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9"/>
  </p:notesMasterIdLst>
  <p:sldIdLst>
    <p:sldId id="256" r:id="rId2"/>
    <p:sldId id="258" r:id="rId3"/>
    <p:sldId id="318" r:id="rId4"/>
    <p:sldId id="259" r:id="rId5"/>
    <p:sldId id="285" r:id="rId6"/>
    <p:sldId id="307" r:id="rId7"/>
    <p:sldId id="291" r:id="rId8"/>
    <p:sldId id="293" r:id="rId9"/>
    <p:sldId id="294" r:id="rId10"/>
    <p:sldId id="260" r:id="rId11"/>
    <p:sldId id="287" r:id="rId12"/>
    <p:sldId id="295" r:id="rId13"/>
    <p:sldId id="298" r:id="rId14"/>
    <p:sldId id="297" r:id="rId15"/>
    <p:sldId id="299" r:id="rId16"/>
    <p:sldId id="309" r:id="rId17"/>
    <p:sldId id="301" r:id="rId18"/>
    <p:sldId id="302" r:id="rId19"/>
    <p:sldId id="303" r:id="rId20"/>
    <p:sldId id="305" r:id="rId21"/>
    <p:sldId id="304" r:id="rId22"/>
    <p:sldId id="319" r:id="rId23"/>
    <p:sldId id="306" r:id="rId24"/>
    <p:sldId id="311" r:id="rId25"/>
    <p:sldId id="313" r:id="rId26"/>
    <p:sldId id="312" r:id="rId27"/>
    <p:sldId id="316" r:id="rId28"/>
    <p:sldId id="315" r:id="rId29"/>
    <p:sldId id="320" r:id="rId30"/>
    <p:sldId id="317" r:id="rId31"/>
    <p:sldId id="314" r:id="rId32"/>
    <p:sldId id="329" r:id="rId33"/>
    <p:sldId id="326" r:id="rId34"/>
    <p:sldId id="327" r:id="rId35"/>
    <p:sldId id="328" r:id="rId36"/>
    <p:sldId id="279" r:id="rId37"/>
    <p:sldId id="280" r:id="rId38"/>
  </p:sldIdLst>
  <p:sldSz cx="9144000" cy="5143500" type="screen16x9"/>
  <p:notesSz cx="6858000" cy="9144000"/>
  <p:embeddedFontLst>
    <p:embeddedFont>
      <p:font typeface="Dosis" panose="020B0604020202020204" charset="0"/>
      <p:regular r:id="rId40"/>
      <p:bold r:id="rId41"/>
    </p:embeddedFont>
    <p:embeddedFont>
      <p:font typeface="Sniglet" panose="020B0604020202020204" charset="0"/>
      <p:regular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E40952-9B7D-419A-9791-D7D18C4A1912}">
  <a:tblStyle styleId="{CBE40952-9B7D-419A-9791-D7D18C4A19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8" autoAdjust="0"/>
    <p:restoredTop sz="94660"/>
  </p:normalViewPr>
  <p:slideViewPr>
    <p:cSldViewPr snapToGrid="0">
      <p:cViewPr varScale="1">
        <p:scale>
          <a:sx n="89" d="100"/>
          <a:sy n="89" d="100"/>
        </p:scale>
        <p:origin x="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2202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1627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1143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0354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5265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6130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0315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5241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117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n-GB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One of the key objectives of the Behavioural Insights Team at its creation in 2010 was to spread the understanding of behavioural approaches across the policy </a:t>
            </a:r>
            <a:r>
              <a:rPr lang="en-GB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community</a:t>
            </a:r>
            <a:r>
              <a:rPr lang="en-GB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Origin</a:t>
            </a:r>
            <a:r>
              <a:rPr lang="en-GB" sz="1100" b="0" i="0" u="none" strike="noStrike" cap="none" baseline="0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</a:t>
            </a:r>
            <a:r>
              <a:rPr lang="en-GB" dirty="0" smtClean="0"/>
              <a:t>t the heart of the UK government. </a:t>
            </a:r>
            <a:r>
              <a:rPr lang="en-GB" b="0" dirty="0" smtClean="0">
                <a:effectLst/>
              </a:rPr>
              <a:t>Now social purpose company jointly owned by the UK Cabinet Office, innovation charity </a:t>
            </a:r>
            <a:r>
              <a:rPr lang="en-GB" b="0" dirty="0" err="1" smtClean="0">
                <a:effectLst/>
              </a:rPr>
              <a:t>Nesta</a:t>
            </a:r>
            <a:r>
              <a:rPr lang="en-GB" b="0" dirty="0" smtClean="0">
                <a:effectLst/>
              </a:rPr>
              <a:t> and our employees.</a:t>
            </a:r>
            <a:endParaRPr lang="en-GB" sz="1100" b="0" i="0" u="none" strike="noStrike" cap="none" dirty="0" smtClean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4865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5" name="Google Shape;675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3291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5" name="Google Shape;675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09372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851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n-GB" sz="1100" b="0" i="0" u="none" strike="noStrike" cap="none" baseline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Behavioural Insights Team: we learn by using simple ‘chunks’ of information.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51797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smtClean="0"/>
              <a:t>Data Champions volunteer their time to promote good data stewardship. They</a:t>
            </a:r>
            <a:r>
              <a:rPr lang="en-GB" baseline="0" dirty="0" smtClean="0"/>
              <a:t> promote RDM and FAIR practices to their networks.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75626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Data</a:t>
            </a:r>
            <a:r>
              <a:rPr lang="en-US" baseline="0" dirty="0" smtClean="0"/>
              <a:t> Conversations </a:t>
            </a:r>
            <a:r>
              <a:rPr lang="en-GB" dirty="0" smtClean="0"/>
              <a:t>provide a forum for researchers from different subjects and disciplines to exchange practices and ideas around open data, FAIR data, research data management and related open science topics.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6630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39004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86037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773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90785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22601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5293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2671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35022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78799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2447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FAIR</a:t>
            </a:r>
            <a:r>
              <a:rPr lang="en-US" baseline="0" dirty="0" smtClean="0"/>
              <a:t> Principles formulated in a workshop in Leiden in 2014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027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FAIR</a:t>
            </a:r>
            <a:r>
              <a:rPr lang="en-US" baseline="0" dirty="0" smtClean="0"/>
              <a:t> principles formally published in a paper in March 2016, together with the rationale behind them and some examples of implementations.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9193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0627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Liber</a:t>
            </a:r>
            <a:r>
              <a:rPr lang="en-US" baseline="0" dirty="0" smtClean="0"/>
              <a:t> – Association of European Research Libraries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7006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960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"/>
          <p:cNvSpPr txBox="1">
            <a:spLocks noGrp="1"/>
          </p:cNvSpPr>
          <p:nvPr>
            <p:ph type="ctrTitle"/>
          </p:nvPr>
        </p:nvSpPr>
        <p:spPr>
          <a:xfrm>
            <a:off x="2305100" y="1161050"/>
            <a:ext cx="6153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4800"/>
              <a:buNone/>
              <a:defRPr sz="4800" b="0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p2"/>
          <p:cNvSpPr/>
          <p:nvPr/>
        </p:nvSpPr>
        <p:spPr>
          <a:xfrm>
            <a:off x="723692" y="4220091"/>
            <a:ext cx="794875" cy="985737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4" name="Google Shape;164;p2"/>
          <p:cNvSpPr/>
          <p:nvPr/>
        </p:nvSpPr>
        <p:spPr>
          <a:xfrm>
            <a:off x="-58319" y="3053287"/>
            <a:ext cx="782014" cy="890356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5" name="Google Shape;165;p2"/>
          <p:cNvSpPr/>
          <p:nvPr/>
        </p:nvSpPr>
        <p:spPr>
          <a:xfrm>
            <a:off x="4025101" y="3422420"/>
            <a:ext cx="370865" cy="809588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6" name="Google Shape;166;p2"/>
          <p:cNvSpPr/>
          <p:nvPr/>
        </p:nvSpPr>
        <p:spPr>
          <a:xfrm>
            <a:off x="3078045" y="3128354"/>
            <a:ext cx="730671" cy="895811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7" name="Google Shape;167;p2"/>
          <p:cNvSpPr/>
          <p:nvPr/>
        </p:nvSpPr>
        <p:spPr>
          <a:xfrm>
            <a:off x="5401648" y="3285712"/>
            <a:ext cx="805934" cy="750838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8364459" y="3346843"/>
            <a:ext cx="873792" cy="600260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69" name="Google Shape;169;p2"/>
          <p:cNvSpPr/>
          <p:nvPr/>
        </p:nvSpPr>
        <p:spPr>
          <a:xfrm>
            <a:off x="4551116" y="3125540"/>
            <a:ext cx="657208" cy="679227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0" name="Google Shape;170;p2"/>
          <p:cNvSpPr/>
          <p:nvPr/>
        </p:nvSpPr>
        <p:spPr>
          <a:xfrm>
            <a:off x="4419881" y="3994834"/>
            <a:ext cx="919681" cy="950908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1" name="Google Shape;171;p2"/>
          <p:cNvSpPr/>
          <p:nvPr/>
        </p:nvSpPr>
        <p:spPr>
          <a:xfrm>
            <a:off x="2644912" y="4036538"/>
            <a:ext cx="890356" cy="706800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2" name="Google Shape;172;p2"/>
          <p:cNvSpPr/>
          <p:nvPr/>
        </p:nvSpPr>
        <p:spPr>
          <a:xfrm>
            <a:off x="2116542" y="3186156"/>
            <a:ext cx="829755" cy="780163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3" name="Google Shape;173;p2"/>
          <p:cNvSpPr/>
          <p:nvPr/>
        </p:nvSpPr>
        <p:spPr>
          <a:xfrm>
            <a:off x="1347361" y="3186147"/>
            <a:ext cx="599146" cy="706812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4" name="Google Shape;174;p2"/>
          <p:cNvSpPr/>
          <p:nvPr/>
        </p:nvSpPr>
        <p:spPr>
          <a:xfrm>
            <a:off x="2681615" y="4813558"/>
            <a:ext cx="816944" cy="313967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5" name="Google Shape;175;p2"/>
          <p:cNvSpPr/>
          <p:nvPr/>
        </p:nvSpPr>
        <p:spPr>
          <a:xfrm>
            <a:off x="7146421" y="4508764"/>
            <a:ext cx="1040884" cy="730620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6" name="Google Shape;176;p2"/>
          <p:cNvSpPr/>
          <p:nvPr/>
        </p:nvSpPr>
        <p:spPr>
          <a:xfrm>
            <a:off x="7146430" y="3104432"/>
            <a:ext cx="684732" cy="721463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7" name="Google Shape;177;p2"/>
          <p:cNvSpPr/>
          <p:nvPr/>
        </p:nvSpPr>
        <p:spPr>
          <a:xfrm>
            <a:off x="5262207" y="4729516"/>
            <a:ext cx="525046" cy="372666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8" name="Google Shape;178;p2"/>
          <p:cNvSpPr/>
          <p:nvPr/>
        </p:nvSpPr>
        <p:spPr>
          <a:xfrm>
            <a:off x="8376372" y="4729061"/>
            <a:ext cx="508532" cy="324976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79" name="Google Shape;179;p2"/>
          <p:cNvSpPr/>
          <p:nvPr/>
        </p:nvSpPr>
        <p:spPr>
          <a:xfrm>
            <a:off x="3808716" y="4429326"/>
            <a:ext cx="570935" cy="567282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0" name="Google Shape;180;p2"/>
          <p:cNvSpPr/>
          <p:nvPr/>
        </p:nvSpPr>
        <p:spPr>
          <a:xfrm>
            <a:off x="7975391" y="3053272"/>
            <a:ext cx="541560" cy="67927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1" name="Google Shape;181;p2"/>
          <p:cNvSpPr/>
          <p:nvPr/>
        </p:nvSpPr>
        <p:spPr>
          <a:xfrm>
            <a:off x="1570785" y="4028295"/>
            <a:ext cx="734324" cy="723314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2" name="Google Shape;182;p2"/>
          <p:cNvSpPr/>
          <p:nvPr/>
        </p:nvSpPr>
        <p:spPr>
          <a:xfrm>
            <a:off x="247060" y="4094875"/>
            <a:ext cx="275434" cy="244207"/>
          </a:xfrm>
          <a:custGeom>
            <a:avLst/>
            <a:gdLst/>
            <a:ahLst/>
            <a:cxnLst/>
            <a:rect l="l" t="t" r="r" b="b"/>
            <a:pathLst>
              <a:path w="5504" h="4880" extrusionOk="0">
                <a:moveTo>
                  <a:pt x="5173" y="0"/>
                </a:moveTo>
                <a:lnTo>
                  <a:pt x="5063" y="37"/>
                </a:lnTo>
                <a:lnTo>
                  <a:pt x="4990" y="110"/>
                </a:lnTo>
                <a:lnTo>
                  <a:pt x="4770" y="404"/>
                </a:lnTo>
                <a:lnTo>
                  <a:pt x="4513" y="624"/>
                </a:lnTo>
                <a:lnTo>
                  <a:pt x="4219" y="844"/>
                </a:lnTo>
                <a:lnTo>
                  <a:pt x="3926" y="991"/>
                </a:lnTo>
                <a:lnTo>
                  <a:pt x="3742" y="1064"/>
                </a:lnTo>
                <a:lnTo>
                  <a:pt x="3559" y="1101"/>
                </a:lnTo>
                <a:lnTo>
                  <a:pt x="3229" y="1101"/>
                </a:lnTo>
                <a:lnTo>
                  <a:pt x="2862" y="1028"/>
                </a:lnTo>
                <a:lnTo>
                  <a:pt x="2532" y="917"/>
                </a:lnTo>
                <a:lnTo>
                  <a:pt x="2239" y="807"/>
                </a:lnTo>
                <a:lnTo>
                  <a:pt x="1908" y="734"/>
                </a:lnTo>
                <a:lnTo>
                  <a:pt x="1578" y="661"/>
                </a:lnTo>
                <a:lnTo>
                  <a:pt x="1248" y="624"/>
                </a:lnTo>
                <a:lnTo>
                  <a:pt x="918" y="661"/>
                </a:lnTo>
                <a:lnTo>
                  <a:pt x="625" y="771"/>
                </a:lnTo>
                <a:lnTo>
                  <a:pt x="478" y="844"/>
                </a:lnTo>
                <a:lnTo>
                  <a:pt x="368" y="954"/>
                </a:lnTo>
                <a:lnTo>
                  <a:pt x="258" y="1064"/>
                </a:lnTo>
                <a:lnTo>
                  <a:pt x="148" y="1211"/>
                </a:lnTo>
                <a:lnTo>
                  <a:pt x="111" y="1284"/>
                </a:lnTo>
                <a:lnTo>
                  <a:pt x="111" y="1321"/>
                </a:lnTo>
                <a:lnTo>
                  <a:pt x="148" y="1431"/>
                </a:lnTo>
                <a:lnTo>
                  <a:pt x="258" y="1468"/>
                </a:lnTo>
                <a:lnTo>
                  <a:pt x="368" y="1468"/>
                </a:lnTo>
                <a:lnTo>
                  <a:pt x="698" y="1284"/>
                </a:lnTo>
                <a:lnTo>
                  <a:pt x="1028" y="1174"/>
                </a:lnTo>
                <a:lnTo>
                  <a:pt x="1028" y="2531"/>
                </a:lnTo>
                <a:lnTo>
                  <a:pt x="955" y="3228"/>
                </a:lnTo>
                <a:lnTo>
                  <a:pt x="881" y="3925"/>
                </a:lnTo>
                <a:lnTo>
                  <a:pt x="698" y="3852"/>
                </a:lnTo>
                <a:lnTo>
                  <a:pt x="551" y="3742"/>
                </a:lnTo>
                <a:lnTo>
                  <a:pt x="368" y="3632"/>
                </a:lnTo>
                <a:lnTo>
                  <a:pt x="184" y="3522"/>
                </a:lnTo>
                <a:lnTo>
                  <a:pt x="111" y="3522"/>
                </a:lnTo>
                <a:lnTo>
                  <a:pt x="38" y="3595"/>
                </a:lnTo>
                <a:lnTo>
                  <a:pt x="1" y="3669"/>
                </a:lnTo>
                <a:lnTo>
                  <a:pt x="1" y="3779"/>
                </a:lnTo>
                <a:lnTo>
                  <a:pt x="38" y="3962"/>
                </a:lnTo>
                <a:lnTo>
                  <a:pt x="148" y="4145"/>
                </a:lnTo>
                <a:lnTo>
                  <a:pt x="294" y="4256"/>
                </a:lnTo>
                <a:lnTo>
                  <a:pt x="514" y="4402"/>
                </a:lnTo>
                <a:lnTo>
                  <a:pt x="735" y="4476"/>
                </a:lnTo>
                <a:lnTo>
                  <a:pt x="1175" y="4476"/>
                </a:lnTo>
                <a:lnTo>
                  <a:pt x="1248" y="4439"/>
                </a:lnTo>
                <a:lnTo>
                  <a:pt x="1321" y="4402"/>
                </a:lnTo>
                <a:lnTo>
                  <a:pt x="1395" y="4256"/>
                </a:lnTo>
                <a:lnTo>
                  <a:pt x="1505" y="3485"/>
                </a:lnTo>
                <a:lnTo>
                  <a:pt x="1578" y="2715"/>
                </a:lnTo>
                <a:lnTo>
                  <a:pt x="1578" y="1908"/>
                </a:lnTo>
                <a:lnTo>
                  <a:pt x="1542" y="1504"/>
                </a:lnTo>
                <a:lnTo>
                  <a:pt x="1505" y="1138"/>
                </a:lnTo>
                <a:lnTo>
                  <a:pt x="1762" y="1174"/>
                </a:lnTo>
                <a:lnTo>
                  <a:pt x="2128" y="1321"/>
                </a:lnTo>
                <a:lnTo>
                  <a:pt x="2459" y="1431"/>
                </a:lnTo>
                <a:lnTo>
                  <a:pt x="2825" y="1578"/>
                </a:lnTo>
                <a:lnTo>
                  <a:pt x="3192" y="1651"/>
                </a:lnTo>
                <a:lnTo>
                  <a:pt x="3486" y="1651"/>
                </a:lnTo>
                <a:lnTo>
                  <a:pt x="3449" y="2531"/>
                </a:lnTo>
                <a:lnTo>
                  <a:pt x="3412" y="3449"/>
                </a:lnTo>
                <a:lnTo>
                  <a:pt x="3412" y="3999"/>
                </a:lnTo>
                <a:lnTo>
                  <a:pt x="3412" y="4256"/>
                </a:lnTo>
                <a:lnTo>
                  <a:pt x="3412" y="4366"/>
                </a:lnTo>
                <a:lnTo>
                  <a:pt x="3412" y="4402"/>
                </a:lnTo>
                <a:lnTo>
                  <a:pt x="3449" y="4402"/>
                </a:lnTo>
                <a:lnTo>
                  <a:pt x="3412" y="4476"/>
                </a:lnTo>
                <a:lnTo>
                  <a:pt x="3376" y="4512"/>
                </a:lnTo>
                <a:lnTo>
                  <a:pt x="3376" y="4659"/>
                </a:lnTo>
                <a:lnTo>
                  <a:pt x="3376" y="4696"/>
                </a:lnTo>
                <a:lnTo>
                  <a:pt x="3412" y="4806"/>
                </a:lnTo>
                <a:lnTo>
                  <a:pt x="3522" y="4879"/>
                </a:lnTo>
                <a:lnTo>
                  <a:pt x="3632" y="4879"/>
                </a:lnTo>
                <a:lnTo>
                  <a:pt x="3742" y="4842"/>
                </a:lnTo>
                <a:lnTo>
                  <a:pt x="3853" y="4732"/>
                </a:lnTo>
                <a:lnTo>
                  <a:pt x="3926" y="4586"/>
                </a:lnTo>
                <a:lnTo>
                  <a:pt x="3926" y="4439"/>
                </a:lnTo>
                <a:lnTo>
                  <a:pt x="3926" y="4256"/>
                </a:lnTo>
                <a:lnTo>
                  <a:pt x="3963" y="3045"/>
                </a:lnTo>
                <a:lnTo>
                  <a:pt x="3963" y="1871"/>
                </a:lnTo>
                <a:lnTo>
                  <a:pt x="3963" y="1541"/>
                </a:lnTo>
                <a:lnTo>
                  <a:pt x="4366" y="1394"/>
                </a:lnTo>
                <a:lnTo>
                  <a:pt x="4733" y="1138"/>
                </a:lnTo>
                <a:lnTo>
                  <a:pt x="5063" y="844"/>
                </a:lnTo>
                <a:lnTo>
                  <a:pt x="5320" y="551"/>
                </a:lnTo>
                <a:lnTo>
                  <a:pt x="5467" y="367"/>
                </a:lnTo>
                <a:lnTo>
                  <a:pt x="5503" y="257"/>
                </a:lnTo>
                <a:lnTo>
                  <a:pt x="5503" y="184"/>
                </a:lnTo>
                <a:lnTo>
                  <a:pt x="5430" y="74"/>
                </a:lnTo>
                <a:lnTo>
                  <a:pt x="5356" y="37"/>
                </a:lnTo>
                <a:lnTo>
                  <a:pt x="528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3" name="Google Shape;183;p2"/>
          <p:cNvSpPr/>
          <p:nvPr/>
        </p:nvSpPr>
        <p:spPr>
          <a:xfrm>
            <a:off x="8516944" y="4082884"/>
            <a:ext cx="690236" cy="510383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4" name="Google Shape;184;p2"/>
          <p:cNvSpPr/>
          <p:nvPr/>
        </p:nvSpPr>
        <p:spPr>
          <a:xfrm>
            <a:off x="859713" y="3417443"/>
            <a:ext cx="317620" cy="659010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5" name="Google Shape;185;p2"/>
          <p:cNvSpPr/>
          <p:nvPr/>
        </p:nvSpPr>
        <p:spPr>
          <a:xfrm rot="1920742">
            <a:off x="5707038" y="4213989"/>
            <a:ext cx="884797" cy="750834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6" name="Google Shape;186;p2"/>
          <p:cNvSpPr/>
          <p:nvPr/>
        </p:nvSpPr>
        <p:spPr>
          <a:xfrm rot="-3496844">
            <a:off x="115839" y="4509560"/>
            <a:ext cx="537852" cy="464440"/>
          </a:xfrm>
          <a:custGeom>
            <a:avLst/>
            <a:gdLst/>
            <a:ahLst/>
            <a:cxnLst/>
            <a:rect l="l" t="t" r="r" b="b"/>
            <a:pathLst>
              <a:path w="10748" h="9281" extrusionOk="0">
                <a:moveTo>
                  <a:pt x="4072" y="550"/>
                </a:moveTo>
                <a:lnTo>
                  <a:pt x="4329" y="587"/>
                </a:lnTo>
                <a:lnTo>
                  <a:pt x="4585" y="697"/>
                </a:lnTo>
                <a:lnTo>
                  <a:pt x="4842" y="844"/>
                </a:lnTo>
                <a:lnTo>
                  <a:pt x="5025" y="1064"/>
                </a:lnTo>
                <a:lnTo>
                  <a:pt x="5136" y="1211"/>
                </a:lnTo>
                <a:lnTo>
                  <a:pt x="5209" y="1394"/>
                </a:lnTo>
                <a:lnTo>
                  <a:pt x="5246" y="1541"/>
                </a:lnTo>
                <a:lnTo>
                  <a:pt x="5282" y="1724"/>
                </a:lnTo>
                <a:lnTo>
                  <a:pt x="5282" y="2091"/>
                </a:lnTo>
                <a:lnTo>
                  <a:pt x="5246" y="2458"/>
                </a:lnTo>
                <a:lnTo>
                  <a:pt x="5209" y="2641"/>
                </a:lnTo>
                <a:lnTo>
                  <a:pt x="4695" y="1761"/>
                </a:lnTo>
                <a:lnTo>
                  <a:pt x="4072" y="550"/>
                </a:lnTo>
                <a:close/>
                <a:moveTo>
                  <a:pt x="1357" y="3008"/>
                </a:moveTo>
                <a:lnTo>
                  <a:pt x="1504" y="3265"/>
                </a:lnTo>
                <a:lnTo>
                  <a:pt x="1614" y="3558"/>
                </a:lnTo>
                <a:lnTo>
                  <a:pt x="1797" y="3852"/>
                </a:lnTo>
                <a:lnTo>
                  <a:pt x="1467" y="3778"/>
                </a:lnTo>
                <a:lnTo>
                  <a:pt x="1137" y="3742"/>
                </a:lnTo>
                <a:lnTo>
                  <a:pt x="1321" y="3118"/>
                </a:lnTo>
                <a:lnTo>
                  <a:pt x="1357" y="3008"/>
                </a:lnTo>
                <a:close/>
                <a:moveTo>
                  <a:pt x="3815" y="550"/>
                </a:moveTo>
                <a:lnTo>
                  <a:pt x="4072" y="1174"/>
                </a:lnTo>
                <a:lnTo>
                  <a:pt x="4329" y="1798"/>
                </a:lnTo>
                <a:lnTo>
                  <a:pt x="4695" y="2531"/>
                </a:lnTo>
                <a:lnTo>
                  <a:pt x="5099" y="3265"/>
                </a:lnTo>
                <a:lnTo>
                  <a:pt x="4989" y="3852"/>
                </a:lnTo>
                <a:lnTo>
                  <a:pt x="4732" y="3191"/>
                </a:lnTo>
                <a:lnTo>
                  <a:pt x="4475" y="2531"/>
                </a:lnTo>
                <a:lnTo>
                  <a:pt x="4255" y="1981"/>
                </a:lnTo>
                <a:lnTo>
                  <a:pt x="4035" y="1467"/>
                </a:lnTo>
                <a:lnTo>
                  <a:pt x="3742" y="880"/>
                </a:lnTo>
                <a:lnTo>
                  <a:pt x="3558" y="587"/>
                </a:lnTo>
                <a:lnTo>
                  <a:pt x="3815" y="550"/>
                </a:lnTo>
                <a:close/>
                <a:moveTo>
                  <a:pt x="1761" y="1724"/>
                </a:moveTo>
                <a:lnTo>
                  <a:pt x="1724" y="1798"/>
                </a:lnTo>
                <a:lnTo>
                  <a:pt x="1761" y="1944"/>
                </a:lnTo>
                <a:lnTo>
                  <a:pt x="1834" y="2018"/>
                </a:lnTo>
                <a:lnTo>
                  <a:pt x="1944" y="2054"/>
                </a:lnTo>
                <a:lnTo>
                  <a:pt x="2054" y="2054"/>
                </a:lnTo>
                <a:lnTo>
                  <a:pt x="2274" y="2531"/>
                </a:lnTo>
                <a:lnTo>
                  <a:pt x="2458" y="2971"/>
                </a:lnTo>
                <a:lnTo>
                  <a:pt x="3008" y="4182"/>
                </a:lnTo>
                <a:lnTo>
                  <a:pt x="3081" y="4329"/>
                </a:lnTo>
                <a:lnTo>
                  <a:pt x="2825" y="4255"/>
                </a:lnTo>
                <a:lnTo>
                  <a:pt x="2458" y="4072"/>
                </a:lnTo>
                <a:lnTo>
                  <a:pt x="2164" y="3742"/>
                </a:lnTo>
                <a:lnTo>
                  <a:pt x="1944" y="3375"/>
                </a:lnTo>
                <a:lnTo>
                  <a:pt x="1724" y="2935"/>
                </a:lnTo>
                <a:lnTo>
                  <a:pt x="1651" y="2715"/>
                </a:lnTo>
                <a:lnTo>
                  <a:pt x="1504" y="2494"/>
                </a:lnTo>
                <a:lnTo>
                  <a:pt x="1724" y="1761"/>
                </a:lnTo>
                <a:lnTo>
                  <a:pt x="1761" y="1724"/>
                </a:lnTo>
                <a:close/>
                <a:moveTo>
                  <a:pt x="2604" y="1174"/>
                </a:moveTo>
                <a:lnTo>
                  <a:pt x="2715" y="1614"/>
                </a:lnTo>
                <a:lnTo>
                  <a:pt x="2861" y="2054"/>
                </a:lnTo>
                <a:lnTo>
                  <a:pt x="3228" y="2898"/>
                </a:lnTo>
                <a:lnTo>
                  <a:pt x="3998" y="4695"/>
                </a:lnTo>
                <a:lnTo>
                  <a:pt x="3632" y="4549"/>
                </a:lnTo>
                <a:lnTo>
                  <a:pt x="3522" y="4365"/>
                </a:lnTo>
                <a:lnTo>
                  <a:pt x="3301" y="3888"/>
                </a:lnTo>
                <a:lnTo>
                  <a:pt x="2861" y="2935"/>
                </a:lnTo>
                <a:lnTo>
                  <a:pt x="2274" y="1834"/>
                </a:lnTo>
                <a:lnTo>
                  <a:pt x="2311" y="1651"/>
                </a:lnTo>
                <a:lnTo>
                  <a:pt x="2421" y="1467"/>
                </a:lnTo>
                <a:lnTo>
                  <a:pt x="2604" y="1174"/>
                </a:lnTo>
                <a:close/>
                <a:moveTo>
                  <a:pt x="3338" y="660"/>
                </a:moveTo>
                <a:lnTo>
                  <a:pt x="3375" y="770"/>
                </a:lnTo>
                <a:lnTo>
                  <a:pt x="3668" y="1467"/>
                </a:lnTo>
                <a:lnTo>
                  <a:pt x="3962" y="2164"/>
                </a:lnTo>
                <a:lnTo>
                  <a:pt x="4182" y="2788"/>
                </a:lnTo>
                <a:lnTo>
                  <a:pt x="4402" y="3412"/>
                </a:lnTo>
                <a:lnTo>
                  <a:pt x="4769" y="4659"/>
                </a:lnTo>
                <a:lnTo>
                  <a:pt x="4732" y="4805"/>
                </a:lnTo>
                <a:lnTo>
                  <a:pt x="4659" y="4805"/>
                </a:lnTo>
                <a:lnTo>
                  <a:pt x="4549" y="4842"/>
                </a:lnTo>
                <a:lnTo>
                  <a:pt x="3668" y="2971"/>
                </a:lnTo>
                <a:lnTo>
                  <a:pt x="3191" y="1981"/>
                </a:lnTo>
                <a:lnTo>
                  <a:pt x="2971" y="1504"/>
                </a:lnTo>
                <a:lnTo>
                  <a:pt x="2788" y="991"/>
                </a:lnTo>
                <a:lnTo>
                  <a:pt x="3045" y="807"/>
                </a:lnTo>
                <a:lnTo>
                  <a:pt x="3338" y="660"/>
                </a:lnTo>
                <a:close/>
                <a:moveTo>
                  <a:pt x="7703" y="4952"/>
                </a:moveTo>
                <a:lnTo>
                  <a:pt x="7960" y="5246"/>
                </a:lnTo>
                <a:lnTo>
                  <a:pt x="7960" y="5246"/>
                </a:lnTo>
                <a:lnTo>
                  <a:pt x="7887" y="5209"/>
                </a:lnTo>
                <a:lnTo>
                  <a:pt x="7593" y="5319"/>
                </a:lnTo>
                <a:lnTo>
                  <a:pt x="7300" y="5466"/>
                </a:lnTo>
                <a:lnTo>
                  <a:pt x="7190" y="5356"/>
                </a:lnTo>
                <a:lnTo>
                  <a:pt x="7080" y="5246"/>
                </a:lnTo>
                <a:lnTo>
                  <a:pt x="7373" y="5099"/>
                </a:lnTo>
                <a:lnTo>
                  <a:pt x="7703" y="4952"/>
                </a:lnTo>
                <a:close/>
                <a:moveTo>
                  <a:pt x="8070" y="5356"/>
                </a:moveTo>
                <a:lnTo>
                  <a:pt x="8180" y="5466"/>
                </a:lnTo>
                <a:lnTo>
                  <a:pt x="7923" y="5576"/>
                </a:lnTo>
                <a:lnTo>
                  <a:pt x="7923" y="5576"/>
                </a:lnTo>
                <a:lnTo>
                  <a:pt x="8033" y="5429"/>
                </a:lnTo>
                <a:lnTo>
                  <a:pt x="8070" y="5356"/>
                </a:lnTo>
                <a:close/>
                <a:moveTo>
                  <a:pt x="7556" y="5612"/>
                </a:moveTo>
                <a:lnTo>
                  <a:pt x="7483" y="5722"/>
                </a:lnTo>
                <a:lnTo>
                  <a:pt x="7483" y="5686"/>
                </a:lnTo>
                <a:lnTo>
                  <a:pt x="7556" y="5612"/>
                </a:lnTo>
                <a:close/>
                <a:moveTo>
                  <a:pt x="8327" y="5649"/>
                </a:moveTo>
                <a:lnTo>
                  <a:pt x="8327" y="5686"/>
                </a:lnTo>
                <a:lnTo>
                  <a:pt x="7850" y="6163"/>
                </a:lnTo>
                <a:lnTo>
                  <a:pt x="7740" y="6016"/>
                </a:lnTo>
                <a:lnTo>
                  <a:pt x="7997" y="5796"/>
                </a:lnTo>
                <a:lnTo>
                  <a:pt x="8327" y="5649"/>
                </a:lnTo>
                <a:close/>
                <a:moveTo>
                  <a:pt x="8437" y="5796"/>
                </a:moveTo>
                <a:lnTo>
                  <a:pt x="8584" y="6053"/>
                </a:lnTo>
                <a:lnTo>
                  <a:pt x="8143" y="6163"/>
                </a:lnTo>
                <a:lnTo>
                  <a:pt x="8437" y="5796"/>
                </a:lnTo>
                <a:close/>
                <a:moveTo>
                  <a:pt x="8437" y="6346"/>
                </a:moveTo>
                <a:lnTo>
                  <a:pt x="8180" y="6676"/>
                </a:lnTo>
                <a:lnTo>
                  <a:pt x="8107" y="6493"/>
                </a:lnTo>
                <a:lnTo>
                  <a:pt x="8437" y="6346"/>
                </a:lnTo>
                <a:close/>
                <a:moveTo>
                  <a:pt x="8767" y="6309"/>
                </a:moveTo>
                <a:lnTo>
                  <a:pt x="8840" y="6419"/>
                </a:lnTo>
                <a:lnTo>
                  <a:pt x="8547" y="6676"/>
                </a:lnTo>
                <a:lnTo>
                  <a:pt x="8767" y="6309"/>
                </a:lnTo>
                <a:close/>
                <a:moveTo>
                  <a:pt x="9024" y="4695"/>
                </a:moveTo>
                <a:lnTo>
                  <a:pt x="9244" y="4732"/>
                </a:lnTo>
                <a:lnTo>
                  <a:pt x="9464" y="4805"/>
                </a:lnTo>
                <a:lnTo>
                  <a:pt x="9647" y="4915"/>
                </a:lnTo>
                <a:lnTo>
                  <a:pt x="9831" y="5062"/>
                </a:lnTo>
                <a:lnTo>
                  <a:pt x="9904" y="5099"/>
                </a:lnTo>
                <a:lnTo>
                  <a:pt x="9941" y="5099"/>
                </a:lnTo>
                <a:lnTo>
                  <a:pt x="10051" y="5209"/>
                </a:lnTo>
                <a:lnTo>
                  <a:pt x="10161" y="5429"/>
                </a:lnTo>
                <a:lnTo>
                  <a:pt x="10198" y="5649"/>
                </a:lnTo>
                <a:lnTo>
                  <a:pt x="10234" y="5869"/>
                </a:lnTo>
                <a:lnTo>
                  <a:pt x="10198" y="6089"/>
                </a:lnTo>
                <a:lnTo>
                  <a:pt x="10161" y="6346"/>
                </a:lnTo>
                <a:lnTo>
                  <a:pt x="10088" y="6566"/>
                </a:lnTo>
                <a:lnTo>
                  <a:pt x="9941" y="7006"/>
                </a:lnTo>
                <a:lnTo>
                  <a:pt x="9904" y="7080"/>
                </a:lnTo>
                <a:lnTo>
                  <a:pt x="9647" y="6676"/>
                </a:lnTo>
                <a:lnTo>
                  <a:pt x="9024" y="5832"/>
                </a:lnTo>
                <a:lnTo>
                  <a:pt x="8620" y="5282"/>
                </a:lnTo>
                <a:lnTo>
                  <a:pt x="8400" y="5025"/>
                </a:lnTo>
                <a:lnTo>
                  <a:pt x="8143" y="4842"/>
                </a:lnTo>
                <a:lnTo>
                  <a:pt x="8584" y="4732"/>
                </a:lnTo>
                <a:lnTo>
                  <a:pt x="8804" y="4695"/>
                </a:lnTo>
                <a:close/>
                <a:moveTo>
                  <a:pt x="1064" y="3962"/>
                </a:moveTo>
                <a:lnTo>
                  <a:pt x="1357" y="4182"/>
                </a:lnTo>
                <a:lnTo>
                  <a:pt x="1651" y="4329"/>
                </a:lnTo>
                <a:lnTo>
                  <a:pt x="2348" y="4585"/>
                </a:lnTo>
                <a:lnTo>
                  <a:pt x="2458" y="4659"/>
                </a:lnTo>
                <a:lnTo>
                  <a:pt x="2494" y="4695"/>
                </a:lnTo>
                <a:lnTo>
                  <a:pt x="2568" y="4732"/>
                </a:lnTo>
                <a:lnTo>
                  <a:pt x="2641" y="4695"/>
                </a:lnTo>
                <a:lnTo>
                  <a:pt x="4329" y="5319"/>
                </a:lnTo>
                <a:lnTo>
                  <a:pt x="4329" y="5356"/>
                </a:lnTo>
                <a:lnTo>
                  <a:pt x="4292" y="5319"/>
                </a:lnTo>
                <a:lnTo>
                  <a:pt x="3888" y="5172"/>
                </a:lnTo>
                <a:lnTo>
                  <a:pt x="3705" y="5136"/>
                </a:lnTo>
                <a:lnTo>
                  <a:pt x="3485" y="5099"/>
                </a:lnTo>
                <a:lnTo>
                  <a:pt x="3448" y="5136"/>
                </a:lnTo>
                <a:lnTo>
                  <a:pt x="3411" y="5172"/>
                </a:lnTo>
                <a:lnTo>
                  <a:pt x="3448" y="5246"/>
                </a:lnTo>
                <a:lnTo>
                  <a:pt x="3595" y="5392"/>
                </a:lnTo>
                <a:lnTo>
                  <a:pt x="3852" y="5539"/>
                </a:lnTo>
                <a:lnTo>
                  <a:pt x="4108" y="5686"/>
                </a:lnTo>
                <a:lnTo>
                  <a:pt x="4402" y="5759"/>
                </a:lnTo>
                <a:lnTo>
                  <a:pt x="4365" y="5906"/>
                </a:lnTo>
                <a:lnTo>
                  <a:pt x="4035" y="5906"/>
                </a:lnTo>
                <a:lnTo>
                  <a:pt x="3742" y="5869"/>
                </a:lnTo>
                <a:lnTo>
                  <a:pt x="3411" y="5759"/>
                </a:lnTo>
                <a:lnTo>
                  <a:pt x="3228" y="5686"/>
                </a:lnTo>
                <a:lnTo>
                  <a:pt x="3191" y="5612"/>
                </a:lnTo>
                <a:lnTo>
                  <a:pt x="3155" y="5576"/>
                </a:lnTo>
                <a:lnTo>
                  <a:pt x="3118" y="5539"/>
                </a:lnTo>
                <a:lnTo>
                  <a:pt x="3081" y="5502"/>
                </a:lnTo>
                <a:lnTo>
                  <a:pt x="3045" y="5502"/>
                </a:lnTo>
                <a:lnTo>
                  <a:pt x="3008" y="5539"/>
                </a:lnTo>
                <a:lnTo>
                  <a:pt x="2971" y="5649"/>
                </a:lnTo>
                <a:lnTo>
                  <a:pt x="2971" y="5722"/>
                </a:lnTo>
                <a:lnTo>
                  <a:pt x="3008" y="5796"/>
                </a:lnTo>
                <a:lnTo>
                  <a:pt x="3045" y="5869"/>
                </a:lnTo>
                <a:lnTo>
                  <a:pt x="3191" y="6016"/>
                </a:lnTo>
                <a:lnTo>
                  <a:pt x="3338" y="6126"/>
                </a:lnTo>
                <a:lnTo>
                  <a:pt x="3522" y="6199"/>
                </a:lnTo>
                <a:lnTo>
                  <a:pt x="3742" y="6273"/>
                </a:lnTo>
                <a:lnTo>
                  <a:pt x="3962" y="6309"/>
                </a:lnTo>
                <a:lnTo>
                  <a:pt x="4182" y="6309"/>
                </a:lnTo>
                <a:lnTo>
                  <a:pt x="3962" y="6676"/>
                </a:lnTo>
                <a:lnTo>
                  <a:pt x="3742" y="6603"/>
                </a:lnTo>
                <a:lnTo>
                  <a:pt x="3228" y="6456"/>
                </a:lnTo>
                <a:lnTo>
                  <a:pt x="2971" y="6419"/>
                </a:lnTo>
                <a:lnTo>
                  <a:pt x="2715" y="6383"/>
                </a:lnTo>
                <a:lnTo>
                  <a:pt x="2641" y="6383"/>
                </a:lnTo>
                <a:lnTo>
                  <a:pt x="2641" y="6456"/>
                </a:lnTo>
                <a:lnTo>
                  <a:pt x="2641" y="6493"/>
                </a:lnTo>
                <a:lnTo>
                  <a:pt x="2678" y="6529"/>
                </a:lnTo>
                <a:lnTo>
                  <a:pt x="2861" y="6676"/>
                </a:lnTo>
                <a:lnTo>
                  <a:pt x="3081" y="6786"/>
                </a:lnTo>
                <a:lnTo>
                  <a:pt x="3522" y="6970"/>
                </a:lnTo>
                <a:lnTo>
                  <a:pt x="3742" y="7080"/>
                </a:lnTo>
                <a:lnTo>
                  <a:pt x="3632" y="7226"/>
                </a:lnTo>
                <a:lnTo>
                  <a:pt x="3522" y="7336"/>
                </a:lnTo>
                <a:lnTo>
                  <a:pt x="2935" y="7080"/>
                </a:lnTo>
                <a:lnTo>
                  <a:pt x="2311" y="6823"/>
                </a:lnTo>
                <a:lnTo>
                  <a:pt x="2238" y="6823"/>
                </a:lnTo>
                <a:lnTo>
                  <a:pt x="2201" y="6860"/>
                </a:lnTo>
                <a:lnTo>
                  <a:pt x="2201" y="6896"/>
                </a:lnTo>
                <a:lnTo>
                  <a:pt x="2201" y="6970"/>
                </a:lnTo>
                <a:lnTo>
                  <a:pt x="2458" y="7190"/>
                </a:lnTo>
                <a:lnTo>
                  <a:pt x="2678" y="7410"/>
                </a:lnTo>
                <a:lnTo>
                  <a:pt x="2971" y="7557"/>
                </a:lnTo>
                <a:lnTo>
                  <a:pt x="3265" y="7703"/>
                </a:lnTo>
                <a:lnTo>
                  <a:pt x="2971" y="7960"/>
                </a:lnTo>
                <a:lnTo>
                  <a:pt x="2641" y="7960"/>
                </a:lnTo>
                <a:lnTo>
                  <a:pt x="2311" y="7887"/>
                </a:lnTo>
                <a:lnTo>
                  <a:pt x="1981" y="7777"/>
                </a:lnTo>
                <a:lnTo>
                  <a:pt x="1871" y="7777"/>
                </a:lnTo>
                <a:lnTo>
                  <a:pt x="1834" y="7813"/>
                </a:lnTo>
                <a:lnTo>
                  <a:pt x="1797" y="7850"/>
                </a:lnTo>
                <a:lnTo>
                  <a:pt x="1797" y="7923"/>
                </a:lnTo>
                <a:lnTo>
                  <a:pt x="1834" y="8070"/>
                </a:lnTo>
                <a:lnTo>
                  <a:pt x="1944" y="8143"/>
                </a:lnTo>
                <a:lnTo>
                  <a:pt x="2091" y="8217"/>
                </a:lnTo>
                <a:lnTo>
                  <a:pt x="2238" y="8290"/>
                </a:lnTo>
                <a:lnTo>
                  <a:pt x="2348" y="8327"/>
                </a:lnTo>
                <a:lnTo>
                  <a:pt x="2164" y="8364"/>
                </a:lnTo>
                <a:lnTo>
                  <a:pt x="1944" y="8364"/>
                </a:lnTo>
                <a:lnTo>
                  <a:pt x="1761" y="8327"/>
                </a:lnTo>
                <a:lnTo>
                  <a:pt x="1541" y="8253"/>
                </a:lnTo>
                <a:lnTo>
                  <a:pt x="1247" y="8070"/>
                </a:lnTo>
                <a:lnTo>
                  <a:pt x="1027" y="7850"/>
                </a:lnTo>
                <a:lnTo>
                  <a:pt x="844" y="7593"/>
                </a:lnTo>
                <a:lnTo>
                  <a:pt x="697" y="7300"/>
                </a:lnTo>
                <a:lnTo>
                  <a:pt x="624" y="6970"/>
                </a:lnTo>
                <a:lnTo>
                  <a:pt x="550" y="6676"/>
                </a:lnTo>
                <a:lnTo>
                  <a:pt x="550" y="6346"/>
                </a:lnTo>
                <a:lnTo>
                  <a:pt x="550" y="6016"/>
                </a:lnTo>
                <a:lnTo>
                  <a:pt x="624" y="5502"/>
                </a:lnTo>
                <a:lnTo>
                  <a:pt x="734" y="4989"/>
                </a:lnTo>
                <a:lnTo>
                  <a:pt x="1064" y="3962"/>
                </a:lnTo>
                <a:close/>
                <a:moveTo>
                  <a:pt x="6786" y="5429"/>
                </a:moveTo>
                <a:lnTo>
                  <a:pt x="6860" y="5649"/>
                </a:lnTo>
                <a:lnTo>
                  <a:pt x="6970" y="5832"/>
                </a:lnTo>
                <a:lnTo>
                  <a:pt x="7006" y="5906"/>
                </a:lnTo>
                <a:lnTo>
                  <a:pt x="7043" y="5979"/>
                </a:lnTo>
                <a:lnTo>
                  <a:pt x="7116" y="6016"/>
                </a:lnTo>
                <a:lnTo>
                  <a:pt x="7813" y="7006"/>
                </a:lnTo>
                <a:lnTo>
                  <a:pt x="8143" y="7520"/>
                </a:lnTo>
                <a:lnTo>
                  <a:pt x="8143" y="7667"/>
                </a:lnTo>
                <a:lnTo>
                  <a:pt x="8143" y="7740"/>
                </a:lnTo>
                <a:lnTo>
                  <a:pt x="8217" y="7813"/>
                </a:lnTo>
                <a:lnTo>
                  <a:pt x="8290" y="7850"/>
                </a:lnTo>
                <a:lnTo>
                  <a:pt x="8363" y="7850"/>
                </a:lnTo>
                <a:lnTo>
                  <a:pt x="8400" y="7813"/>
                </a:lnTo>
                <a:lnTo>
                  <a:pt x="8510" y="7887"/>
                </a:lnTo>
                <a:lnTo>
                  <a:pt x="8584" y="7923"/>
                </a:lnTo>
                <a:lnTo>
                  <a:pt x="8694" y="7960"/>
                </a:lnTo>
                <a:lnTo>
                  <a:pt x="8767" y="7923"/>
                </a:lnTo>
                <a:lnTo>
                  <a:pt x="8877" y="7997"/>
                </a:lnTo>
                <a:lnTo>
                  <a:pt x="8987" y="7997"/>
                </a:lnTo>
                <a:lnTo>
                  <a:pt x="9060" y="8033"/>
                </a:lnTo>
                <a:lnTo>
                  <a:pt x="9134" y="7997"/>
                </a:lnTo>
                <a:lnTo>
                  <a:pt x="9207" y="7923"/>
                </a:lnTo>
                <a:lnTo>
                  <a:pt x="9207" y="7813"/>
                </a:lnTo>
                <a:lnTo>
                  <a:pt x="9207" y="7740"/>
                </a:lnTo>
                <a:lnTo>
                  <a:pt x="9134" y="7667"/>
                </a:lnTo>
                <a:lnTo>
                  <a:pt x="9170" y="7557"/>
                </a:lnTo>
                <a:lnTo>
                  <a:pt x="9207" y="7483"/>
                </a:lnTo>
                <a:lnTo>
                  <a:pt x="9244" y="7410"/>
                </a:lnTo>
                <a:lnTo>
                  <a:pt x="9244" y="7373"/>
                </a:lnTo>
                <a:lnTo>
                  <a:pt x="9207" y="7300"/>
                </a:lnTo>
                <a:lnTo>
                  <a:pt x="9170" y="7263"/>
                </a:lnTo>
                <a:lnTo>
                  <a:pt x="9134" y="7226"/>
                </a:lnTo>
                <a:lnTo>
                  <a:pt x="8987" y="7226"/>
                </a:lnTo>
                <a:lnTo>
                  <a:pt x="8694" y="7336"/>
                </a:lnTo>
                <a:lnTo>
                  <a:pt x="8694" y="7300"/>
                </a:lnTo>
                <a:lnTo>
                  <a:pt x="8877" y="7153"/>
                </a:lnTo>
                <a:lnTo>
                  <a:pt x="9060" y="6970"/>
                </a:lnTo>
                <a:lnTo>
                  <a:pt x="9134" y="6860"/>
                </a:lnTo>
                <a:lnTo>
                  <a:pt x="9244" y="7043"/>
                </a:lnTo>
                <a:lnTo>
                  <a:pt x="9501" y="7446"/>
                </a:lnTo>
                <a:lnTo>
                  <a:pt x="9537" y="7593"/>
                </a:lnTo>
                <a:lnTo>
                  <a:pt x="9317" y="7887"/>
                </a:lnTo>
                <a:lnTo>
                  <a:pt x="9024" y="8143"/>
                </a:lnTo>
                <a:lnTo>
                  <a:pt x="8730" y="8364"/>
                </a:lnTo>
                <a:lnTo>
                  <a:pt x="8400" y="8547"/>
                </a:lnTo>
                <a:lnTo>
                  <a:pt x="8070" y="8657"/>
                </a:lnTo>
                <a:lnTo>
                  <a:pt x="7703" y="8694"/>
                </a:lnTo>
                <a:lnTo>
                  <a:pt x="7520" y="8694"/>
                </a:lnTo>
                <a:lnTo>
                  <a:pt x="7373" y="8657"/>
                </a:lnTo>
                <a:lnTo>
                  <a:pt x="7190" y="8620"/>
                </a:lnTo>
                <a:lnTo>
                  <a:pt x="7006" y="8547"/>
                </a:lnTo>
                <a:lnTo>
                  <a:pt x="6823" y="8437"/>
                </a:lnTo>
                <a:lnTo>
                  <a:pt x="6676" y="8290"/>
                </a:lnTo>
                <a:lnTo>
                  <a:pt x="6419" y="7997"/>
                </a:lnTo>
                <a:lnTo>
                  <a:pt x="6199" y="7667"/>
                </a:lnTo>
                <a:lnTo>
                  <a:pt x="6053" y="7300"/>
                </a:lnTo>
                <a:lnTo>
                  <a:pt x="6016" y="6896"/>
                </a:lnTo>
                <a:lnTo>
                  <a:pt x="6016" y="6676"/>
                </a:lnTo>
                <a:lnTo>
                  <a:pt x="6053" y="6493"/>
                </a:lnTo>
                <a:lnTo>
                  <a:pt x="6089" y="6309"/>
                </a:lnTo>
                <a:lnTo>
                  <a:pt x="6163" y="6126"/>
                </a:lnTo>
                <a:lnTo>
                  <a:pt x="6273" y="5943"/>
                </a:lnTo>
                <a:lnTo>
                  <a:pt x="6383" y="5759"/>
                </a:lnTo>
                <a:lnTo>
                  <a:pt x="6566" y="5576"/>
                </a:lnTo>
                <a:lnTo>
                  <a:pt x="6786" y="5429"/>
                </a:lnTo>
                <a:close/>
                <a:moveTo>
                  <a:pt x="3852" y="0"/>
                </a:moveTo>
                <a:lnTo>
                  <a:pt x="3522" y="37"/>
                </a:lnTo>
                <a:lnTo>
                  <a:pt x="3191" y="110"/>
                </a:lnTo>
                <a:lnTo>
                  <a:pt x="2898" y="257"/>
                </a:lnTo>
                <a:lnTo>
                  <a:pt x="2604" y="440"/>
                </a:lnTo>
                <a:lnTo>
                  <a:pt x="2348" y="660"/>
                </a:lnTo>
                <a:lnTo>
                  <a:pt x="2091" y="660"/>
                </a:lnTo>
                <a:lnTo>
                  <a:pt x="1871" y="734"/>
                </a:lnTo>
                <a:lnTo>
                  <a:pt x="1687" y="880"/>
                </a:lnTo>
                <a:lnTo>
                  <a:pt x="1541" y="1064"/>
                </a:lnTo>
                <a:lnTo>
                  <a:pt x="1394" y="1284"/>
                </a:lnTo>
                <a:lnTo>
                  <a:pt x="1321" y="1504"/>
                </a:lnTo>
                <a:lnTo>
                  <a:pt x="1137" y="1944"/>
                </a:lnTo>
                <a:lnTo>
                  <a:pt x="660" y="3522"/>
                </a:lnTo>
                <a:lnTo>
                  <a:pt x="404" y="4292"/>
                </a:lnTo>
                <a:lnTo>
                  <a:pt x="183" y="5062"/>
                </a:lnTo>
                <a:lnTo>
                  <a:pt x="37" y="5759"/>
                </a:lnTo>
                <a:lnTo>
                  <a:pt x="0" y="6126"/>
                </a:lnTo>
                <a:lnTo>
                  <a:pt x="0" y="6456"/>
                </a:lnTo>
                <a:lnTo>
                  <a:pt x="0" y="6786"/>
                </a:lnTo>
                <a:lnTo>
                  <a:pt x="73" y="7153"/>
                </a:lnTo>
                <a:lnTo>
                  <a:pt x="183" y="7483"/>
                </a:lnTo>
                <a:lnTo>
                  <a:pt x="330" y="7813"/>
                </a:lnTo>
                <a:lnTo>
                  <a:pt x="477" y="8033"/>
                </a:lnTo>
                <a:lnTo>
                  <a:pt x="660" y="8253"/>
                </a:lnTo>
                <a:lnTo>
                  <a:pt x="880" y="8474"/>
                </a:lnTo>
                <a:lnTo>
                  <a:pt x="1101" y="8657"/>
                </a:lnTo>
                <a:lnTo>
                  <a:pt x="1357" y="8767"/>
                </a:lnTo>
                <a:lnTo>
                  <a:pt x="1651" y="8877"/>
                </a:lnTo>
                <a:lnTo>
                  <a:pt x="1908" y="8914"/>
                </a:lnTo>
                <a:lnTo>
                  <a:pt x="2201" y="8950"/>
                </a:lnTo>
                <a:lnTo>
                  <a:pt x="2458" y="8914"/>
                </a:lnTo>
                <a:lnTo>
                  <a:pt x="2678" y="8840"/>
                </a:lnTo>
                <a:lnTo>
                  <a:pt x="2898" y="8730"/>
                </a:lnTo>
                <a:lnTo>
                  <a:pt x="3081" y="8620"/>
                </a:lnTo>
                <a:lnTo>
                  <a:pt x="3448" y="8290"/>
                </a:lnTo>
                <a:lnTo>
                  <a:pt x="3778" y="7923"/>
                </a:lnTo>
                <a:lnTo>
                  <a:pt x="3815" y="7960"/>
                </a:lnTo>
                <a:lnTo>
                  <a:pt x="3925" y="7960"/>
                </a:lnTo>
                <a:lnTo>
                  <a:pt x="4035" y="7887"/>
                </a:lnTo>
                <a:lnTo>
                  <a:pt x="4108" y="7813"/>
                </a:lnTo>
                <a:lnTo>
                  <a:pt x="4108" y="7740"/>
                </a:lnTo>
                <a:lnTo>
                  <a:pt x="4072" y="7593"/>
                </a:lnTo>
                <a:lnTo>
                  <a:pt x="4182" y="7446"/>
                </a:lnTo>
                <a:lnTo>
                  <a:pt x="4512" y="6896"/>
                </a:lnTo>
                <a:lnTo>
                  <a:pt x="4769" y="6309"/>
                </a:lnTo>
                <a:lnTo>
                  <a:pt x="5025" y="5722"/>
                </a:lnTo>
                <a:lnTo>
                  <a:pt x="5209" y="5099"/>
                </a:lnTo>
                <a:lnTo>
                  <a:pt x="5246" y="5062"/>
                </a:lnTo>
                <a:lnTo>
                  <a:pt x="5282" y="4989"/>
                </a:lnTo>
                <a:lnTo>
                  <a:pt x="5282" y="4915"/>
                </a:lnTo>
                <a:lnTo>
                  <a:pt x="5466" y="4292"/>
                </a:lnTo>
                <a:lnTo>
                  <a:pt x="5612" y="3632"/>
                </a:lnTo>
                <a:lnTo>
                  <a:pt x="5722" y="2971"/>
                </a:lnTo>
                <a:lnTo>
                  <a:pt x="5796" y="2311"/>
                </a:lnTo>
                <a:lnTo>
                  <a:pt x="5832" y="1981"/>
                </a:lnTo>
                <a:lnTo>
                  <a:pt x="5796" y="1651"/>
                </a:lnTo>
                <a:lnTo>
                  <a:pt x="5759" y="1357"/>
                </a:lnTo>
                <a:lnTo>
                  <a:pt x="5649" y="1064"/>
                </a:lnTo>
                <a:lnTo>
                  <a:pt x="5539" y="807"/>
                </a:lnTo>
                <a:lnTo>
                  <a:pt x="5356" y="587"/>
                </a:lnTo>
                <a:lnTo>
                  <a:pt x="5099" y="367"/>
                </a:lnTo>
                <a:lnTo>
                  <a:pt x="4842" y="184"/>
                </a:lnTo>
                <a:lnTo>
                  <a:pt x="4512" y="73"/>
                </a:lnTo>
                <a:lnTo>
                  <a:pt x="4182" y="0"/>
                </a:lnTo>
                <a:close/>
                <a:moveTo>
                  <a:pt x="8730" y="3962"/>
                </a:moveTo>
                <a:lnTo>
                  <a:pt x="8584" y="4072"/>
                </a:lnTo>
                <a:lnTo>
                  <a:pt x="8437" y="4182"/>
                </a:lnTo>
                <a:lnTo>
                  <a:pt x="8327" y="4329"/>
                </a:lnTo>
                <a:lnTo>
                  <a:pt x="7887" y="4439"/>
                </a:lnTo>
                <a:lnTo>
                  <a:pt x="7336" y="4585"/>
                </a:lnTo>
                <a:lnTo>
                  <a:pt x="6786" y="4842"/>
                </a:lnTo>
                <a:lnTo>
                  <a:pt x="6566" y="4989"/>
                </a:lnTo>
                <a:lnTo>
                  <a:pt x="6309" y="5172"/>
                </a:lnTo>
                <a:lnTo>
                  <a:pt x="6089" y="5356"/>
                </a:lnTo>
                <a:lnTo>
                  <a:pt x="5906" y="5576"/>
                </a:lnTo>
                <a:lnTo>
                  <a:pt x="5759" y="5796"/>
                </a:lnTo>
                <a:lnTo>
                  <a:pt x="5612" y="6053"/>
                </a:lnTo>
                <a:lnTo>
                  <a:pt x="5539" y="6309"/>
                </a:lnTo>
                <a:lnTo>
                  <a:pt x="5502" y="6603"/>
                </a:lnTo>
                <a:lnTo>
                  <a:pt x="5466" y="6860"/>
                </a:lnTo>
                <a:lnTo>
                  <a:pt x="5502" y="7116"/>
                </a:lnTo>
                <a:lnTo>
                  <a:pt x="5539" y="7373"/>
                </a:lnTo>
                <a:lnTo>
                  <a:pt x="5612" y="7630"/>
                </a:lnTo>
                <a:lnTo>
                  <a:pt x="5722" y="7887"/>
                </a:lnTo>
                <a:lnTo>
                  <a:pt x="5869" y="8107"/>
                </a:lnTo>
                <a:lnTo>
                  <a:pt x="6016" y="8327"/>
                </a:lnTo>
                <a:lnTo>
                  <a:pt x="6199" y="8547"/>
                </a:lnTo>
                <a:lnTo>
                  <a:pt x="6419" y="8730"/>
                </a:lnTo>
                <a:lnTo>
                  <a:pt x="6639" y="8914"/>
                </a:lnTo>
                <a:lnTo>
                  <a:pt x="6860" y="9060"/>
                </a:lnTo>
                <a:lnTo>
                  <a:pt x="7116" y="9170"/>
                </a:lnTo>
                <a:lnTo>
                  <a:pt x="7410" y="9244"/>
                </a:lnTo>
                <a:lnTo>
                  <a:pt x="7703" y="9281"/>
                </a:lnTo>
                <a:lnTo>
                  <a:pt x="8033" y="9244"/>
                </a:lnTo>
                <a:lnTo>
                  <a:pt x="8327" y="9170"/>
                </a:lnTo>
                <a:lnTo>
                  <a:pt x="8620" y="9024"/>
                </a:lnTo>
                <a:lnTo>
                  <a:pt x="8877" y="8877"/>
                </a:lnTo>
                <a:lnTo>
                  <a:pt x="9391" y="8547"/>
                </a:lnTo>
                <a:lnTo>
                  <a:pt x="9611" y="8364"/>
                </a:lnTo>
                <a:lnTo>
                  <a:pt x="9794" y="8143"/>
                </a:lnTo>
                <a:lnTo>
                  <a:pt x="9977" y="7923"/>
                </a:lnTo>
                <a:lnTo>
                  <a:pt x="10161" y="7703"/>
                </a:lnTo>
                <a:lnTo>
                  <a:pt x="10418" y="7190"/>
                </a:lnTo>
                <a:lnTo>
                  <a:pt x="10638" y="6676"/>
                </a:lnTo>
                <a:lnTo>
                  <a:pt x="10711" y="6346"/>
                </a:lnTo>
                <a:lnTo>
                  <a:pt x="10748" y="6053"/>
                </a:lnTo>
                <a:lnTo>
                  <a:pt x="10748" y="5722"/>
                </a:lnTo>
                <a:lnTo>
                  <a:pt x="10711" y="5466"/>
                </a:lnTo>
                <a:lnTo>
                  <a:pt x="10601" y="5172"/>
                </a:lnTo>
                <a:lnTo>
                  <a:pt x="10454" y="4915"/>
                </a:lnTo>
                <a:lnTo>
                  <a:pt x="10271" y="4659"/>
                </a:lnTo>
                <a:lnTo>
                  <a:pt x="10051" y="4439"/>
                </a:lnTo>
                <a:lnTo>
                  <a:pt x="9794" y="4255"/>
                </a:lnTo>
                <a:lnTo>
                  <a:pt x="9537" y="4108"/>
                </a:lnTo>
                <a:lnTo>
                  <a:pt x="9244" y="3998"/>
                </a:lnTo>
                <a:lnTo>
                  <a:pt x="8950" y="396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7" name="Google Shape;187;p2"/>
          <p:cNvSpPr/>
          <p:nvPr/>
        </p:nvSpPr>
        <p:spPr>
          <a:xfrm>
            <a:off x="7518184" y="3966329"/>
            <a:ext cx="846269" cy="598458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8" name="Google Shape;188;p2"/>
          <p:cNvSpPr/>
          <p:nvPr/>
        </p:nvSpPr>
        <p:spPr>
          <a:xfrm rot="-5400000">
            <a:off x="6496794" y="3021441"/>
            <a:ext cx="493819" cy="631536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89" name="Google Shape;189;p2"/>
          <p:cNvSpPr/>
          <p:nvPr/>
        </p:nvSpPr>
        <p:spPr>
          <a:xfrm>
            <a:off x="6453205" y="3705907"/>
            <a:ext cx="666366" cy="752689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0" name="Google Shape;190;p2"/>
          <p:cNvSpPr/>
          <p:nvPr/>
        </p:nvSpPr>
        <p:spPr>
          <a:xfrm>
            <a:off x="1866011" y="4742879"/>
            <a:ext cx="681078" cy="455287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1" name="Google Shape;191;p2"/>
          <p:cNvSpPr/>
          <p:nvPr/>
        </p:nvSpPr>
        <p:spPr>
          <a:xfrm>
            <a:off x="6669805" y="4614395"/>
            <a:ext cx="308462" cy="330481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"/>
          <p:cNvSpPr txBox="1">
            <a:spLocks noGrp="1"/>
          </p:cNvSpPr>
          <p:nvPr>
            <p:ph type="ctrTitle"/>
          </p:nvPr>
        </p:nvSpPr>
        <p:spPr>
          <a:xfrm>
            <a:off x="3210935" y="1661762"/>
            <a:ext cx="5301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 b="0"/>
            </a:lvl9pPr>
          </a:lstStyle>
          <a:p>
            <a:endParaRPr/>
          </a:p>
        </p:txBody>
      </p:sp>
      <p:sp>
        <p:nvSpPr>
          <p:cNvPr id="194" name="Google Shape;194;p3"/>
          <p:cNvSpPr txBox="1">
            <a:spLocks noGrp="1"/>
          </p:cNvSpPr>
          <p:nvPr>
            <p:ph type="subTitle" idx="1"/>
          </p:nvPr>
        </p:nvSpPr>
        <p:spPr>
          <a:xfrm>
            <a:off x="3210885" y="2864177"/>
            <a:ext cx="5301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600"/>
              <a:buNone/>
              <a:defRPr>
                <a:solidFill>
                  <a:srgbClr val="1C4587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3000"/>
              <a:buNone/>
              <a:defRPr sz="3000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3"/>
          <p:cNvSpPr/>
          <p:nvPr/>
        </p:nvSpPr>
        <p:spPr>
          <a:xfrm>
            <a:off x="4412080" y="4661638"/>
            <a:ext cx="450550" cy="558734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6" name="Google Shape;196;p3"/>
          <p:cNvSpPr/>
          <p:nvPr/>
        </p:nvSpPr>
        <p:spPr>
          <a:xfrm>
            <a:off x="3968826" y="4000288"/>
            <a:ext cx="443260" cy="504670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7" name="Google Shape;197;p3"/>
          <p:cNvSpPr/>
          <p:nvPr/>
        </p:nvSpPr>
        <p:spPr>
          <a:xfrm>
            <a:off x="6283364" y="4209515"/>
            <a:ext cx="210213" cy="458889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8" name="Google Shape;198;p3"/>
          <p:cNvSpPr/>
          <p:nvPr/>
        </p:nvSpPr>
        <p:spPr>
          <a:xfrm>
            <a:off x="5746560" y="4042836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199" name="Google Shape;199;p3"/>
          <p:cNvSpPr/>
          <p:nvPr/>
        </p:nvSpPr>
        <p:spPr>
          <a:xfrm>
            <a:off x="7063610" y="4132028"/>
            <a:ext cx="456818" cy="425588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0" name="Google Shape;200;p3"/>
          <p:cNvSpPr/>
          <p:nvPr/>
        </p:nvSpPr>
        <p:spPr>
          <a:xfrm>
            <a:off x="8742973" y="4166677"/>
            <a:ext cx="495281" cy="340238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1" name="Google Shape;201;p3"/>
          <p:cNvSpPr/>
          <p:nvPr/>
        </p:nvSpPr>
        <p:spPr>
          <a:xfrm>
            <a:off x="6581517" y="4041241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2" name="Google Shape;202;p3"/>
          <p:cNvSpPr/>
          <p:nvPr/>
        </p:nvSpPr>
        <p:spPr>
          <a:xfrm>
            <a:off x="6507132" y="4533962"/>
            <a:ext cx="521292" cy="538992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3" name="Google Shape;203;p3"/>
          <p:cNvSpPr/>
          <p:nvPr/>
        </p:nvSpPr>
        <p:spPr>
          <a:xfrm>
            <a:off x="5501054" y="4557600"/>
            <a:ext cx="504670" cy="400627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4" name="Google Shape;204;p3"/>
          <p:cNvSpPr/>
          <p:nvPr/>
        </p:nvSpPr>
        <p:spPr>
          <a:xfrm>
            <a:off x="5201567" y="4075599"/>
            <a:ext cx="470320" cy="442210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4765584" y="4075593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6" name="Google Shape;206;p3"/>
          <p:cNvSpPr/>
          <p:nvPr/>
        </p:nvSpPr>
        <p:spPr>
          <a:xfrm>
            <a:off x="5521858" y="4998019"/>
            <a:ext cx="463059" cy="177962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7" name="Google Shape;207;p3"/>
          <p:cNvSpPr/>
          <p:nvPr/>
        </p:nvSpPr>
        <p:spPr>
          <a:xfrm>
            <a:off x="8052572" y="482526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8" name="Google Shape;208;p3"/>
          <p:cNvSpPr/>
          <p:nvPr/>
        </p:nvSpPr>
        <p:spPr>
          <a:xfrm>
            <a:off x="8052577" y="4029277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09" name="Google Shape;209;p3"/>
          <p:cNvSpPr/>
          <p:nvPr/>
        </p:nvSpPr>
        <p:spPr>
          <a:xfrm>
            <a:off x="6984573" y="4950383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0" name="Google Shape;210;p3"/>
          <p:cNvSpPr/>
          <p:nvPr/>
        </p:nvSpPr>
        <p:spPr>
          <a:xfrm>
            <a:off x="8749725" y="4950125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6160715" y="4780234"/>
            <a:ext cx="323616" cy="321546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2" name="Google Shape;212;p3"/>
          <p:cNvSpPr/>
          <p:nvPr/>
        </p:nvSpPr>
        <p:spPr>
          <a:xfrm>
            <a:off x="8522444" y="4000279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3" name="Google Shape;213;p3"/>
          <p:cNvSpPr/>
          <p:nvPr/>
        </p:nvSpPr>
        <p:spPr>
          <a:xfrm>
            <a:off x="4892224" y="4552927"/>
            <a:ext cx="416228" cy="409988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4" name="Google Shape;214;p3"/>
          <p:cNvSpPr/>
          <p:nvPr/>
        </p:nvSpPr>
        <p:spPr>
          <a:xfrm>
            <a:off x="8829403" y="4583868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5" name="Google Shape;215;p3"/>
          <p:cNvSpPr/>
          <p:nvPr/>
        </p:nvSpPr>
        <p:spPr>
          <a:xfrm>
            <a:off x="4489179" y="4206693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6" name="Google Shape;216;p3"/>
          <p:cNvSpPr/>
          <p:nvPr/>
        </p:nvSpPr>
        <p:spPr>
          <a:xfrm rot="1920548">
            <a:off x="7236726" y="4658174"/>
            <a:ext cx="501522" cy="425557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7" name="Google Shape;217;p3"/>
          <p:cNvSpPr/>
          <p:nvPr/>
        </p:nvSpPr>
        <p:spPr>
          <a:xfrm>
            <a:off x="8263292" y="4517805"/>
            <a:ext cx="479681" cy="339217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8" name="Google Shape;218;p3"/>
          <p:cNvSpPr/>
          <p:nvPr/>
        </p:nvSpPr>
        <p:spPr>
          <a:xfrm rot="-5400000">
            <a:off x="7684355" y="3982230"/>
            <a:ext cx="279906" cy="357966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19" name="Google Shape;219;p3"/>
          <p:cNvSpPr/>
          <p:nvPr/>
        </p:nvSpPr>
        <p:spPr>
          <a:xfrm>
            <a:off x="7659648" y="4370196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0" name="Google Shape;220;p3"/>
          <p:cNvSpPr/>
          <p:nvPr/>
        </p:nvSpPr>
        <p:spPr>
          <a:xfrm>
            <a:off x="5059563" y="4957957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1" name="Google Shape;221;p3"/>
          <p:cNvSpPr/>
          <p:nvPr/>
        </p:nvSpPr>
        <p:spPr>
          <a:xfrm>
            <a:off x="7782420" y="4885132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2" name="Google Shape;222;p3"/>
          <p:cNvSpPr/>
          <p:nvPr/>
        </p:nvSpPr>
        <p:spPr>
          <a:xfrm>
            <a:off x="1482765" y="4209515"/>
            <a:ext cx="210213" cy="458889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3" name="Google Shape;223;p3"/>
          <p:cNvSpPr/>
          <p:nvPr/>
        </p:nvSpPr>
        <p:spPr>
          <a:xfrm>
            <a:off x="945960" y="4042836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4" name="Google Shape;224;p3"/>
          <p:cNvSpPr/>
          <p:nvPr/>
        </p:nvSpPr>
        <p:spPr>
          <a:xfrm>
            <a:off x="2263010" y="4132028"/>
            <a:ext cx="456818" cy="425588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5" name="Google Shape;225;p3"/>
          <p:cNvSpPr/>
          <p:nvPr/>
        </p:nvSpPr>
        <p:spPr>
          <a:xfrm>
            <a:off x="1780917" y="4041241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6" name="Google Shape;226;p3"/>
          <p:cNvSpPr/>
          <p:nvPr/>
        </p:nvSpPr>
        <p:spPr>
          <a:xfrm>
            <a:off x="1706532" y="4533962"/>
            <a:ext cx="521292" cy="538992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7" name="Google Shape;227;p3"/>
          <p:cNvSpPr/>
          <p:nvPr/>
        </p:nvSpPr>
        <p:spPr>
          <a:xfrm>
            <a:off x="700454" y="4557600"/>
            <a:ext cx="504670" cy="400627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8" name="Google Shape;228;p3"/>
          <p:cNvSpPr/>
          <p:nvPr/>
        </p:nvSpPr>
        <p:spPr>
          <a:xfrm>
            <a:off x="400967" y="4075599"/>
            <a:ext cx="470320" cy="442210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-35016" y="4075593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0" name="Google Shape;230;p3"/>
          <p:cNvSpPr/>
          <p:nvPr/>
        </p:nvSpPr>
        <p:spPr>
          <a:xfrm>
            <a:off x="721258" y="4998019"/>
            <a:ext cx="463059" cy="177962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1" name="Google Shape;231;p3"/>
          <p:cNvSpPr/>
          <p:nvPr/>
        </p:nvSpPr>
        <p:spPr>
          <a:xfrm>
            <a:off x="3251972" y="482526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2" name="Google Shape;232;p3"/>
          <p:cNvSpPr/>
          <p:nvPr/>
        </p:nvSpPr>
        <p:spPr>
          <a:xfrm>
            <a:off x="3251978" y="4029277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2183974" y="4950383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3949125" y="4950125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5" name="Google Shape;235;p3"/>
          <p:cNvSpPr/>
          <p:nvPr/>
        </p:nvSpPr>
        <p:spPr>
          <a:xfrm>
            <a:off x="1360115" y="4780234"/>
            <a:ext cx="323616" cy="321546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6" name="Google Shape;236;p3"/>
          <p:cNvSpPr/>
          <p:nvPr/>
        </p:nvSpPr>
        <p:spPr>
          <a:xfrm>
            <a:off x="3721844" y="4000279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7" name="Google Shape;237;p3"/>
          <p:cNvSpPr/>
          <p:nvPr/>
        </p:nvSpPr>
        <p:spPr>
          <a:xfrm>
            <a:off x="91624" y="4552927"/>
            <a:ext cx="416228" cy="409988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8" name="Google Shape;238;p3"/>
          <p:cNvSpPr/>
          <p:nvPr/>
        </p:nvSpPr>
        <p:spPr>
          <a:xfrm>
            <a:off x="4028803" y="4583868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39" name="Google Shape;239;p3"/>
          <p:cNvSpPr/>
          <p:nvPr/>
        </p:nvSpPr>
        <p:spPr>
          <a:xfrm>
            <a:off x="2704" y="4900231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0" name="Google Shape;240;p3"/>
          <p:cNvSpPr/>
          <p:nvPr/>
        </p:nvSpPr>
        <p:spPr>
          <a:xfrm rot="1920548">
            <a:off x="2436125" y="4658174"/>
            <a:ext cx="501522" cy="425557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1" name="Google Shape;241;p3"/>
          <p:cNvSpPr/>
          <p:nvPr/>
        </p:nvSpPr>
        <p:spPr>
          <a:xfrm>
            <a:off x="3462692" y="4517805"/>
            <a:ext cx="479681" cy="339217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2" name="Google Shape;242;p3"/>
          <p:cNvSpPr/>
          <p:nvPr/>
        </p:nvSpPr>
        <p:spPr>
          <a:xfrm rot="-5400000">
            <a:off x="2883755" y="3982230"/>
            <a:ext cx="279906" cy="357966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3" name="Google Shape;243;p3"/>
          <p:cNvSpPr/>
          <p:nvPr/>
        </p:nvSpPr>
        <p:spPr>
          <a:xfrm>
            <a:off x="2859048" y="4370196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4" name="Google Shape;244;p3"/>
          <p:cNvSpPr/>
          <p:nvPr/>
        </p:nvSpPr>
        <p:spPr>
          <a:xfrm>
            <a:off x="258963" y="4957957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5" name="Google Shape;245;p3"/>
          <p:cNvSpPr/>
          <p:nvPr/>
        </p:nvSpPr>
        <p:spPr>
          <a:xfrm>
            <a:off x="2981820" y="4885132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>
            <a:spLocks noGrp="1"/>
          </p:cNvSpPr>
          <p:nvPr>
            <p:ph type="body" idx="1"/>
          </p:nvPr>
        </p:nvSpPr>
        <p:spPr>
          <a:xfrm>
            <a:off x="2159325" y="2161800"/>
            <a:ext cx="48255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7350" algn="ctr" rtl="0"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500"/>
              <a:buChar char="✘"/>
              <a:defRPr sz="2500" b="1">
                <a:solidFill>
                  <a:srgbClr val="1C4587"/>
                </a:solidFill>
              </a:defRPr>
            </a:lvl1pPr>
            <a:lvl2pPr marL="914400" lvl="1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✗"/>
              <a:defRPr sz="2500" b="1">
                <a:solidFill>
                  <a:srgbClr val="1C4587"/>
                </a:solidFill>
              </a:defRPr>
            </a:lvl2pPr>
            <a:lvl3pPr marL="1371600" lvl="2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2500" b="1">
                <a:solidFill>
                  <a:srgbClr val="1C4587"/>
                </a:solidFill>
              </a:defRPr>
            </a:lvl3pPr>
            <a:lvl4pPr marL="1828800" lvl="3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2500" b="1">
                <a:solidFill>
                  <a:srgbClr val="1C4587"/>
                </a:solidFill>
              </a:defRPr>
            </a:lvl4pPr>
            <a:lvl5pPr marL="2286000" lvl="4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2500" b="1">
                <a:solidFill>
                  <a:srgbClr val="1C4587"/>
                </a:solidFill>
              </a:defRPr>
            </a:lvl5pPr>
            <a:lvl6pPr marL="2743200" lvl="5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2500" b="1">
                <a:solidFill>
                  <a:srgbClr val="1C4587"/>
                </a:solidFill>
              </a:defRPr>
            </a:lvl6pPr>
            <a:lvl7pPr marL="3200400" lvl="6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2500" b="1">
                <a:solidFill>
                  <a:srgbClr val="1C4587"/>
                </a:solidFill>
              </a:defRPr>
            </a:lvl7pPr>
            <a:lvl8pPr marL="3657600" lvl="7" indent="-387350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2500" b="1">
                <a:solidFill>
                  <a:srgbClr val="1C4587"/>
                </a:solidFill>
              </a:defRPr>
            </a:lvl8pPr>
            <a:lvl9pPr marL="4114800" lvl="8" indent="-387350" algn="ct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2500" b="1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248" name="Google Shape;248;p4"/>
          <p:cNvSpPr/>
          <p:nvPr/>
        </p:nvSpPr>
        <p:spPr>
          <a:xfrm>
            <a:off x="7302880" y="-294362"/>
            <a:ext cx="450550" cy="558734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-35374" y="3366963"/>
            <a:ext cx="443260" cy="504670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8817948" y="3439661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8742973" y="4166677"/>
            <a:ext cx="495281" cy="340238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8360955" y="4506916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-77078" y="1488018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8052572" y="482526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8052577" y="4132327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7430898" y="4873171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8749725" y="4950125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8522444" y="4000279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8829403" y="4583868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8963979" y="1338718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1" name="Google Shape;261;p4"/>
          <p:cNvSpPr/>
          <p:nvPr/>
        </p:nvSpPr>
        <p:spPr>
          <a:xfrm rot="-2426120">
            <a:off x="7110132" y="4877011"/>
            <a:ext cx="279910" cy="357971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7659648" y="4370196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8797588" y="3078732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7782420" y="4885132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346877" y="608615"/>
            <a:ext cx="210213" cy="458889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645010" y="355961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8318810" y="-29822"/>
            <a:ext cx="456818" cy="425588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-8" y="1013366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8699356" y="179112"/>
            <a:ext cx="521292" cy="538992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700454" y="4557600"/>
            <a:ext cx="504670" cy="400627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258967" y="-86251"/>
            <a:ext cx="470320" cy="442210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-35016" y="4075593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721258" y="4998019"/>
            <a:ext cx="463059" cy="177962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-243128" y="5421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7842052" y="-100873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-38626" y="579046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1403775" y="11500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955990" y="-57166"/>
            <a:ext cx="323616" cy="321546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1333294" y="4678454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91624" y="4552927"/>
            <a:ext cx="416228" cy="409988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1525678" y="4911343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2704" y="4900231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3" name="Google Shape;283;p4"/>
          <p:cNvSpPr/>
          <p:nvPr/>
        </p:nvSpPr>
        <p:spPr>
          <a:xfrm rot="1920548">
            <a:off x="8225551" y="625274"/>
            <a:ext cx="501522" cy="425557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346867" y="4064142"/>
            <a:ext cx="479681" cy="339217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5" name="Google Shape;285;p4"/>
          <p:cNvSpPr/>
          <p:nvPr/>
        </p:nvSpPr>
        <p:spPr>
          <a:xfrm rot="-5400000">
            <a:off x="7996280" y="316930"/>
            <a:ext cx="279906" cy="357966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8801760" y="790271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258963" y="4957957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8699345" y="1151407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289" name="Google Shape;289;p4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5"/>
          <p:cNvSpPr txBox="1">
            <a:spLocks noGrp="1"/>
          </p:cNvSpPr>
          <p:nvPr>
            <p:ph type="body" idx="1"/>
          </p:nvPr>
        </p:nvSpPr>
        <p:spPr>
          <a:xfrm>
            <a:off x="747925" y="1302837"/>
            <a:ext cx="6140400" cy="3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7350">
              <a:spcBef>
                <a:spcPts val="600"/>
              </a:spcBef>
              <a:spcAft>
                <a:spcPts val="0"/>
              </a:spcAft>
              <a:buSzPts val="2500"/>
              <a:buChar char="✘"/>
              <a:defRPr sz="25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✗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293" name="Google Shape;293;p5"/>
          <p:cNvGrpSpPr/>
          <p:nvPr/>
        </p:nvGrpSpPr>
        <p:grpSpPr>
          <a:xfrm>
            <a:off x="7442902" y="-91154"/>
            <a:ext cx="1796289" cy="5330574"/>
            <a:chOff x="6023725" y="842300"/>
            <a:chExt cx="1358150" cy="4030375"/>
          </a:xfrm>
        </p:grpSpPr>
        <p:sp>
          <p:nvSpPr>
            <p:cNvPr id="294" name="Google Shape;294;p5"/>
            <p:cNvSpPr/>
            <p:nvPr/>
          </p:nvSpPr>
          <p:spPr>
            <a:xfrm>
              <a:off x="6371275" y="842300"/>
              <a:ext cx="397100" cy="492450"/>
            </a:xfrm>
            <a:custGeom>
              <a:avLst/>
              <a:gdLst/>
              <a:ahLst/>
              <a:cxnLst/>
              <a:rect l="l" t="t" r="r" b="b"/>
              <a:pathLst>
                <a:path w="15884" h="19698" extrusionOk="0">
                  <a:moveTo>
                    <a:pt x="9355" y="4108"/>
                  </a:moveTo>
                  <a:lnTo>
                    <a:pt x="9465" y="4145"/>
                  </a:lnTo>
                  <a:lnTo>
                    <a:pt x="9538" y="4182"/>
                  </a:lnTo>
                  <a:lnTo>
                    <a:pt x="9648" y="4328"/>
                  </a:lnTo>
                  <a:lnTo>
                    <a:pt x="9721" y="4549"/>
                  </a:lnTo>
                  <a:lnTo>
                    <a:pt x="9721" y="4769"/>
                  </a:lnTo>
                  <a:lnTo>
                    <a:pt x="9721" y="4842"/>
                  </a:lnTo>
                  <a:lnTo>
                    <a:pt x="9685" y="4879"/>
                  </a:lnTo>
                  <a:lnTo>
                    <a:pt x="9575" y="4952"/>
                  </a:lnTo>
                  <a:lnTo>
                    <a:pt x="9391" y="4952"/>
                  </a:lnTo>
                  <a:lnTo>
                    <a:pt x="9355" y="4915"/>
                  </a:lnTo>
                  <a:lnTo>
                    <a:pt x="9281" y="4842"/>
                  </a:lnTo>
                  <a:lnTo>
                    <a:pt x="9208" y="4695"/>
                  </a:lnTo>
                  <a:lnTo>
                    <a:pt x="9171" y="4549"/>
                  </a:lnTo>
                  <a:lnTo>
                    <a:pt x="9171" y="4438"/>
                  </a:lnTo>
                  <a:lnTo>
                    <a:pt x="9171" y="4328"/>
                  </a:lnTo>
                  <a:lnTo>
                    <a:pt x="9245" y="4108"/>
                  </a:lnTo>
                  <a:close/>
                  <a:moveTo>
                    <a:pt x="9355" y="3705"/>
                  </a:moveTo>
                  <a:lnTo>
                    <a:pt x="9245" y="3742"/>
                  </a:lnTo>
                  <a:lnTo>
                    <a:pt x="9135" y="3778"/>
                  </a:lnTo>
                  <a:lnTo>
                    <a:pt x="9025" y="3852"/>
                  </a:lnTo>
                  <a:lnTo>
                    <a:pt x="8988" y="3925"/>
                  </a:lnTo>
                  <a:lnTo>
                    <a:pt x="8914" y="3998"/>
                  </a:lnTo>
                  <a:lnTo>
                    <a:pt x="8841" y="4218"/>
                  </a:lnTo>
                  <a:lnTo>
                    <a:pt x="8804" y="4475"/>
                  </a:lnTo>
                  <a:lnTo>
                    <a:pt x="8804" y="4659"/>
                  </a:lnTo>
                  <a:lnTo>
                    <a:pt x="8841" y="4805"/>
                  </a:lnTo>
                  <a:lnTo>
                    <a:pt x="8878" y="4952"/>
                  </a:lnTo>
                  <a:lnTo>
                    <a:pt x="8988" y="5099"/>
                  </a:lnTo>
                  <a:lnTo>
                    <a:pt x="9098" y="5209"/>
                  </a:lnTo>
                  <a:lnTo>
                    <a:pt x="9245" y="5282"/>
                  </a:lnTo>
                  <a:lnTo>
                    <a:pt x="9391" y="5355"/>
                  </a:lnTo>
                  <a:lnTo>
                    <a:pt x="9538" y="5355"/>
                  </a:lnTo>
                  <a:lnTo>
                    <a:pt x="9721" y="5319"/>
                  </a:lnTo>
                  <a:lnTo>
                    <a:pt x="9868" y="5245"/>
                  </a:lnTo>
                  <a:lnTo>
                    <a:pt x="10015" y="5135"/>
                  </a:lnTo>
                  <a:lnTo>
                    <a:pt x="10088" y="4989"/>
                  </a:lnTo>
                  <a:lnTo>
                    <a:pt x="10125" y="4805"/>
                  </a:lnTo>
                  <a:lnTo>
                    <a:pt x="10125" y="4659"/>
                  </a:lnTo>
                  <a:lnTo>
                    <a:pt x="10088" y="4475"/>
                  </a:lnTo>
                  <a:lnTo>
                    <a:pt x="10052" y="4292"/>
                  </a:lnTo>
                  <a:lnTo>
                    <a:pt x="9978" y="4145"/>
                  </a:lnTo>
                  <a:lnTo>
                    <a:pt x="9905" y="3998"/>
                  </a:lnTo>
                  <a:lnTo>
                    <a:pt x="9795" y="3888"/>
                  </a:lnTo>
                  <a:lnTo>
                    <a:pt x="9648" y="3778"/>
                  </a:lnTo>
                  <a:lnTo>
                    <a:pt x="9501" y="3742"/>
                  </a:lnTo>
                  <a:lnTo>
                    <a:pt x="9355" y="3705"/>
                  </a:lnTo>
                  <a:close/>
                  <a:moveTo>
                    <a:pt x="11262" y="6676"/>
                  </a:moveTo>
                  <a:lnTo>
                    <a:pt x="11262" y="6786"/>
                  </a:lnTo>
                  <a:lnTo>
                    <a:pt x="11225" y="6859"/>
                  </a:lnTo>
                  <a:lnTo>
                    <a:pt x="11152" y="6933"/>
                  </a:lnTo>
                  <a:lnTo>
                    <a:pt x="11042" y="7006"/>
                  </a:lnTo>
                  <a:lnTo>
                    <a:pt x="10785" y="7116"/>
                  </a:lnTo>
                  <a:lnTo>
                    <a:pt x="10602" y="7190"/>
                  </a:lnTo>
                  <a:lnTo>
                    <a:pt x="9795" y="7556"/>
                  </a:lnTo>
                  <a:lnTo>
                    <a:pt x="9721" y="7263"/>
                  </a:lnTo>
                  <a:lnTo>
                    <a:pt x="10639" y="6823"/>
                  </a:lnTo>
                  <a:lnTo>
                    <a:pt x="11079" y="6676"/>
                  </a:lnTo>
                  <a:close/>
                  <a:moveTo>
                    <a:pt x="11115" y="6273"/>
                  </a:moveTo>
                  <a:lnTo>
                    <a:pt x="10859" y="6346"/>
                  </a:lnTo>
                  <a:lnTo>
                    <a:pt x="10052" y="6639"/>
                  </a:lnTo>
                  <a:lnTo>
                    <a:pt x="9648" y="6823"/>
                  </a:lnTo>
                  <a:lnTo>
                    <a:pt x="9281" y="7006"/>
                  </a:lnTo>
                  <a:lnTo>
                    <a:pt x="9208" y="7080"/>
                  </a:lnTo>
                  <a:lnTo>
                    <a:pt x="9208" y="7116"/>
                  </a:lnTo>
                  <a:lnTo>
                    <a:pt x="9208" y="7190"/>
                  </a:lnTo>
                  <a:lnTo>
                    <a:pt x="9208" y="7263"/>
                  </a:lnTo>
                  <a:lnTo>
                    <a:pt x="9318" y="7336"/>
                  </a:lnTo>
                  <a:lnTo>
                    <a:pt x="9465" y="7336"/>
                  </a:lnTo>
                  <a:lnTo>
                    <a:pt x="9465" y="7593"/>
                  </a:lnTo>
                  <a:lnTo>
                    <a:pt x="9538" y="7813"/>
                  </a:lnTo>
                  <a:lnTo>
                    <a:pt x="9575" y="7887"/>
                  </a:lnTo>
                  <a:lnTo>
                    <a:pt x="9648" y="7923"/>
                  </a:lnTo>
                  <a:lnTo>
                    <a:pt x="9758" y="7923"/>
                  </a:lnTo>
                  <a:lnTo>
                    <a:pt x="10492" y="7630"/>
                  </a:lnTo>
                  <a:lnTo>
                    <a:pt x="10859" y="7483"/>
                  </a:lnTo>
                  <a:lnTo>
                    <a:pt x="11225" y="7336"/>
                  </a:lnTo>
                  <a:lnTo>
                    <a:pt x="11409" y="7190"/>
                  </a:lnTo>
                  <a:lnTo>
                    <a:pt x="11556" y="7006"/>
                  </a:lnTo>
                  <a:lnTo>
                    <a:pt x="11629" y="6896"/>
                  </a:lnTo>
                  <a:lnTo>
                    <a:pt x="11629" y="6786"/>
                  </a:lnTo>
                  <a:lnTo>
                    <a:pt x="11629" y="6676"/>
                  </a:lnTo>
                  <a:lnTo>
                    <a:pt x="11592" y="6566"/>
                  </a:lnTo>
                  <a:lnTo>
                    <a:pt x="11556" y="6419"/>
                  </a:lnTo>
                  <a:lnTo>
                    <a:pt x="11482" y="6346"/>
                  </a:lnTo>
                  <a:lnTo>
                    <a:pt x="11372" y="6273"/>
                  </a:lnTo>
                  <a:close/>
                  <a:moveTo>
                    <a:pt x="10198" y="2861"/>
                  </a:moveTo>
                  <a:lnTo>
                    <a:pt x="10235" y="3228"/>
                  </a:lnTo>
                  <a:lnTo>
                    <a:pt x="10345" y="3595"/>
                  </a:lnTo>
                  <a:lnTo>
                    <a:pt x="10565" y="4292"/>
                  </a:lnTo>
                  <a:lnTo>
                    <a:pt x="10822" y="5062"/>
                  </a:lnTo>
                  <a:lnTo>
                    <a:pt x="10895" y="5282"/>
                  </a:lnTo>
                  <a:lnTo>
                    <a:pt x="9025" y="6052"/>
                  </a:lnTo>
                  <a:lnTo>
                    <a:pt x="7154" y="6786"/>
                  </a:lnTo>
                  <a:lnTo>
                    <a:pt x="5173" y="7593"/>
                  </a:lnTo>
                  <a:lnTo>
                    <a:pt x="4146" y="7997"/>
                  </a:lnTo>
                  <a:lnTo>
                    <a:pt x="3816" y="8143"/>
                  </a:lnTo>
                  <a:lnTo>
                    <a:pt x="3486" y="8290"/>
                  </a:lnTo>
                  <a:lnTo>
                    <a:pt x="3266" y="7887"/>
                  </a:lnTo>
                  <a:lnTo>
                    <a:pt x="3045" y="7446"/>
                  </a:lnTo>
                  <a:lnTo>
                    <a:pt x="2679" y="6566"/>
                  </a:lnTo>
                  <a:lnTo>
                    <a:pt x="2532" y="6162"/>
                  </a:lnTo>
                  <a:lnTo>
                    <a:pt x="2385" y="5869"/>
                  </a:lnTo>
                  <a:lnTo>
                    <a:pt x="2238" y="5612"/>
                  </a:lnTo>
                  <a:lnTo>
                    <a:pt x="2715" y="5539"/>
                  </a:lnTo>
                  <a:lnTo>
                    <a:pt x="3192" y="5429"/>
                  </a:lnTo>
                  <a:lnTo>
                    <a:pt x="3669" y="5282"/>
                  </a:lnTo>
                  <a:lnTo>
                    <a:pt x="4146" y="5099"/>
                  </a:lnTo>
                  <a:lnTo>
                    <a:pt x="5210" y="4659"/>
                  </a:lnTo>
                  <a:lnTo>
                    <a:pt x="6273" y="4218"/>
                  </a:lnTo>
                  <a:lnTo>
                    <a:pt x="6824" y="4035"/>
                  </a:lnTo>
                  <a:lnTo>
                    <a:pt x="7374" y="3852"/>
                  </a:lnTo>
                  <a:lnTo>
                    <a:pt x="8474" y="3558"/>
                  </a:lnTo>
                  <a:lnTo>
                    <a:pt x="9025" y="3411"/>
                  </a:lnTo>
                  <a:lnTo>
                    <a:pt x="9538" y="3191"/>
                  </a:lnTo>
                  <a:lnTo>
                    <a:pt x="9868" y="3081"/>
                  </a:lnTo>
                  <a:lnTo>
                    <a:pt x="10015" y="2971"/>
                  </a:lnTo>
                  <a:lnTo>
                    <a:pt x="10198" y="2861"/>
                  </a:lnTo>
                  <a:close/>
                  <a:moveTo>
                    <a:pt x="8658" y="7740"/>
                  </a:moveTo>
                  <a:lnTo>
                    <a:pt x="8694" y="7923"/>
                  </a:lnTo>
                  <a:lnTo>
                    <a:pt x="8071" y="8253"/>
                  </a:lnTo>
                  <a:lnTo>
                    <a:pt x="7704" y="8437"/>
                  </a:lnTo>
                  <a:lnTo>
                    <a:pt x="7594" y="8437"/>
                  </a:lnTo>
                  <a:lnTo>
                    <a:pt x="7557" y="8363"/>
                  </a:lnTo>
                  <a:lnTo>
                    <a:pt x="7557" y="8180"/>
                  </a:lnTo>
                  <a:lnTo>
                    <a:pt x="8658" y="7740"/>
                  </a:lnTo>
                  <a:close/>
                  <a:moveTo>
                    <a:pt x="10198" y="2384"/>
                  </a:moveTo>
                  <a:lnTo>
                    <a:pt x="9978" y="2458"/>
                  </a:lnTo>
                  <a:lnTo>
                    <a:pt x="9795" y="2568"/>
                  </a:lnTo>
                  <a:lnTo>
                    <a:pt x="9391" y="2788"/>
                  </a:lnTo>
                  <a:lnTo>
                    <a:pt x="8841" y="2971"/>
                  </a:lnTo>
                  <a:lnTo>
                    <a:pt x="8328" y="3155"/>
                  </a:lnTo>
                  <a:lnTo>
                    <a:pt x="7264" y="3411"/>
                  </a:lnTo>
                  <a:lnTo>
                    <a:pt x="6750" y="3558"/>
                  </a:lnTo>
                  <a:lnTo>
                    <a:pt x="6237" y="3742"/>
                  </a:lnTo>
                  <a:lnTo>
                    <a:pt x="5210" y="4145"/>
                  </a:lnTo>
                  <a:lnTo>
                    <a:pt x="4219" y="4585"/>
                  </a:lnTo>
                  <a:lnTo>
                    <a:pt x="3669" y="4805"/>
                  </a:lnTo>
                  <a:lnTo>
                    <a:pt x="3119" y="4989"/>
                  </a:lnTo>
                  <a:lnTo>
                    <a:pt x="2018" y="5319"/>
                  </a:lnTo>
                  <a:lnTo>
                    <a:pt x="1945" y="5355"/>
                  </a:lnTo>
                  <a:lnTo>
                    <a:pt x="1908" y="5392"/>
                  </a:lnTo>
                  <a:lnTo>
                    <a:pt x="1908" y="5466"/>
                  </a:lnTo>
                  <a:lnTo>
                    <a:pt x="1945" y="5539"/>
                  </a:lnTo>
                  <a:lnTo>
                    <a:pt x="1982" y="5576"/>
                  </a:lnTo>
                  <a:lnTo>
                    <a:pt x="1945" y="5686"/>
                  </a:lnTo>
                  <a:lnTo>
                    <a:pt x="1945" y="5759"/>
                  </a:lnTo>
                  <a:lnTo>
                    <a:pt x="2018" y="5979"/>
                  </a:lnTo>
                  <a:lnTo>
                    <a:pt x="2165" y="6456"/>
                  </a:lnTo>
                  <a:lnTo>
                    <a:pt x="2385" y="6933"/>
                  </a:lnTo>
                  <a:lnTo>
                    <a:pt x="2752" y="7850"/>
                  </a:lnTo>
                  <a:lnTo>
                    <a:pt x="2972" y="8290"/>
                  </a:lnTo>
                  <a:lnTo>
                    <a:pt x="3192" y="8694"/>
                  </a:lnTo>
                  <a:lnTo>
                    <a:pt x="3266" y="8767"/>
                  </a:lnTo>
                  <a:lnTo>
                    <a:pt x="3302" y="8804"/>
                  </a:lnTo>
                  <a:lnTo>
                    <a:pt x="3412" y="8804"/>
                  </a:lnTo>
                  <a:lnTo>
                    <a:pt x="3522" y="8730"/>
                  </a:lnTo>
                  <a:lnTo>
                    <a:pt x="3596" y="8620"/>
                  </a:lnTo>
                  <a:lnTo>
                    <a:pt x="3999" y="8510"/>
                  </a:lnTo>
                  <a:lnTo>
                    <a:pt x="4403" y="8363"/>
                  </a:lnTo>
                  <a:lnTo>
                    <a:pt x="5173" y="8033"/>
                  </a:lnTo>
                  <a:lnTo>
                    <a:pt x="7300" y="7190"/>
                  </a:lnTo>
                  <a:lnTo>
                    <a:pt x="9281" y="6419"/>
                  </a:lnTo>
                  <a:lnTo>
                    <a:pt x="10235" y="6052"/>
                  </a:lnTo>
                  <a:lnTo>
                    <a:pt x="10712" y="5832"/>
                  </a:lnTo>
                  <a:lnTo>
                    <a:pt x="11152" y="5612"/>
                  </a:lnTo>
                  <a:lnTo>
                    <a:pt x="11262" y="5612"/>
                  </a:lnTo>
                  <a:lnTo>
                    <a:pt x="11335" y="5539"/>
                  </a:lnTo>
                  <a:lnTo>
                    <a:pt x="11372" y="5392"/>
                  </a:lnTo>
                  <a:lnTo>
                    <a:pt x="11372" y="5282"/>
                  </a:lnTo>
                  <a:lnTo>
                    <a:pt x="11299" y="5025"/>
                  </a:lnTo>
                  <a:lnTo>
                    <a:pt x="11042" y="4255"/>
                  </a:lnTo>
                  <a:lnTo>
                    <a:pt x="10785" y="3485"/>
                  </a:lnTo>
                  <a:lnTo>
                    <a:pt x="10639" y="3118"/>
                  </a:lnTo>
                  <a:lnTo>
                    <a:pt x="10455" y="2751"/>
                  </a:lnTo>
                  <a:lnTo>
                    <a:pt x="10418" y="2714"/>
                  </a:lnTo>
                  <a:lnTo>
                    <a:pt x="10345" y="2678"/>
                  </a:lnTo>
                  <a:lnTo>
                    <a:pt x="10382" y="2568"/>
                  </a:lnTo>
                  <a:lnTo>
                    <a:pt x="10382" y="2494"/>
                  </a:lnTo>
                  <a:lnTo>
                    <a:pt x="10308" y="2421"/>
                  </a:lnTo>
                  <a:lnTo>
                    <a:pt x="10198" y="2384"/>
                  </a:lnTo>
                  <a:close/>
                  <a:moveTo>
                    <a:pt x="8694" y="7263"/>
                  </a:moveTo>
                  <a:lnTo>
                    <a:pt x="7337" y="7813"/>
                  </a:lnTo>
                  <a:lnTo>
                    <a:pt x="7264" y="7850"/>
                  </a:lnTo>
                  <a:lnTo>
                    <a:pt x="7227" y="7923"/>
                  </a:lnTo>
                  <a:lnTo>
                    <a:pt x="7190" y="7997"/>
                  </a:lnTo>
                  <a:lnTo>
                    <a:pt x="7227" y="8070"/>
                  </a:lnTo>
                  <a:lnTo>
                    <a:pt x="7190" y="8143"/>
                  </a:lnTo>
                  <a:lnTo>
                    <a:pt x="7154" y="8363"/>
                  </a:lnTo>
                  <a:lnTo>
                    <a:pt x="7190" y="8620"/>
                  </a:lnTo>
                  <a:lnTo>
                    <a:pt x="7227" y="8730"/>
                  </a:lnTo>
                  <a:lnTo>
                    <a:pt x="7300" y="8840"/>
                  </a:lnTo>
                  <a:lnTo>
                    <a:pt x="7411" y="8877"/>
                  </a:lnTo>
                  <a:lnTo>
                    <a:pt x="7557" y="8877"/>
                  </a:lnTo>
                  <a:lnTo>
                    <a:pt x="7704" y="8840"/>
                  </a:lnTo>
                  <a:lnTo>
                    <a:pt x="7887" y="8804"/>
                  </a:lnTo>
                  <a:lnTo>
                    <a:pt x="8218" y="8620"/>
                  </a:lnTo>
                  <a:lnTo>
                    <a:pt x="9061" y="8217"/>
                  </a:lnTo>
                  <a:lnTo>
                    <a:pt x="9098" y="8180"/>
                  </a:lnTo>
                  <a:lnTo>
                    <a:pt x="9171" y="8107"/>
                  </a:lnTo>
                  <a:lnTo>
                    <a:pt x="9171" y="8033"/>
                  </a:lnTo>
                  <a:lnTo>
                    <a:pt x="9171" y="7960"/>
                  </a:lnTo>
                  <a:lnTo>
                    <a:pt x="8951" y="7410"/>
                  </a:lnTo>
                  <a:lnTo>
                    <a:pt x="8914" y="7336"/>
                  </a:lnTo>
                  <a:lnTo>
                    <a:pt x="8841" y="7300"/>
                  </a:lnTo>
                  <a:lnTo>
                    <a:pt x="8768" y="7263"/>
                  </a:lnTo>
                  <a:close/>
                  <a:moveTo>
                    <a:pt x="11702" y="8327"/>
                  </a:moveTo>
                  <a:lnTo>
                    <a:pt x="11886" y="8694"/>
                  </a:lnTo>
                  <a:lnTo>
                    <a:pt x="12106" y="9060"/>
                  </a:lnTo>
                  <a:lnTo>
                    <a:pt x="11702" y="9244"/>
                  </a:lnTo>
                  <a:lnTo>
                    <a:pt x="11335" y="9390"/>
                  </a:lnTo>
                  <a:lnTo>
                    <a:pt x="10932" y="9500"/>
                  </a:lnTo>
                  <a:lnTo>
                    <a:pt x="10528" y="9611"/>
                  </a:lnTo>
                  <a:lnTo>
                    <a:pt x="10382" y="9244"/>
                  </a:lnTo>
                  <a:lnTo>
                    <a:pt x="10198" y="8877"/>
                  </a:lnTo>
                  <a:lnTo>
                    <a:pt x="10162" y="8840"/>
                  </a:lnTo>
                  <a:lnTo>
                    <a:pt x="10565" y="8730"/>
                  </a:lnTo>
                  <a:lnTo>
                    <a:pt x="10932" y="8620"/>
                  </a:lnTo>
                  <a:lnTo>
                    <a:pt x="11702" y="8327"/>
                  </a:lnTo>
                  <a:close/>
                  <a:moveTo>
                    <a:pt x="11776" y="7887"/>
                  </a:moveTo>
                  <a:lnTo>
                    <a:pt x="11299" y="8070"/>
                  </a:lnTo>
                  <a:lnTo>
                    <a:pt x="10822" y="8217"/>
                  </a:lnTo>
                  <a:lnTo>
                    <a:pt x="9868" y="8510"/>
                  </a:lnTo>
                  <a:lnTo>
                    <a:pt x="9832" y="8510"/>
                  </a:lnTo>
                  <a:lnTo>
                    <a:pt x="9795" y="8583"/>
                  </a:lnTo>
                  <a:lnTo>
                    <a:pt x="9758" y="8694"/>
                  </a:lnTo>
                  <a:lnTo>
                    <a:pt x="9832" y="8804"/>
                  </a:lnTo>
                  <a:lnTo>
                    <a:pt x="9868" y="8840"/>
                  </a:lnTo>
                  <a:lnTo>
                    <a:pt x="9942" y="8877"/>
                  </a:lnTo>
                  <a:lnTo>
                    <a:pt x="9905" y="8950"/>
                  </a:lnTo>
                  <a:lnTo>
                    <a:pt x="9905" y="9024"/>
                  </a:lnTo>
                  <a:lnTo>
                    <a:pt x="10088" y="9427"/>
                  </a:lnTo>
                  <a:lnTo>
                    <a:pt x="10198" y="9867"/>
                  </a:lnTo>
                  <a:lnTo>
                    <a:pt x="10235" y="9941"/>
                  </a:lnTo>
                  <a:lnTo>
                    <a:pt x="10272" y="9977"/>
                  </a:lnTo>
                  <a:lnTo>
                    <a:pt x="10308" y="10014"/>
                  </a:lnTo>
                  <a:lnTo>
                    <a:pt x="10382" y="10051"/>
                  </a:lnTo>
                  <a:lnTo>
                    <a:pt x="10932" y="9904"/>
                  </a:lnTo>
                  <a:lnTo>
                    <a:pt x="11446" y="9757"/>
                  </a:lnTo>
                  <a:lnTo>
                    <a:pt x="11959" y="9574"/>
                  </a:lnTo>
                  <a:lnTo>
                    <a:pt x="12436" y="9317"/>
                  </a:lnTo>
                  <a:lnTo>
                    <a:pt x="12509" y="9280"/>
                  </a:lnTo>
                  <a:lnTo>
                    <a:pt x="12583" y="9207"/>
                  </a:lnTo>
                  <a:lnTo>
                    <a:pt x="12583" y="9097"/>
                  </a:lnTo>
                  <a:lnTo>
                    <a:pt x="12546" y="9024"/>
                  </a:lnTo>
                  <a:lnTo>
                    <a:pt x="12253" y="8547"/>
                  </a:lnTo>
                  <a:lnTo>
                    <a:pt x="11996" y="7997"/>
                  </a:lnTo>
                  <a:lnTo>
                    <a:pt x="11959" y="7923"/>
                  </a:lnTo>
                  <a:lnTo>
                    <a:pt x="11922" y="7887"/>
                  </a:lnTo>
                  <a:close/>
                  <a:moveTo>
                    <a:pt x="8914" y="9354"/>
                  </a:moveTo>
                  <a:lnTo>
                    <a:pt x="9061" y="9757"/>
                  </a:lnTo>
                  <a:lnTo>
                    <a:pt x="9281" y="10161"/>
                  </a:lnTo>
                  <a:lnTo>
                    <a:pt x="8658" y="10491"/>
                  </a:lnTo>
                  <a:lnTo>
                    <a:pt x="7961" y="10784"/>
                  </a:lnTo>
                  <a:lnTo>
                    <a:pt x="7814" y="10858"/>
                  </a:lnTo>
                  <a:lnTo>
                    <a:pt x="7741" y="10858"/>
                  </a:lnTo>
                  <a:lnTo>
                    <a:pt x="7704" y="10821"/>
                  </a:lnTo>
                  <a:lnTo>
                    <a:pt x="7631" y="10674"/>
                  </a:lnTo>
                  <a:lnTo>
                    <a:pt x="7594" y="10491"/>
                  </a:lnTo>
                  <a:lnTo>
                    <a:pt x="7521" y="10161"/>
                  </a:lnTo>
                  <a:lnTo>
                    <a:pt x="7374" y="9867"/>
                  </a:lnTo>
                  <a:lnTo>
                    <a:pt x="8914" y="9354"/>
                  </a:lnTo>
                  <a:close/>
                  <a:moveTo>
                    <a:pt x="8951" y="8950"/>
                  </a:moveTo>
                  <a:lnTo>
                    <a:pt x="7154" y="9537"/>
                  </a:lnTo>
                  <a:lnTo>
                    <a:pt x="7117" y="9574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80" y="9831"/>
                  </a:lnTo>
                  <a:lnTo>
                    <a:pt x="7190" y="9904"/>
                  </a:lnTo>
                  <a:lnTo>
                    <a:pt x="7190" y="10124"/>
                  </a:lnTo>
                  <a:lnTo>
                    <a:pt x="7227" y="10381"/>
                  </a:lnTo>
                  <a:lnTo>
                    <a:pt x="7374" y="10858"/>
                  </a:lnTo>
                  <a:lnTo>
                    <a:pt x="7411" y="11004"/>
                  </a:lnTo>
                  <a:lnTo>
                    <a:pt x="7521" y="11114"/>
                  </a:lnTo>
                  <a:lnTo>
                    <a:pt x="7631" y="11188"/>
                  </a:lnTo>
                  <a:lnTo>
                    <a:pt x="7777" y="11225"/>
                  </a:lnTo>
                  <a:lnTo>
                    <a:pt x="8034" y="11151"/>
                  </a:lnTo>
                  <a:lnTo>
                    <a:pt x="8291" y="11078"/>
                  </a:lnTo>
                  <a:lnTo>
                    <a:pt x="8768" y="10858"/>
                  </a:lnTo>
                  <a:lnTo>
                    <a:pt x="9245" y="10601"/>
                  </a:lnTo>
                  <a:lnTo>
                    <a:pt x="9685" y="10344"/>
                  </a:lnTo>
                  <a:lnTo>
                    <a:pt x="9721" y="10271"/>
                  </a:lnTo>
                  <a:lnTo>
                    <a:pt x="9758" y="10197"/>
                  </a:lnTo>
                  <a:lnTo>
                    <a:pt x="9758" y="10161"/>
                  </a:lnTo>
                  <a:lnTo>
                    <a:pt x="9721" y="10087"/>
                  </a:lnTo>
                  <a:lnTo>
                    <a:pt x="9538" y="9867"/>
                  </a:lnTo>
                  <a:lnTo>
                    <a:pt x="9391" y="9611"/>
                  </a:lnTo>
                  <a:lnTo>
                    <a:pt x="9281" y="9354"/>
                  </a:lnTo>
                  <a:lnTo>
                    <a:pt x="9208" y="9060"/>
                  </a:lnTo>
                  <a:lnTo>
                    <a:pt x="9171" y="8987"/>
                  </a:lnTo>
                  <a:lnTo>
                    <a:pt x="9098" y="8950"/>
                  </a:lnTo>
                  <a:close/>
                  <a:moveTo>
                    <a:pt x="12473" y="10344"/>
                  </a:moveTo>
                  <a:lnTo>
                    <a:pt x="12619" y="10711"/>
                  </a:lnTo>
                  <a:lnTo>
                    <a:pt x="11959" y="11078"/>
                  </a:lnTo>
                  <a:lnTo>
                    <a:pt x="11299" y="11445"/>
                  </a:lnTo>
                  <a:lnTo>
                    <a:pt x="11152" y="10894"/>
                  </a:lnTo>
                  <a:lnTo>
                    <a:pt x="11189" y="10858"/>
                  </a:lnTo>
                  <a:lnTo>
                    <a:pt x="11189" y="10784"/>
                  </a:lnTo>
                  <a:lnTo>
                    <a:pt x="11482" y="10674"/>
                  </a:lnTo>
                  <a:lnTo>
                    <a:pt x="11776" y="10601"/>
                  </a:lnTo>
                  <a:lnTo>
                    <a:pt x="12473" y="10344"/>
                  </a:lnTo>
                  <a:close/>
                  <a:moveTo>
                    <a:pt x="6273" y="10418"/>
                  </a:moveTo>
                  <a:lnTo>
                    <a:pt x="6347" y="10454"/>
                  </a:lnTo>
                  <a:lnTo>
                    <a:pt x="6420" y="10564"/>
                  </a:lnTo>
                  <a:lnTo>
                    <a:pt x="6567" y="10894"/>
                  </a:lnTo>
                  <a:lnTo>
                    <a:pt x="5797" y="11261"/>
                  </a:lnTo>
                  <a:lnTo>
                    <a:pt x="5100" y="11738"/>
                  </a:lnTo>
                  <a:lnTo>
                    <a:pt x="4953" y="11298"/>
                  </a:lnTo>
                  <a:lnTo>
                    <a:pt x="4843" y="11078"/>
                  </a:lnTo>
                  <a:lnTo>
                    <a:pt x="4733" y="10894"/>
                  </a:lnTo>
                  <a:lnTo>
                    <a:pt x="5613" y="10601"/>
                  </a:lnTo>
                  <a:lnTo>
                    <a:pt x="5943" y="10491"/>
                  </a:lnTo>
                  <a:lnTo>
                    <a:pt x="6237" y="10418"/>
                  </a:lnTo>
                  <a:close/>
                  <a:moveTo>
                    <a:pt x="12583" y="9867"/>
                  </a:moveTo>
                  <a:lnTo>
                    <a:pt x="12509" y="9904"/>
                  </a:lnTo>
                  <a:lnTo>
                    <a:pt x="11519" y="10271"/>
                  </a:lnTo>
                  <a:lnTo>
                    <a:pt x="11115" y="10381"/>
                  </a:lnTo>
                  <a:lnTo>
                    <a:pt x="10932" y="10491"/>
                  </a:lnTo>
                  <a:lnTo>
                    <a:pt x="10859" y="10564"/>
                  </a:lnTo>
                  <a:lnTo>
                    <a:pt x="10785" y="10638"/>
                  </a:lnTo>
                  <a:lnTo>
                    <a:pt x="10785" y="10748"/>
                  </a:lnTo>
                  <a:lnTo>
                    <a:pt x="10822" y="10821"/>
                  </a:lnTo>
                  <a:lnTo>
                    <a:pt x="10859" y="10858"/>
                  </a:lnTo>
                  <a:lnTo>
                    <a:pt x="10859" y="10894"/>
                  </a:lnTo>
                  <a:lnTo>
                    <a:pt x="10895" y="11335"/>
                  </a:lnTo>
                  <a:lnTo>
                    <a:pt x="11005" y="11738"/>
                  </a:lnTo>
                  <a:lnTo>
                    <a:pt x="11005" y="11848"/>
                  </a:lnTo>
                  <a:lnTo>
                    <a:pt x="11079" y="11885"/>
                  </a:lnTo>
                  <a:lnTo>
                    <a:pt x="11152" y="11921"/>
                  </a:lnTo>
                  <a:lnTo>
                    <a:pt x="11225" y="11921"/>
                  </a:lnTo>
                  <a:lnTo>
                    <a:pt x="12142" y="11445"/>
                  </a:lnTo>
                  <a:lnTo>
                    <a:pt x="12986" y="10931"/>
                  </a:lnTo>
                  <a:lnTo>
                    <a:pt x="13060" y="10858"/>
                  </a:lnTo>
                  <a:lnTo>
                    <a:pt x="13096" y="10784"/>
                  </a:lnTo>
                  <a:lnTo>
                    <a:pt x="13096" y="10711"/>
                  </a:lnTo>
                  <a:lnTo>
                    <a:pt x="13060" y="10638"/>
                  </a:lnTo>
                  <a:lnTo>
                    <a:pt x="12876" y="10344"/>
                  </a:lnTo>
                  <a:lnTo>
                    <a:pt x="12766" y="10014"/>
                  </a:lnTo>
                  <a:lnTo>
                    <a:pt x="12729" y="9941"/>
                  </a:lnTo>
                  <a:lnTo>
                    <a:pt x="12656" y="9904"/>
                  </a:lnTo>
                  <a:lnTo>
                    <a:pt x="12583" y="9867"/>
                  </a:lnTo>
                  <a:close/>
                  <a:moveTo>
                    <a:pt x="6200" y="9977"/>
                  </a:moveTo>
                  <a:lnTo>
                    <a:pt x="5980" y="10014"/>
                  </a:lnTo>
                  <a:lnTo>
                    <a:pt x="5760" y="10087"/>
                  </a:lnTo>
                  <a:lnTo>
                    <a:pt x="5356" y="10234"/>
                  </a:lnTo>
                  <a:lnTo>
                    <a:pt x="4843" y="10381"/>
                  </a:lnTo>
                  <a:lnTo>
                    <a:pt x="4329" y="10564"/>
                  </a:lnTo>
                  <a:lnTo>
                    <a:pt x="4293" y="10601"/>
                  </a:lnTo>
                  <a:lnTo>
                    <a:pt x="4256" y="10638"/>
                  </a:lnTo>
                  <a:lnTo>
                    <a:pt x="4219" y="10784"/>
                  </a:lnTo>
                  <a:lnTo>
                    <a:pt x="4256" y="10894"/>
                  </a:lnTo>
                  <a:lnTo>
                    <a:pt x="4293" y="10931"/>
                  </a:lnTo>
                  <a:lnTo>
                    <a:pt x="4366" y="10968"/>
                  </a:lnTo>
                  <a:lnTo>
                    <a:pt x="4513" y="11298"/>
                  </a:lnTo>
                  <a:lnTo>
                    <a:pt x="4659" y="11701"/>
                  </a:lnTo>
                  <a:lnTo>
                    <a:pt x="4769" y="12142"/>
                  </a:lnTo>
                  <a:lnTo>
                    <a:pt x="4843" y="12215"/>
                  </a:lnTo>
                  <a:lnTo>
                    <a:pt x="4916" y="12252"/>
                  </a:lnTo>
                  <a:lnTo>
                    <a:pt x="4990" y="12252"/>
                  </a:lnTo>
                  <a:lnTo>
                    <a:pt x="5100" y="12215"/>
                  </a:lnTo>
                  <a:lnTo>
                    <a:pt x="5540" y="11921"/>
                  </a:lnTo>
                  <a:lnTo>
                    <a:pt x="5980" y="11665"/>
                  </a:lnTo>
                  <a:lnTo>
                    <a:pt x="6420" y="11445"/>
                  </a:lnTo>
                  <a:lnTo>
                    <a:pt x="6934" y="11225"/>
                  </a:lnTo>
                  <a:lnTo>
                    <a:pt x="6970" y="11188"/>
                  </a:lnTo>
                  <a:lnTo>
                    <a:pt x="7044" y="11114"/>
                  </a:lnTo>
                  <a:lnTo>
                    <a:pt x="7044" y="11041"/>
                  </a:lnTo>
                  <a:lnTo>
                    <a:pt x="7044" y="10931"/>
                  </a:lnTo>
                  <a:lnTo>
                    <a:pt x="6897" y="10601"/>
                  </a:lnTo>
                  <a:lnTo>
                    <a:pt x="6750" y="10307"/>
                  </a:lnTo>
                  <a:lnTo>
                    <a:pt x="6677" y="10161"/>
                  </a:lnTo>
                  <a:lnTo>
                    <a:pt x="6530" y="10051"/>
                  </a:lnTo>
                  <a:lnTo>
                    <a:pt x="6383" y="10014"/>
                  </a:lnTo>
                  <a:lnTo>
                    <a:pt x="6200" y="9977"/>
                  </a:lnTo>
                  <a:close/>
                  <a:moveTo>
                    <a:pt x="9832" y="11371"/>
                  </a:moveTo>
                  <a:lnTo>
                    <a:pt x="10125" y="11921"/>
                  </a:lnTo>
                  <a:lnTo>
                    <a:pt x="9721" y="12142"/>
                  </a:lnTo>
                  <a:lnTo>
                    <a:pt x="9318" y="12288"/>
                  </a:lnTo>
                  <a:lnTo>
                    <a:pt x="8914" y="12435"/>
                  </a:lnTo>
                  <a:lnTo>
                    <a:pt x="8511" y="12545"/>
                  </a:lnTo>
                  <a:lnTo>
                    <a:pt x="8328" y="12032"/>
                  </a:lnTo>
                  <a:lnTo>
                    <a:pt x="8694" y="11921"/>
                  </a:lnTo>
                  <a:lnTo>
                    <a:pt x="9098" y="11738"/>
                  </a:lnTo>
                  <a:lnTo>
                    <a:pt x="9832" y="11371"/>
                  </a:lnTo>
                  <a:close/>
                  <a:moveTo>
                    <a:pt x="9868" y="10894"/>
                  </a:moveTo>
                  <a:lnTo>
                    <a:pt x="8951" y="11298"/>
                  </a:lnTo>
                  <a:lnTo>
                    <a:pt x="8474" y="11481"/>
                  </a:lnTo>
                  <a:lnTo>
                    <a:pt x="8071" y="11738"/>
                  </a:lnTo>
                  <a:lnTo>
                    <a:pt x="7997" y="11738"/>
                  </a:lnTo>
                  <a:lnTo>
                    <a:pt x="7924" y="11775"/>
                  </a:lnTo>
                  <a:lnTo>
                    <a:pt x="7887" y="11885"/>
                  </a:lnTo>
                  <a:lnTo>
                    <a:pt x="7887" y="11958"/>
                  </a:lnTo>
                  <a:lnTo>
                    <a:pt x="8034" y="12398"/>
                  </a:lnTo>
                  <a:lnTo>
                    <a:pt x="8181" y="12839"/>
                  </a:lnTo>
                  <a:lnTo>
                    <a:pt x="8254" y="12949"/>
                  </a:lnTo>
                  <a:lnTo>
                    <a:pt x="8328" y="12985"/>
                  </a:lnTo>
                  <a:lnTo>
                    <a:pt x="8364" y="12985"/>
                  </a:lnTo>
                  <a:lnTo>
                    <a:pt x="8951" y="12839"/>
                  </a:lnTo>
                  <a:lnTo>
                    <a:pt x="9465" y="12655"/>
                  </a:lnTo>
                  <a:lnTo>
                    <a:pt x="10015" y="12472"/>
                  </a:lnTo>
                  <a:lnTo>
                    <a:pt x="10528" y="12215"/>
                  </a:lnTo>
                  <a:lnTo>
                    <a:pt x="10565" y="12142"/>
                  </a:lnTo>
                  <a:lnTo>
                    <a:pt x="10602" y="12105"/>
                  </a:lnTo>
                  <a:lnTo>
                    <a:pt x="10602" y="12032"/>
                  </a:lnTo>
                  <a:lnTo>
                    <a:pt x="10602" y="11958"/>
                  </a:lnTo>
                  <a:lnTo>
                    <a:pt x="10125" y="11041"/>
                  </a:lnTo>
                  <a:lnTo>
                    <a:pt x="10088" y="10968"/>
                  </a:lnTo>
                  <a:lnTo>
                    <a:pt x="10015" y="10894"/>
                  </a:lnTo>
                  <a:close/>
                  <a:moveTo>
                    <a:pt x="13133" y="12288"/>
                  </a:moveTo>
                  <a:lnTo>
                    <a:pt x="13243" y="12325"/>
                  </a:lnTo>
                  <a:lnTo>
                    <a:pt x="13353" y="12472"/>
                  </a:lnTo>
                  <a:lnTo>
                    <a:pt x="13610" y="12985"/>
                  </a:lnTo>
                  <a:lnTo>
                    <a:pt x="12839" y="13242"/>
                  </a:lnTo>
                  <a:lnTo>
                    <a:pt x="12106" y="13572"/>
                  </a:lnTo>
                  <a:lnTo>
                    <a:pt x="11996" y="13352"/>
                  </a:lnTo>
                  <a:lnTo>
                    <a:pt x="11886" y="13132"/>
                  </a:lnTo>
                  <a:lnTo>
                    <a:pt x="11739" y="12692"/>
                  </a:lnTo>
                  <a:lnTo>
                    <a:pt x="12032" y="12618"/>
                  </a:lnTo>
                  <a:lnTo>
                    <a:pt x="12289" y="12545"/>
                  </a:lnTo>
                  <a:lnTo>
                    <a:pt x="12839" y="12362"/>
                  </a:lnTo>
                  <a:lnTo>
                    <a:pt x="13023" y="12288"/>
                  </a:lnTo>
                  <a:close/>
                  <a:moveTo>
                    <a:pt x="7044" y="12325"/>
                  </a:moveTo>
                  <a:lnTo>
                    <a:pt x="7337" y="13022"/>
                  </a:lnTo>
                  <a:lnTo>
                    <a:pt x="5833" y="13792"/>
                  </a:lnTo>
                  <a:lnTo>
                    <a:pt x="5613" y="13132"/>
                  </a:lnTo>
                  <a:lnTo>
                    <a:pt x="5943" y="12875"/>
                  </a:lnTo>
                  <a:lnTo>
                    <a:pt x="6273" y="12655"/>
                  </a:lnTo>
                  <a:lnTo>
                    <a:pt x="6677" y="12472"/>
                  </a:lnTo>
                  <a:lnTo>
                    <a:pt x="7044" y="12325"/>
                  </a:lnTo>
                  <a:close/>
                  <a:moveTo>
                    <a:pt x="13060" y="11885"/>
                  </a:moveTo>
                  <a:lnTo>
                    <a:pt x="12839" y="11921"/>
                  </a:lnTo>
                  <a:lnTo>
                    <a:pt x="12473" y="12068"/>
                  </a:lnTo>
                  <a:lnTo>
                    <a:pt x="11922" y="12215"/>
                  </a:lnTo>
                  <a:lnTo>
                    <a:pt x="11666" y="12288"/>
                  </a:lnTo>
                  <a:lnTo>
                    <a:pt x="11446" y="12398"/>
                  </a:lnTo>
                  <a:lnTo>
                    <a:pt x="11372" y="12435"/>
                  </a:lnTo>
                  <a:lnTo>
                    <a:pt x="11372" y="12472"/>
                  </a:lnTo>
                  <a:lnTo>
                    <a:pt x="11372" y="12582"/>
                  </a:lnTo>
                  <a:lnTo>
                    <a:pt x="11446" y="12655"/>
                  </a:lnTo>
                  <a:lnTo>
                    <a:pt x="11519" y="12692"/>
                  </a:lnTo>
                  <a:lnTo>
                    <a:pt x="11482" y="12839"/>
                  </a:lnTo>
                  <a:lnTo>
                    <a:pt x="11482" y="13022"/>
                  </a:lnTo>
                  <a:lnTo>
                    <a:pt x="11519" y="13169"/>
                  </a:lnTo>
                  <a:lnTo>
                    <a:pt x="11556" y="13315"/>
                  </a:lnTo>
                  <a:lnTo>
                    <a:pt x="11702" y="13646"/>
                  </a:lnTo>
                  <a:lnTo>
                    <a:pt x="11886" y="13902"/>
                  </a:lnTo>
                  <a:lnTo>
                    <a:pt x="11996" y="13976"/>
                  </a:lnTo>
                  <a:lnTo>
                    <a:pt x="12106" y="13976"/>
                  </a:lnTo>
                  <a:lnTo>
                    <a:pt x="13023" y="13609"/>
                  </a:lnTo>
                  <a:lnTo>
                    <a:pt x="13940" y="13279"/>
                  </a:lnTo>
                  <a:lnTo>
                    <a:pt x="14013" y="13205"/>
                  </a:lnTo>
                  <a:lnTo>
                    <a:pt x="14050" y="13169"/>
                  </a:lnTo>
                  <a:lnTo>
                    <a:pt x="14087" y="13095"/>
                  </a:lnTo>
                  <a:lnTo>
                    <a:pt x="14050" y="13022"/>
                  </a:lnTo>
                  <a:lnTo>
                    <a:pt x="13646" y="12142"/>
                  </a:lnTo>
                  <a:lnTo>
                    <a:pt x="13573" y="12032"/>
                  </a:lnTo>
                  <a:lnTo>
                    <a:pt x="13463" y="11958"/>
                  </a:lnTo>
                  <a:lnTo>
                    <a:pt x="13353" y="11885"/>
                  </a:lnTo>
                  <a:close/>
                  <a:moveTo>
                    <a:pt x="7190" y="11848"/>
                  </a:moveTo>
                  <a:lnTo>
                    <a:pt x="7117" y="11885"/>
                  </a:lnTo>
                  <a:lnTo>
                    <a:pt x="6640" y="12032"/>
                  </a:lnTo>
                  <a:lnTo>
                    <a:pt x="6163" y="12215"/>
                  </a:lnTo>
                  <a:lnTo>
                    <a:pt x="5723" y="12508"/>
                  </a:lnTo>
                  <a:lnTo>
                    <a:pt x="5320" y="12802"/>
                  </a:lnTo>
                  <a:lnTo>
                    <a:pt x="5246" y="12839"/>
                  </a:lnTo>
                  <a:lnTo>
                    <a:pt x="5210" y="12875"/>
                  </a:lnTo>
                  <a:lnTo>
                    <a:pt x="5173" y="12912"/>
                  </a:lnTo>
                  <a:lnTo>
                    <a:pt x="5173" y="12985"/>
                  </a:lnTo>
                  <a:lnTo>
                    <a:pt x="5246" y="13279"/>
                  </a:lnTo>
                  <a:lnTo>
                    <a:pt x="5320" y="13572"/>
                  </a:lnTo>
                  <a:lnTo>
                    <a:pt x="5540" y="14159"/>
                  </a:lnTo>
                  <a:lnTo>
                    <a:pt x="5576" y="14196"/>
                  </a:lnTo>
                  <a:lnTo>
                    <a:pt x="5650" y="14269"/>
                  </a:lnTo>
                  <a:lnTo>
                    <a:pt x="5797" y="14269"/>
                  </a:lnTo>
                  <a:lnTo>
                    <a:pt x="7667" y="13315"/>
                  </a:lnTo>
                  <a:lnTo>
                    <a:pt x="7741" y="13279"/>
                  </a:lnTo>
                  <a:lnTo>
                    <a:pt x="7777" y="13205"/>
                  </a:lnTo>
                  <a:lnTo>
                    <a:pt x="7814" y="13132"/>
                  </a:lnTo>
                  <a:lnTo>
                    <a:pt x="7777" y="13059"/>
                  </a:lnTo>
                  <a:lnTo>
                    <a:pt x="7374" y="11995"/>
                  </a:lnTo>
                  <a:lnTo>
                    <a:pt x="7337" y="11921"/>
                  </a:lnTo>
                  <a:lnTo>
                    <a:pt x="7264" y="11885"/>
                  </a:lnTo>
                  <a:lnTo>
                    <a:pt x="7190" y="11848"/>
                  </a:lnTo>
                  <a:close/>
                  <a:moveTo>
                    <a:pt x="10528" y="13279"/>
                  </a:moveTo>
                  <a:lnTo>
                    <a:pt x="10895" y="13976"/>
                  </a:lnTo>
                  <a:lnTo>
                    <a:pt x="9318" y="14599"/>
                  </a:lnTo>
                  <a:lnTo>
                    <a:pt x="9025" y="13902"/>
                  </a:lnTo>
                  <a:lnTo>
                    <a:pt x="9098" y="13829"/>
                  </a:lnTo>
                  <a:lnTo>
                    <a:pt x="9098" y="13792"/>
                  </a:lnTo>
                  <a:lnTo>
                    <a:pt x="9135" y="13756"/>
                  </a:lnTo>
                  <a:lnTo>
                    <a:pt x="9465" y="13609"/>
                  </a:lnTo>
                  <a:lnTo>
                    <a:pt x="9758" y="13535"/>
                  </a:lnTo>
                  <a:lnTo>
                    <a:pt x="10528" y="13279"/>
                  </a:lnTo>
                  <a:close/>
                  <a:moveTo>
                    <a:pt x="10639" y="12839"/>
                  </a:moveTo>
                  <a:lnTo>
                    <a:pt x="10565" y="12875"/>
                  </a:lnTo>
                  <a:lnTo>
                    <a:pt x="9501" y="13242"/>
                  </a:lnTo>
                  <a:lnTo>
                    <a:pt x="9061" y="13352"/>
                  </a:lnTo>
                  <a:lnTo>
                    <a:pt x="8878" y="13462"/>
                  </a:lnTo>
                  <a:lnTo>
                    <a:pt x="8768" y="13499"/>
                  </a:lnTo>
                  <a:lnTo>
                    <a:pt x="8731" y="13572"/>
                  </a:lnTo>
                  <a:lnTo>
                    <a:pt x="8658" y="13682"/>
                  </a:lnTo>
                  <a:lnTo>
                    <a:pt x="8694" y="13829"/>
                  </a:lnTo>
                  <a:lnTo>
                    <a:pt x="8731" y="13866"/>
                  </a:lnTo>
                  <a:lnTo>
                    <a:pt x="8731" y="13902"/>
                  </a:lnTo>
                  <a:lnTo>
                    <a:pt x="8768" y="14159"/>
                  </a:lnTo>
                  <a:lnTo>
                    <a:pt x="8841" y="14416"/>
                  </a:lnTo>
                  <a:lnTo>
                    <a:pt x="9025" y="14893"/>
                  </a:lnTo>
                  <a:lnTo>
                    <a:pt x="9098" y="14929"/>
                  </a:lnTo>
                  <a:lnTo>
                    <a:pt x="9135" y="14966"/>
                  </a:lnTo>
                  <a:lnTo>
                    <a:pt x="9208" y="15003"/>
                  </a:lnTo>
                  <a:lnTo>
                    <a:pt x="9281" y="15003"/>
                  </a:lnTo>
                  <a:lnTo>
                    <a:pt x="11225" y="14269"/>
                  </a:lnTo>
                  <a:lnTo>
                    <a:pt x="11262" y="14232"/>
                  </a:lnTo>
                  <a:lnTo>
                    <a:pt x="11299" y="14159"/>
                  </a:lnTo>
                  <a:lnTo>
                    <a:pt x="11335" y="14086"/>
                  </a:lnTo>
                  <a:lnTo>
                    <a:pt x="11335" y="14012"/>
                  </a:lnTo>
                  <a:lnTo>
                    <a:pt x="10822" y="12985"/>
                  </a:lnTo>
                  <a:lnTo>
                    <a:pt x="10785" y="12912"/>
                  </a:lnTo>
                  <a:lnTo>
                    <a:pt x="10712" y="12875"/>
                  </a:lnTo>
                  <a:lnTo>
                    <a:pt x="10639" y="12839"/>
                  </a:lnTo>
                  <a:close/>
                  <a:moveTo>
                    <a:pt x="7997" y="14342"/>
                  </a:moveTo>
                  <a:lnTo>
                    <a:pt x="8107" y="14489"/>
                  </a:lnTo>
                  <a:lnTo>
                    <a:pt x="8144" y="14599"/>
                  </a:lnTo>
                  <a:lnTo>
                    <a:pt x="8107" y="14746"/>
                  </a:lnTo>
                  <a:lnTo>
                    <a:pt x="8034" y="14893"/>
                  </a:lnTo>
                  <a:lnTo>
                    <a:pt x="7924" y="15003"/>
                  </a:lnTo>
                  <a:lnTo>
                    <a:pt x="7814" y="15149"/>
                  </a:lnTo>
                  <a:lnTo>
                    <a:pt x="7557" y="15296"/>
                  </a:lnTo>
                  <a:lnTo>
                    <a:pt x="7044" y="15516"/>
                  </a:lnTo>
                  <a:lnTo>
                    <a:pt x="6787" y="15590"/>
                  </a:lnTo>
                  <a:lnTo>
                    <a:pt x="6567" y="15736"/>
                  </a:lnTo>
                  <a:lnTo>
                    <a:pt x="6310" y="15113"/>
                  </a:lnTo>
                  <a:lnTo>
                    <a:pt x="6383" y="15076"/>
                  </a:lnTo>
                  <a:lnTo>
                    <a:pt x="6457" y="14966"/>
                  </a:lnTo>
                  <a:lnTo>
                    <a:pt x="6457" y="14929"/>
                  </a:lnTo>
                  <a:lnTo>
                    <a:pt x="6530" y="15003"/>
                  </a:lnTo>
                  <a:lnTo>
                    <a:pt x="6604" y="14966"/>
                  </a:lnTo>
                  <a:lnTo>
                    <a:pt x="6787" y="14929"/>
                  </a:lnTo>
                  <a:lnTo>
                    <a:pt x="7227" y="14783"/>
                  </a:lnTo>
                  <a:lnTo>
                    <a:pt x="7631" y="14599"/>
                  </a:lnTo>
                  <a:lnTo>
                    <a:pt x="7997" y="14342"/>
                  </a:lnTo>
                  <a:close/>
                  <a:moveTo>
                    <a:pt x="15150" y="15370"/>
                  </a:moveTo>
                  <a:lnTo>
                    <a:pt x="15150" y="15443"/>
                  </a:lnTo>
                  <a:lnTo>
                    <a:pt x="15224" y="15480"/>
                  </a:lnTo>
                  <a:lnTo>
                    <a:pt x="15260" y="15516"/>
                  </a:lnTo>
                  <a:lnTo>
                    <a:pt x="15150" y="15736"/>
                  </a:lnTo>
                  <a:lnTo>
                    <a:pt x="15004" y="15993"/>
                  </a:lnTo>
                  <a:lnTo>
                    <a:pt x="14857" y="15626"/>
                  </a:lnTo>
                  <a:lnTo>
                    <a:pt x="15150" y="15370"/>
                  </a:lnTo>
                  <a:close/>
                  <a:moveTo>
                    <a:pt x="7997" y="13902"/>
                  </a:moveTo>
                  <a:lnTo>
                    <a:pt x="7887" y="13939"/>
                  </a:lnTo>
                  <a:lnTo>
                    <a:pt x="7631" y="14122"/>
                  </a:lnTo>
                  <a:lnTo>
                    <a:pt x="7337" y="14269"/>
                  </a:lnTo>
                  <a:lnTo>
                    <a:pt x="7044" y="14416"/>
                  </a:lnTo>
                  <a:lnTo>
                    <a:pt x="6750" y="14526"/>
                  </a:lnTo>
                  <a:lnTo>
                    <a:pt x="6347" y="14599"/>
                  </a:lnTo>
                  <a:lnTo>
                    <a:pt x="6163" y="14673"/>
                  </a:lnTo>
                  <a:lnTo>
                    <a:pt x="6090" y="14746"/>
                  </a:lnTo>
                  <a:lnTo>
                    <a:pt x="6017" y="14819"/>
                  </a:lnTo>
                  <a:lnTo>
                    <a:pt x="6017" y="14929"/>
                  </a:lnTo>
                  <a:lnTo>
                    <a:pt x="5943" y="15003"/>
                  </a:lnTo>
                  <a:lnTo>
                    <a:pt x="5943" y="15113"/>
                  </a:lnTo>
                  <a:lnTo>
                    <a:pt x="6127" y="15590"/>
                  </a:lnTo>
                  <a:lnTo>
                    <a:pt x="6273" y="16103"/>
                  </a:lnTo>
                  <a:lnTo>
                    <a:pt x="6347" y="16177"/>
                  </a:lnTo>
                  <a:lnTo>
                    <a:pt x="6420" y="16213"/>
                  </a:lnTo>
                  <a:lnTo>
                    <a:pt x="6493" y="16213"/>
                  </a:lnTo>
                  <a:lnTo>
                    <a:pt x="6567" y="16177"/>
                  </a:lnTo>
                  <a:lnTo>
                    <a:pt x="6787" y="16030"/>
                  </a:lnTo>
                  <a:lnTo>
                    <a:pt x="7007" y="15920"/>
                  </a:lnTo>
                  <a:lnTo>
                    <a:pt x="7484" y="15736"/>
                  </a:lnTo>
                  <a:lnTo>
                    <a:pt x="7704" y="15663"/>
                  </a:lnTo>
                  <a:lnTo>
                    <a:pt x="7924" y="15553"/>
                  </a:lnTo>
                  <a:lnTo>
                    <a:pt x="8144" y="15406"/>
                  </a:lnTo>
                  <a:lnTo>
                    <a:pt x="8328" y="15223"/>
                  </a:lnTo>
                  <a:lnTo>
                    <a:pt x="8438" y="15076"/>
                  </a:lnTo>
                  <a:lnTo>
                    <a:pt x="8511" y="14893"/>
                  </a:lnTo>
                  <a:lnTo>
                    <a:pt x="8511" y="14709"/>
                  </a:lnTo>
                  <a:lnTo>
                    <a:pt x="8511" y="14526"/>
                  </a:lnTo>
                  <a:lnTo>
                    <a:pt x="8474" y="14342"/>
                  </a:lnTo>
                  <a:lnTo>
                    <a:pt x="8364" y="14159"/>
                  </a:lnTo>
                  <a:lnTo>
                    <a:pt x="8254" y="14049"/>
                  </a:lnTo>
                  <a:lnTo>
                    <a:pt x="8071" y="13939"/>
                  </a:lnTo>
                  <a:lnTo>
                    <a:pt x="7997" y="13902"/>
                  </a:lnTo>
                  <a:close/>
                  <a:moveTo>
                    <a:pt x="14710" y="15736"/>
                  </a:moveTo>
                  <a:lnTo>
                    <a:pt x="14747" y="15993"/>
                  </a:lnTo>
                  <a:lnTo>
                    <a:pt x="14820" y="16250"/>
                  </a:lnTo>
                  <a:lnTo>
                    <a:pt x="14490" y="16507"/>
                  </a:lnTo>
                  <a:lnTo>
                    <a:pt x="14417" y="16397"/>
                  </a:lnTo>
                  <a:lnTo>
                    <a:pt x="14307" y="15993"/>
                  </a:lnTo>
                  <a:lnTo>
                    <a:pt x="14380" y="15956"/>
                  </a:lnTo>
                  <a:lnTo>
                    <a:pt x="14710" y="15736"/>
                  </a:lnTo>
                  <a:close/>
                  <a:moveTo>
                    <a:pt x="14123" y="16103"/>
                  </a:moveTo>
                  <a:lnTo>
                    <a:pt x="14160" y="16397"/>
                  </a:lnTo>
                  <a:lnTo>
                    <a:pt x="14233" y="16690"/>
                  </a:lnTo>
                  <a:lnTo>
                    <a:pt x="13830" y="16873"/>
                  </a:lnTo>
                  <a:lnTo>
                    <a:pt x="13720" y="16727"/>
                  </a:lnTo>
                  <a:lnTo>
                    <a:pt x="13500" y="16433"/>
                  </a:lnTo>
                  <a:lnTo>
                    <a:pt x="14123" y="16103"/>
                  </a:lnTo>
                  <a:close/>
                  <a:moveTo>
                    <a:pt x="13426" y="16470"/>
                  </a:moveTo>
                  <a:lnTo>
                    <a:pt x="13500" y="16727"/>
                  </a:lnTo>
                  <a:lnTo>
                    <a:pt x="13536" y="16873"/>
                  </a:lnTo>
                  <a:lnTo>
                    <a:pt x="13573" y="16984"/>
                  </a:lnTo>
                  <a:lnTo>
                    <a:pt x="13096" y="17167"/>
                  </a:lnTo>
                  <a:lnTo>
                    <a:pt x="12986" y="17057"/>
                  </a:lnTo>
                  <a:lnTo>
                    <a:pt x="12876" y="16873"/>
                  </a:lnTo>
                  <a:lnTo>
                    <a:pt x="12839" y="16727"/>
                  </a:lnTo>
                  <a:lnTo>
                    <a:pt x="13426" y="16470"/>
                  </a:lnTo>
                  <a:close/>
                  <a:moveTo>
                    <a:pt x="12583" y="16837"/>
                  </a:moveTo>
                  <a:lnTo>
                    <a:pt x="12656" y="17094"/>
                  </a:lnTo>
                  <a:lnTo>
                    <a:pt x="12803" y="17277"/>
                  </a:lnTo>
                  <a:lnTo>
                    <a:pt x="12399" y="17460"/>
                  </a:lnTo>
                  <a:lnTo>
                    <a:pt x="12326" y="17387"/>
                  </a:lnTo>
                  <a:lnTo>
                    <a:pt x="12253" y="17277"/>
                  </a:lnTo>
                  <a:lnTo>
                    <a:pt x="12216" y="17167"/>
                  </a:lnTo>
                  <a:lnTo>
                    <a:pt x="12216" y="17020"/>
                  </a:lnTo>
                  <a:lnTo>
                    <a:pt x="12583" y="16837"/>
                  </a:lnTo>
                  <a:close/>
                  <a:moveTo>
                    <a:pt x="12032" y="17094"/>
                  </a:moveTo>
                  <a:lnTo>
                    <a:pt x="11996" y="17240"/>
                  </a:lnTo>
                  <a:lnTo>
                    <a:pt x="12032" y="17387"/>
                  </a:lnTo>
                  <a:lnTo>
                    <a:pt x="12106" y="17570"/>
                  </a:lnTo>
                  <a:lnTo>
                    <a:pt x="11812" y="17644"/>
                  </a:lnTo>
                  <a:lnTo>
                    <a:pt x="11776" y="17644"/>
                  </a:lnTo>
                  <a:lnTo>
                    <a:pt x="11739" y="17497"/>
                  </a:lnTo>
                  <a:lnTo>
                    <a:pt x="11666" y="17240"/>
                  </a:lnTo>
                  <a:lnTo>
                    <a:pt x="12032" y="17094"/>
                  </a:lnTo>
                  <a:close/>
                  <a:moveTo>
                    <a:pt x="11446" y="17350"/>
                  </a:moveTo>
                  <a:lnTo>
                    <a:pt x="11482" y="17607"/>
                  </a:lnTo>
                  <a:lnTo>
                    <a:pt x="11519" y="17791"/>
                  </a:lnTo>
                  <a:lnTo>
                    <a:pt x="11189" y="17901"/>
                  </a:lnTo>
                  <a:lnTo>
                    <a:pt x="11115" y="17937"/>
                  </a:lnTo>
                  <a:lnTo>
                    <a:pt x="11115" y="17864"/>
                  </a:lnTo>
                  <a:lnTo>
                    <a:pt x="11115" y="17827"/>
                  </a:lnTo>
                  <a:lnTo>
                    <a:pt x="11115" y="17717"/>
                  </a:lnTo>
                  <a:lnTo>
                    <a:pt x="11005" y="17607"/>
                  </a:lnTo>
                  <a:lnTo>
                    <a:pt x="10969" y="17534"/>
                  </a:lnTo>
                  <a:lnTo>
                    <a:pt x="11446" y="17350"/>
                  </a:lnTo>
                  <a:close/>
                  <a:moveTo>
                    <a:pt x="10639" y="17644"/>
                  </a:moveTo>
                  <a:lnTo>
                    <a:pt x="10749" y="17791"/>
                  </a:lnTo>
                  <a:lnTo>
                    <a:pt x="10859" y="17901"/>
                  </a:lnTo>
                  <a:lnTo>
                    <a:pt x="10932" y="17974"/>
                  </a:lnTo>
                  <a:lnTo>
                    <a:pt x="10969" y="17974"/>
                  </a:lnTo>
                  <a:lnTo>
                    <a:pt x="10455" y="18194"/>
                  </a:lnTo>
                  <a:lnTo>
                    <a:pt x="10418" y="18121"/>
                  </a:lnTo>
                  <a:lnTo>
                    <a:pt x="10345" y="18121"/>
                  </a:lnTo>
                  <a:lnTo>
                    <a:pt x="10235" y="18157"/>
                  </a:lnTo>
                  <a:lnTo>
                    <a:pt x="10162" y="17901"/>
                  </a:lnTo>
                  <a:lnTo>
                    <a:pt x="10125" y="17827"/>
                  </a:lnTo>
                  <a:lnTo>
                    <a:pt x="10639" y="17644"/>
                  </a:lnTo>
                  <a:close/>
                  <a:moveTo>
                    <a:pt x="10272" y="440"/>
                  </a:moveTo>
                  <a:lnTo>
                    <a:pt x="10455" y="477"/>
                  </a:lnTo>
                  <a:lnTo>
                    <a:pt x="10565" y="550"/>
                  </a:lnTo>
                  <a:lnTo>
                    <a:pt x="10675" y="624"/>
                  </a:lnTo>
                  <a:lnTo>
                    <a:pt x="10785" y="734"/>
                  </a:lnTo>
                  <a:lnTo>
                    <a:pt x="10969" y="990"/>
                  </a:lnTo>
                  <a:lnTo>
                    <a:pt x="11005" y="1210"/>
                  </a:lnTo>
                  <a:lnTo>
                    <a:pt x="11042" y="1431"/>
                  </a:lnTo>
                  <a:lnTo>
                    <a:pt x="11335" y="2348"/>
                  </a:lnTo>
                  <a:lnTo>
                    <a:pt x="11886" y="3998"/>
                  </a:lnTo>
                  <a:lnTo>
                    <a:pt x="13060" y="7300"/>
                  </a:lnTo>
                  <a:lnTo>
                    <a:pt x="14233" y="10564"/>
                  </a:lnTo>
                  <a:lnTo>
                    <a:pt x="14857" y="12215"/>
                  </a:lnTo>
                  <a:lnTo>
                    <a:pt x="15187" y="13095"/>
                  </a:lnTo>
                  <a:lnTo>
                    <a:pt x="15407" y="13646"/>
                  </a:lnTo>
                  <a:lnTo>
                    <a:pt x="15334" y="13682"/>
                  </a:lnTo>
                  <a:lnTo>
                    <a:pt x="15297" y="13829"/>
                  </a:lnTo>
                  <a:lnTo>
                    <a:pt x="15297" y="13939"/>
                  </a:lnTo>
                  <a:lnTo>
                    <a:pt x="15260" y="14196"/>
                  </a:lnTo>
                  <a:lnTo>
                    <a:pt x="15224" y="14379"/>
                  </a:lnTo>
                  <a:lnTo>
                    <a:pt x="15187" y="14526"/>
                  </a:lnTo>
                  <a:lnTo>
                    <a:pt x="15004" y="14856"/>
                  </a:lnTo>
                  <a:lnTo>
                    <a:pt x="14747" y="15149"/>
                  </a:lnTo>
                  <a:lnTo>
                    <a:pt x="14453" y="15370"/>
                  </a:lnTo>
                  <a:lnTo>
                    <a:pt x="14123" y="15590"/>
                  </a:lnTo>
                  <a:lnTo>
                    <a:pt x="13793" y="15773"/>
                  </a:lnTo>
                  <a:lnTo>
                    <a:pt x="13060" y="16140"/>
                  </a:lnTo>
                  <a:lnTo>
                    <a:pt x="12326" y="16470"/>
                  </a:lnTo>
                  <a:lnTo>
                    <a:pt x="10859" y="17094"/>
                  </a:lnTo>
                  <a:lnTo>
                    <a:pt x="10015" y="17424"/>
                  </a:lnTo>
                  <a:lnTo>
                    <a:pt x="9978" y="17387"/>
                  </a:lnTo>
                  <a:lnTo>
                    <a:pt x="9942" y="17387"/>
                  </a:lnTo>
                  <a:lnTo>
                    <a:pt x="9905" y="17424"/>
                  </a:lnTo>
                  <a:lnTo>
                    <a:pt x="9905" y="17460"/>
                  </a:lnTo>
                  <a:lnTo>
                    <a:pt x="8841" y="17791"/>
                  </a:lnTo>
                  <a:lnTo>
                    <a:pt x="7777" y="18121"/>
                  </a:lnTo>
                  <a:lnTo>
                    <a:pt x="6970" y="18304"/>
                  </a:lnTo>
                  <a:lnTo>
                    <a:pt x="6163" y="18487"/>
                  </a:lnTo>
                  <a:lnTo>
                    <a:pt x="5797" y="18524"/>
                  </a:lnTo>
                  <a:lnTo>
                    <a:pt x="5613" y="18524"/>
                  </a:lnTo>
                  <a:lnTo>
                    <a:pt x="5430" y="18451"/>
                  </a:lnTo>
                  <a:lnTo>
                    <a:pt x="5283" y="18377"/>
                  </a:lnTo>
                  <a:lnTo>
                    <a:pt x="5173" y="18231"/>
                  </a:lnTo>
                  <a:lnTo>
                    <a:pt x="5063" y="18121"/>
                  </a:lnTo>
                  <a:lnTo>
                    <a:pt x="4953" y="17974"/>
                  </a:lnTo>
                  <a:lnTo>
                    <a:pt x="4879" y="17680"/>
                  </a:lnTo>
                  <a:lnTo>
                    <a:pt x="4769" y="17387"/>
                  </a:lnTo>
                  <a:lnTo>
                    <a:pt x="4476" y="16507"/>
                  </a:lnTo>
                  <a:lnTo>
                    <a:pt x="3926" y="14819"/>
                  </a:lnTo>
                  <a:lnTo>
                    <a:pt x="3376" y="13169"/>
                  </a:lnTo>
                  <a:lnTo>
                    <a:pt x="2752" y="11518"/>
                  </a:lnTo>
                  <a:lnTo>
                    <a:pt x="2165" y="9867"/>
                  </a:lnTo>
                  <a:lnTo>
                    <a:pt x="1505" y="8253"/>
                  </a:lnTo>
                  <a:lnTo>
                    <a:pt x="845" y="6603"/>
                  </a:lnTo>
                  <a:lnTo>
                    <a:pt x="588" y="6052"/>
                  </a:lnTo>
                  <a:lnTo>
                    <a:pt x="478" y="5796"/>
                  </a:lnTo>
                  <a:lnTo>
                    <a:pt x="331" y="5539"/>
                  </a:lnTo>
                  <a:lnTo>
                    <a:pt x="368" y="5502"/>
                  </a:lnTo>
                  <a:lnTo>
                    <a:pt x="404" y="5429"/>
                  </a:lnTo>
                  <a:lnTo>
                    <a:pt x="368" y="5209"/>
                  </a:lnTo>
                  <a:lnTo>
                    <a:pt x="404" y="5025"/>
                  </a:lnTo>
                  <a:lnTo>
                    <a:pt x="404" y="4879"/>
                  </a:lnTo>
                  <a:lnTo>
                    <a:pt x="478" y="4695"/>
                  </a:lnTo>
                  <a:lnTo>
                    <a:pt x="624" y="4402"/>
                  </a:lnTo>
                  <a:lnTo>
                    <a:pt x="845" y="4145"/>
                  </a:lnTo>
                  <a:lnTo>
                    <a:pt x="1101" y="3888"/>
                  </a:lnTo>
                  <a:lnTo>
                    <a:pt x="1395" y="3668"/>
                  </a:lnTo>
                  <a:lnTo>
                    <a:pt x="1725" y="3485"/>
                  </a:lnTo>
                  <a:lnTo>
                    <a:pt x="2018" y="3301"/>
                  </a:lnTo>
                  <a:lnTo>
                    <a:pt x="2789" y="2935"/>
                  </a:lnTo>
                  <a:lnTo>
                    <a:pt x="3596" y="2641"/>
                  </a:lnTo>
                  <a:lnTo>
                    <a:pt x="5210" y="2017"/>
                  </a:lnTo>
                  <a:lnTo>
                    <a:pt x="6787" y="1394"/>
                  </a:lnTo>
                  <a:lnTo>
                    <a:pt x="7557" y="1100"/>
                  </a:lnTo>
                  <a:lnTo>
                    <a:pt x="8364" y="807"/>
                  </a:lnTo>
                  <a:lnTo>
                    <a:pt x="9135" y="587"/>
                  </a:lnTo>
                  <a:lnTo>
                    <a:pt x="9538" y="514"/>
                  </a:lnTo>
                  <a:lnTo>
                    <a:pt x="9942" y="440"/>
                  </a:lnTo>
                  <a:close/>
                  <a:moveTo>
                    <a:pt x="9868" y="17937"/>
                  </a:moveTo>
                  <a:lnTo>
                    <a:pt x="9868" y="17974"/>
                  </a:lnTo>
                  <a:lnTo>
                    <a:pt x="9905" y="18157"/>
                  </a:lnTo>
                  <a:lnTo>
                    <a:pt x="10015" y="18341"/>
                  </a:lnTo>
                  <a:lnTo>
                    <a:pt x="9575" y="18524"/>
                  </a:lnTo>
                  <a:lnTo>
                    <a:pt x="9575" y="18487"/>
                  </a:lnTo>
                  <a:lnTo>
                    <a:pt x="9538" y="18341"/>
                  </a:lnTo>
                  <a:lnTo>
                    <a:pt x="9465" y="18231"/>
                  </a:lnTo>
                  <a:lnTo>
                    <a:pt x="9391" y="18084"/>
                  </a:lnTo>
                  <a:lnTo>
                    <a:pt x="9868" y="17937"/>
                  </a:lnTo>
                  <a:close/>
                  <a:moveTo>
                    <a:pt x="9098" y="18194"/>
                  </a:moveTo>
                  <a:lnTo>
                    <a:pt x="9171" y="18414"/>
                  </a:lnTo>
                  <a:lnTo>
                    <a:pt x="9245" y="18524"/>
                  </a:lnTo>
                  <a:lnTo>
                    <a:pt x="9318" y="18598"/>
                  </a:lnTo>
                  <a:lnTo>
                    <a:pt x="8841" y="18781"/>
                  </a:lnTo>
                  <a:lnTo>
                    <a:pt x="8768" y="18708"/>
                  </a:lnTo>
                  <a:lnTo>
                    <a:pt x="8694" y="18598"/>
                  </a:lnTo>
                  <a:lnTo>
                    <a:pt x="8621" y="18487"/>
                  </a:lnTo>
                  <a:lnTo>
                    <a:pt x="8584" y="18341"/>
                  </a:lnTo>
                  <a:lnTo>
                    <a:pt x="9098" y="18194"/>
                  </a:lnTo>
                  <a:close/>
                  <a:moveTo>
                    <a:pt x="8254" y="18414"/>
                  </a:moveTo>
                  <a:lnTo>
                    <a:pt x="8291" y="18561"/>
                  </a:lnTo>
                  <a:lnTo>
                    <a:pt x="8364" y="18744"/>
                  </a:lnTo>
                  <a:lnTo>
                    <a:pt x="8511" y="18928"/>
                  </a:lnTo>
                  <a:lnTo>
                    <a:pt x="8181" y="19038"/>
                  </a:lnTo>
                  <a:lnTo>
                    <a:pt x="8144" y="18964"/>
                  </a:lnTo>
                  <a:lnTo>
                    <a:pt x="8107" y="18928"/>
                  </a:lnTo>
                  <a:lnTo>
                    <a:pt x="7997" y="18854"/>
                  </a:lnTo>
                  <a:lnTo>
                    <a:pt x="7961" y="18818"/>
                  </a:lnTo>
                  <a:lnTo>
                    <a:pt x="7851" y="18634"/>
                  </a:lnTo>
                  <a:lnTo>
                    <a:pt x="7851" y="18561"/>
                  </a:lnTo>
                  <a:lnTo>
                    <a:pt x="8254" y="18414"/>
                  </a:lnTo>
                  <a:close/>
                  <a:moveTo>
                    <a:pt x="5246" y="18818"/>
                  </a:moveTo>
                  <a:lnTo>
                    <a:pt x="5430" y="18891"/>
                  </a:lnTo>
                  <a:lnTo>
                    <a:pt x="5650" y="18928"/>
                  </a:lnTo>
                  <a:lnTo>
                    <a:pt x="5870" y="18964"/>
                  </a:lnTo>
                  <a:lnTo>
                    <a:pt x="5943" y="19221"/>
                  </a:lnTo>
                  <a:lnTo>
                    <a:pt x="5760" y="19148"/>
                  </a:lnTo>
                  <a:lnTo>
                    <a:pt x="5576" y="19038"/>
                  </a:lnTo>
                  <a:lnTo>
                    <a:pt x="5393" y="18928"/>
                  </a:lnTo>
                  <a:lnTo>
                    <a:pt x="5246" y="18818"/>
                  </a:lnTo>
                  <a:close/>
                  <a:moveTo>
                    <a:pt x="7557" y="18634"/>
                  </a:moveTo>
                  <a:lnTo>
                    <a:pt x="7557" y="18781"/>
                  </a:lnTo>
                  <a:lnTo>
                    <a:pt x="7631" y="18928"/>
                  </a:lnTo>
                  <a:lnTo>
                    <a:pt x="7704" y="19038"/>
                  </a:lnTo>
                  <a:lnTo>
                    <a:pt x="7777" y="19148"/>
                  </a:lnTo>
                  <a:lnTo>
                    <a:pt x="7704" y="19184"/>
                  </a:lnTo>
                  <a:lnTo>
                    <a:pt x="7227" y="19294"/>
                  </a:lnTo>
                  <a:lnTo>
                    <a:pt x="7154" y="19184"/>
                  </a:lnTo>
                  <a:lnTo>
                    <a:pt x="7080" y="19074"/>
                  </a:lnTo>
                  <a:lnTo>
                    <a:pt x="6970" y="18928"/>
                  </a:lnTo>
                  <a:lnTo>
                    <a:pt x="6897" y="18781"/>
                  </a:lnTo>
                  <a:lnTo>
                    <a:pt x="7117" y="18708"/>
                  </a:lnTo>
                  <a:lnTo>
                    <a:pt x="7557" y="18634"/>
                  </a:lnTo>
                  <a:close/>
                  <a:moveTo>
                    <a:pt x="6604" y="18854"/>
                  </a:moveTo>
                  <a:lnTo>
                    <a:pt x="6677" y="19111"/>
                  </a:lnTo>
                  <a:lnTo>
                    <a:pt x="6750" y="19221"/>
                  </a:lnTo>
                  <a:lnTo>
                    <a:pt x="6824" y="19331"/>
                  </a:lnTo>
                  <a:lnTo>
                    <a:pt x="6493" y="19331"/>
                  </a:lnTo>
                  <a:lnTo>
                    <a:pt x="6493" y="19258"/>
                  </a:lnTo>
                  <a:lnTo>
                    <a:pt x="6493" y="19221"/>
                  </a:lnTo>
                  <a:lnTo>
                    <a:pt x="6420" y="19184"/>
                  </a:lnTo>
                  <a:lnTo>
                    <a:pt x="6383" y="19184"/>
                  </a:lnTo>
                  <a:lnTo>
                    <a:pt x="6310" y="19221"/>
                  </a:lnTo>
                  <a:lnTo>
                    <a:pt x="6273" y="19221"/>
                  </a:lnTo>
                  <a:lnTo>
                    <a:pt x="6200" y="19184"/>
                  </a:lnTo>
                  <a:lnTo>
                    <a:pt x="6163" y="19074"/>
                  </a:lnTo>
                  <a:lnTo>
                    <a:pt x="6127" y="18928"/>
                  </a:lnTo>
                  <a:lnTo>
                    <a:pt x="6604" y="18854"/>
                  </a:lnTo>
                  <a:close/>
                  <a:moveTo>
                    <a:pt x="10125" y="0"/>
                  </a:moveTo>
                  <a:lnTo>
                    <a:pt x="9721" y="37"/>
                  </a:lnTo>
                  <a:lnTo>
                    <a:pt x="9318" y="110"/>
                  </a:lnTo>
                  <a:lnTo>
                    <a:pt x="8804" y="220"/>
                  </a:lnTo>
                  <a:lnTo>
                    <a:pt x="8291" y="403"/>
                  </a:lnTo>
                  <a:lnTo>
                    <a:pt x="7300" y="734"/>
                  </a:lnTo>
                  <a:lnTo>
                    <a:pt x="5320" y="1504"/>
                  </a:lnTo>
                  <a:lnTo>
                    <a:pt x="3376" y="2274"/>
                  </a:lnTo>
                  <a:lnTo>
                    <a:pt x="2422" y="2678"/>
                  </a:lnTo>
                  <a:lnTo>
                    <a:pt x="1945" y="2898"/>
                  </a:lnTo>
                  <a:lnTo>
                    <a:pt x="1505" y="3118"/>
                  </a:lnTo>
                  <a:lnTo>
                    <a:pt x="1248" y="3301"/>
                  </a:lnTo>
                  <a:lnTo>
                    <a:pt x="955" y="3485"/>
                  </a:lnTo>
                  <a:lnTo>
                    <a:pt x="698" y="3742"/>
                  </a:lnTo>
                  <a:lnTo>
                    <a:pt x="441" y="3998"/>
                  </a:lnTo>
                  <a:lnTo>
                    <a:pt x="221" y="4292"/>
                  </a:lnTo>
                  <a:lnTo>
                    <a:pt x="74" y="4622"/>
                  </a:lnTo>
                  <a:lnTo>
                    <a:pt x="38" y="4769"/>
                  </a:lnTo>
                  <a:lnTo>
                    <a:pt x="38" y="4915"/>
                  </a:lnTo>
                  <a:lnTo>
                    <a:pt x="38" y="5099"/>
                  </a:lnTo>
                  <a:lnTo>
                    <a:pt x="74" y="5245"/>
                  </a:lnTo>
                  <a:lnTo>
                    <a:pt x="1" y="5282"/>
                  </a:lnTo>
                  <a:lnTo>
                    <a:pt x="1" y="5319"/>
                  </a:lnTo>
                  <a:lnTo>
                    <a:pt x="38" y="5722"/>
                  </a:lnTo>
                  <a:lnTo>
                    <a:pt x="148" y="6052"/>
                  </a:lnTo>
                  <a:lnTo>
                    <a:pt x="441" y="6786"/>
                  </a:lnTo>
                  <a:lnTo>
                    <a:pt x="1065" y="8400"/>
                  </a:lnTo>
                  <a:lnTo>
                    <a:pt x="2348" y="11665"/>
                  </a:lnTo>
                  <a:lnTo>
                    <a:pt x="2935" y="13315"/>
                  </a:lnTo>
                  <a:lnTo>
                    <a:pt x="3522" y="15003"/>
                  </a:lnTo>
                  <a:lnTo>
                    <a:pt x="4072" y="16653"/>
                  </a:lnTo>
                  <a:lnTo>
                    <a:pt x="4293" y="17424"/>
                  </a:lnTo>
                  <a:lnTo>
                    <a:pt x="4439" y="17827"/>
                  </a:lnTo>
                  <a:lnTo>
                    <a:pt x="4513" y="18047"/>
                  </a:lnTo>
                  <a:lnTo>
                    <a:pt x="4623" y="18231"/>
                  </a:lnTo>
                  <a:lnTo>
                    <a:pt x="4659" y="18451"/>
                  </a:lnTo>
                  <a:lnTo>
                    <a:pt x="4733" y="18634"/>
                  </a:lnTo>
                  <a:lnTo>
                    <a:pt x="4806" y="18781"/>
                  </a:lnTo>
                  <a:lnTo>
                    <a:pt x="4916" y="18928"/>
                  </a:lnTo>
                  <a:lnTo>
                    <a:pt x="5026" y="19074"/>
                  </a:lnTo>
                  <a:lnTo>
                    <a:pt x="5173" y="19221"/>
                  </a:lnTo>
                  <a:lnTo>
                    <a:pt x="5503" y="19404"/>
                  </a:lnTo>
                  <a:lnTo>
                    <a:pt x="5833" y="19551"/>
                  </a:lnTo>
                  <a:lnTo>
                    <a:pt x="6237" y="19661"/>
                  </a:lnTo>
                  <a:lnTo>
                    <a:pt x="6604" y="19698"/>
                  </a:lnTo>
                  <a:lnTo>
                    <a:pt x="7007" y="19698"/>
                  </a:lnTo>
                  <a:lnTo>
                    <a:pt x="7484" y="19625"/>
                  </a:lnTo>
                  <a:lnTo>
                    <a:pt x="7924" y="19515"/>
                  </a:lnTo>
                  <a:lnTo>
                    <a:pt x="8841" y="19184"/>
                  </a:lnTo>
                  <a:lnTo>
                    <a:pt x="11079" y="18341"/>
                  </a:lnTo>
                  <a:lnTo>
                    <a:pt x="13206" y="17570"/>
                  </a:lnTo>
                  <a:lnTo>
                    <a:pt x="13830" y="17314"/>
                  </a:lnTo>
                  <a:lnTo>
                    <a:pt x="14417" y="17020"/>
                  </a:lnTo>
                  <a:lnTo>
                    <a:pt x="14527" y="17020"/>
                  </a:lnTo>
                  <a:lnTo>
                    <a:pt x="14674" y="16947"/>
                  </a:lnTo>
                  <a:lnTo>
                    <a:pt x="14710" y="16873"/>
                  </a:lnTo>
                  <a:lnTo>
                    <a:pt x="14710" y="16837"/>
                  </a:lnTo>
                  <a:lnTo>
                    <a:pt x="14894" y="16690"/>
                  </a:lnTo>
                  <a:lnTo>
                    <a:pt x="15187" y="16433"/>
                  </a:lnTo>
                  <a:lnTo>
                    <a:pt x="15407" y="16103"/>
                  </a:lnTo>
                  <a:lnTo>
                    <a:pt x="15554" y="15773"/>
                  </a:lnTo>
                  <a:lnTo>
                    <a:pt x="15701" y="15406"/>
                  </a:lnTo>
                  <a:lnTo>
                    <a:pt x="15774" y="15039"/>
                  </a:lnTo>
                  <a:lnTo>
                    <a:pt x="15811" y="14636"/>
                  </a:lnTo>
                  <a:lnTo>
                    <a:pt x="15847" y="13866"/>
                  </a:lnTo>
                  <a:lnTo>
                    <a:pt x="15884" y="13829"/>
                  </a:lnTo>
                  <a:lnTo>
                    <a:pt x="15884" y="13756"/>
                  </a:lnTo>
                  <a:lnTo>
                    <a:pt x="15847" y="13572"/>
                  </a:lnTo>
                  <a:lnTo>
                    <a:pt x="15811" y="13389"/>
                  </a:lnTo>
                  <a:lnTo>
                    <a:pt x="15664" y="13059"/>
                  </a:lnTo>
                  <a:lnTo>
                    <a:pt x="15334" y="12178"/>
                  </a:lnTo>
                  <a:lnTo>
                    <a:pt x="14710" y="10564"/>
                  </a:lnTo>
                  <a:lnTo>
                    <a:pt x="13500" y="7263"/>
                  </a:lnTo>
                  <a:lnTo>
                    <a:pt x="12326" y="3962"/>
                  </a:lnTo>
                  <a:lnTo>
                    <a:pt x="11776" y="2311"/>
                  </a:lnTo>
                  <a:lnTo>
                    <a:pt x="11446" y="1431"/>
                  </a:lnTo>
                  <a:lnTo>
                    <a:pt x="11372" y="1174"/>
                  </a:lnTo>
                  <a:lnTo>
                    <a:pt x="11409" y="1027"/>
                  </a:lnTo>
                  <a:lnTo>
                    <a:pt x="11409" y="917"/>
                  </a:lnTo>
                  <a:lnTo>
                    <a:pt x="11372" y="770"/>
                  </a:lnTo>
                  <a:lnTo>
                    <a:pt x="11299" y="624"/>
                  </a:lnTo>
                  <a:lnTo>
                    <a:pt x="11152" y="403"/>
                  </a:lnTo>
                  <a:lnTo>
                    <a:pt x="10895" y="220"/>
                  </a:lnTo>
                  <a:lnTo>
                    <a:pt x="10712" y="110"/>
                  </a:lnTo>
                  <a:lnTo>
                    <a:pt x="10528" y="37"/>
                  </a:lnTo>
                  <a:lnTo>
                    <a:pt x="10345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295" name="Google Shape;295;p5"/>
            <p:cNvSpPr/>
            <p:nvPr/>
          </p:nvSpPr>
          <p:spPr>
            <a:xfrm>
              <a:off x="6991200" y="2879025"/>
              <a:ext cx="390675" cy="444800"/>
            </a:xfrm>
            <a:custGeom>
              <a:avLst/>
              <a:gdLst/>
              <a:ahLst/>
              <a:cxnLst/>
              <a:rect l="l" t="t" r="r" b="b"/>
              <a:pathLst>
                <a:path w="15627" h="17792" extrusionOk="0">
                  <a:moveTo>
                    <a:pt x="10528" y="1"/>
                  </a:moveTo>
                  <a:lnTo>
                    <a:pt x="10455" y="37"/>
                  </a:lnTo>
                  <a:lnTo>
                    <a:pt x="10308" y="221"/>
                  </a:lnTo>
                  <a:lnTo>
                    <a:pt x="10198" y="441"/>
                  </a:lnTo>
                  <a:lnTo>
                    <a:pt x="10015" y="881"/>
                  </a:lnTo>
                  <a:lnTo>
                    <a:pt x="9831" y="1468"/>
                  </a:lnTo>
                  <a:lnTo>
                    <a:pt x="9685" y="2091"/>
                  </a:lnTo>
                  <a:lnTo>
                    <a:pt x="9685" y="2201"/>
                  </a:lnTo>
                  <a:lnTo>
                    <a:pt x="9721" y="2311"/>
                  </a:lnTo>
                  <a:lnTo>
                    <a:pt x="9795" y="2348"/>
                  </a:lnTo>
                  <a:lnTo>
                    <a:pt x="9868" y="2385"/>
                  </a:lnTo>
                  <a:lnTo>
                    <a:pt x="9941" y="2421"/>
                  </a:lnTo>
                  <a:lnTo>
                    <a:pt x="10051" y="2385"/>
                  </a:lnTo>
                  <a:lnTo>
                    <a:pt x="10125" y="2311"/>
                  </a:lnTo>
                  <a:lnTo>
                    <a:pt x="10198" y="2238"/>
                  </a:lnTo>
                  <a:lnTo>
                    <a:pt x="10235" y="2055"/>
                  </a:lnTo>
                  <a:lnTo>
                    <a:pt x="10235" y="2018"/>
                  </a:lnTo>
                  <a:lnTo>
                    <a:pt x="10235" y="1981"/>
                  </a:lnTo>
                  <a:lnTo>
                    <a:pt x="10455" y="1138"/>
                  </a:lnTo>
                  <a:lnTo>
                    <a:pt x="10638" y="624"/>
                  </a:lnTo>
                  <a:lnTo>
                    <a:pt x="10675" y="367"/>
                  </a:lnTo>
                  <a:lnTo>
                    <a:pt x="10712" y="111"/>
                  </a:lnTo>
                  <a:lnTo>
                    <a:pt x="10675" y="37"/>
                  </a:lnTo>
                  <a:lnTo>
                    <a:pt x="10602" y="1"/>
                  </a:lnTo>
                  <a:close/>
                  <a:moveTo>
                    <a:pt x="3559" y="1028"/>
                  </a:moveTo>
                  <a:lnTo>
                    <a:pt x="3522" y="1064"/>
                  </a:lnTo>
                  <a:lnTo>
                    <a:pt x="3485" y="1101"/>
                  </a:lnTo>
                  <a:lnTo>
                    <a:pt x="3485" y="1138"/>
                  </a:lnTo>
                  <a:lnTo>
                    <a:pt x="3559" y="1321"/>
                  </a:lnTo>
                  <a:lnTo>
                    <a:pt x="3669" y="1468"/>
                  </a:lnTo>
                  <a:lnTo>
                    <a:pt x="3889" y="1761"/>
                  </a:lnTo>
                  <a:lnTo>
                    <a:pt x="4109" y="2055"/>
                  </a:lnTo>
                  <a:lnTo>
                    <a:pt x="4366" y="2348"/>
                  </a:lnTo>
                  <a:lnTo>
                    <a:pt x="4476" y="2605"/>
                  </a:lnTo>
                  <a:lnTo>
                    <a:pt x="4586" y="2862"/>
                  </a:lnTo>
                  <a:lnTo>
                    <a:pt x="4696" y="2972"/>
                  </a:lnTo>
                  <a:lnTo>
                    <a:pt x="4769" y="3045"/>
                  </a:lnTo>
                  <a:lnTo>
                    <a:pt x="4916" y="3082"/>
                  </a:lnTo>
                  <a:lnTo>
                    <a:pt x="5063" y="3082"/>
                  </a:lnTo>
                  <a:lnTo>
                    <a:pt x="5136" y="3045"/>
                  </a:lnTo>
                  <a:lnTo>
                    <a:pt x="5209" y="3008"/>
                  </a:lnTo>
                  <a:lnTo>
                    <a:pt x="5246" y="2935"/>
                  </a:lnTo>
                  <a:lnTo>
                    <a:pt x="5246" y="2862"/>
                  </a:lnTo>
                  <a:lnTo>
                    <a:pt x="5209" y="2715"/>
                  </a:lnTo>
                  <a:lnTo>
                    <a:pt x="5173" y="2642"/>
                  </a:lnTo>
                  <a:lnTo>
                    <a:pt x="5099" y="2605"/>
                  </a:lnTo>
                  <a:lnTo>
                    <a:pt x="4989" y="2605"/>
                  </a:lnTo>
                  <a:lnTo>
                    <a:pt x="4989" y="2568"/>
                  </a:lnTo>
                  <a:lnTo>
                    <a:pt x="4989" y="2495"/>
                  </a:lnTo>
                  <a:lnTo>
                    <a:pt x="4953" y="2385"/>
                  </a:lnTo>
                  <a:lnTo>
                    <a:pt x="4806" y="2128"/>
                  </a:lnTo>
                  <a:lnTo>
                    <a:pt x="4623" y="1871"/>
                  </a:lnTo>
                  <a:lnTo>
                    <a:pt x="4402" y="1615"/>
                  </a:lnTo>
                  <a:lnTo>
                    <a:pt x="4146" y="1394"/>
                  </a:lnTo>
                  <a:lnTo>
                    <a:pt x="3889" y="1174"/>
                  </a:lnTo>
                  <a:lnTo>
                    <a:pt x="3595" y="1028"/>
                  </a:lnTo>
                  <a:close/>
                  <a:moveTo>
                    <a:pt x="15334" y="3999"/>
                  </a:moveTo>
                  <a:lnTo>
                    <a:pt x="15260" y="4035"/>
                  </a:lnTo>
                  <a:lnTo>
                    <a:pt x="15187" y="4109"/>
                  </a:lnTo>
                  <a:lnTo>
                    <a:pt x="15077" y="4182"/>
                  </a:lnTo>
                  <a:lnTo>
                    <a:pt x="14967" y="4256"/>
                  </a:lnTo>
                  <a:lnTo>
                    <a:pt x="14820" y="4329"/>
                  </a:lnTo>
                  <a:lnTo>
                    <a:pt x="14673" y="4329"/>
                  </a:lnTo>
                  <a:lnTo>
                    <a:pt x="14527" y="4402"/>
                  </a:lnTo>
                  <a:lnTo>
                    <a:pt x="14490" y="4439"/>
                  </a:lnTo>
                  <a:lnTo>
                    <a:pt x="14453" y="4549"/>
                  </a:lnTo>
                  <a:lnTo>
                    <a:pt x="14417" y="4586"/>
                  </a:lnTo>
                  <a:lnTo>
                    <a:pt x="14380" y="4622"/>
                  </a:lnTo>
                  <a:lnTo>
                    <a:pt x="14233" y="4732"/>
                  </a:lnTo>
                  <a:lnTo>
                    <a:pt x="13940" y="4842"/>
                  </a:lnTo>
                  <a:lnTo>
                    <a:pt x="13720" y="4989"/>
                  </a:lnTo>
                  <a:lnTo>
                    <a:pt x="13536" y="5173"/>
                  </a:lnTo>
                  <a:lnTo>
                    <a:pt x="13499" y="5246"/>
                  </a:lnTo>
                  <a:lnTo>
                    <a:pt x="13499" y="5319"/>
                  </a:lnTo>
                  <a:lnTo>
                    <a:pt x="13573" y="5356"/>
                  </a:lnTo>
                  <a:lnTo>
                    <a:pt x="13830" y="5356"/>
                  </a:lnTo>
                  <a:lnTo>
                    <a:pt x="14013" y="5319"/>
                  </a:lnTo>
                  <a:lnTo>
                    <a:pt x="14380" y="5173"/>
                  </a:lnTo>
                  <a:lnTo>
                    <a:pt x="14673" y="5026"/>
                  </a:lnTo>
                  <a:lnTo>
                    <a:pt x="14783" y="4953"/>
                  </a:lnTo>
                  <a:lnTo>
                    <a:pt x="14857" y="4806"/>
                  </a:lnTo>
                  <a:lnTo>
                    <a:pt x="15077" y="4769"/>
                  </a:lnTo>
                  <a:lnTo>
                    <a:pt x="15260" y="4659"/>
                  </a:lnTo>
                  <a:lnTo>
                    <a:pt x="15370" y="4696"/>
                  </a:lnTo>
                  <a:lnTo>
                    <a:pt x="15444" y="4696"/>
                  </a:lnTo>
                  <a:lnTo>
                    <a:pt x="15554" y="4622"/>
                  </a:lnTo>
                  <a:lnTo>
                    <a:pt x="15627" y="4549"/>
                  </a:lnTo>
                  <a:lnTo>
                    <a:pt x="15627" y="4476"/>
                  </a:lnTo>
                  <a:lnTo>
                    <a:pt x="15590" y="4366"/>
                  </a:lnTo>
                  <a:lnTo>
                    <a:pt x="15627" y="4329"/>
                  </a:lnTo>
                  <a:lnTo>
                    <a:pt x="15627" y="4256"/>
                  </a:lnTo>
                  <a:lnTo>
                    <a:pt x="15590" y="4182"/>
                  </a:lnTo>
                  <a:lnTo>
                    <a:pt x="15554" y="4109"/>
                  </a:lnTo>
                  <a:lnTo>
                    <a:pt x="15480" y="4035"/>
                  </a:lnTo>
                  <a:lnTo>
                    <a:pt x="15407" y="4035"/>
                  </a:lnTo>
                  <a:lnTo>
                    <a:pt x="15334" y="3999"/>
                  </a:lnTo>
                  <a:close/>
                  <a:moveTo>
                    <a:pt x="2238" y="7447"/>
                  </a:moveTo>
                  <a:lnTo>
                    <a:pt x="2128" y="7484"/>
                  </a:lnTo>
                  <a:lnTo>
                    <a:pt x="1064" y="7960"/>
                  </a:lnTo>
                  <a:lnTo>
                    <a:pt x="477" y="8217"/>
                  </a:lnTo>
                  <a:lnTo>
                    <a:pt x="257" y="8364"/>
                  </a:lnTo>
                  <a:lnTo>
                    <a:pt x="147" y="8474"/>
                  </a:lnTo>
                  <a:lnTo>
                    <a:pt x="111" y="8437"/>
                  </a:lnTo>
                  <a:lnTo>
                    <a:pt x="74" y="8437"/>
                  </a:lnTo>
                  <a:lnTo>
                    <a:pt x="1" y="8511"/>
                  </a:lnTo>
                  <a:lnTo>
                    <a:pt x="1" y="8584"/>
                  </a:lnTo>
                  <a:lnTo>
                    <a:pt x="37" y="8621"/>
                  </a:lnTo>
                  <a:lnTo>
                    <a:pt x="111" y="8694"/>
                  </a:lnTo>
                  <a:lnTo>
                    <a:pt x="221" y="8731"/>
                  </a:lnTo>
                  <a:lnTo>
                    <a:pt x="367" y="8694"/>
                  </a:lnTo>
                  <a:lnTo>
                    <a:pt x="514" y="8657"/>
                  </a:lnTo>
                  <a:lnTo>
                    <a:pt x="808" y="8547"/>
                  </a:lnTo>
                  <a:lnTo>
                    <a:pt x="1028" y="8474"/>
                  </a:lnTo>
                  <a:lnTo>
                    <a:pt x="2385" y="7887"/>
                  </a:lnTo>
                  <a:lnTo>
                    <a:pt x="2458" y="7850"/>
                  </a:lnTo>
                  <a:lnTo>
                    <a:pt x="2532" y="7777"/>
                  </a:lnTo>
                  <a:lnTo>
                    <a:pt x="2532" y="7667"/>
                  </a:lnTo>
                  <a:lnTo>
                    <a:pt x="2495" y="7594"/>
                  </a:lnTo>
                  <a:lnTo>
                    <a:pt x="2422" y="7520"/>
                  </a:lnTo>
                  <a:lnTo>
                    <a:pt x="2348" y="7484"/>
                  </a:lnTo>
                  <a:lnTo>
                    <a:pt x="2238" y="7447"/>
                  </a:lnTo>
                  <a:close/>
                  <a:moveTo>
                    <a:pt x="6677" y="7814"/>
                  </a:moveTo>
                  <a:lnTo>
                    <a:pt x="6603" y="7887"/>
                  </a:lnTo>
                  <a:lnTo>
                    <a:pt x="6603" y="7960"/>
                  </a:lnTo>
                  <a:lnTo>
                    <a:pt x="6603" y="8070"/>
                  </a:lnTo>
                  <a:lnTo>
                    <a:pt x="6933" y="8474"/>
                  </a:lnTo>
                  <a:lnTo>
                    <a:pt x="7044" y="8694"/>
                  </a:lnTo>
                  <a:lnTo>
                    <a:pt x="7154" y="8914"/>
                  </a:lnTo>
                  <a:lnTo>
                    <a:pt x="7227" y="8951"/>
                  </a:lnTo>
                  <a:lnTo>
                    <a:pt x="7264" y="8987"/>
                  </a:lnTo>
                  <a:lnTo>
                    <a:pt x="7410" y="8987"/>
                  </a:lnTo>
                  <a:lnTo>
                    <a:pt x="7594" y="8877"/>
                  </a:lnTo>
                  <a:lnTo>
                    <a:pt x="7777" y="8767"/>
                  </a:lnTo>
                  <a:lnTo>
                    <a:pt x="7924" y="8621"/>
                  </a:lnTo>
                  <a:lnTo>
                    <a:pt x="7924" y="8657"/>
                  </a:lnTo>
                  <a:lnTo>
                    <a:pt x="7997" y="8767"/>
                  </a:lnTo>
                  <a:lnTo>
                    <a:pt x="8071" y="8877"/>
                  </a:lnTo>
                  <a:lnTo>
                    <a:pt x="8181" y="8951"/>
                  </a:lnTo>
                  <a:lnTo>
                    <a:pt x="8327" y="9024"/>
                  </a:lnTo>
                  <a:lnTo>
                    <a:pt x="8584" y="9061"/>
                  </a:lnTo>
                  <a:lnTo>
                    <a:pt x="8768" y="9061"/>
                  </a:lnTo>
                  <a:lnTo>
                    <a:pt x="8951" y="8987"/>
                  </a:lnTo>
                  <a:lnTo>
                    <a:pt x="9281" y="8841"/>
                  </a:lnTo>
                  <a:lnTo>
                    <a:pt x="9611" y="8657"/>
                  </a:lnTo>
                  <a:lnTo>
                    <a:pt x="9721" y="8547"/>
                  </a:lnTo>
                  <a:lnTo>
                    <a:pt x="9758" y="8474"/>
                  </a:lnTo>
                  <a:lnTo>
                    <a:pt x="9758" y="8364"/>
                  </a:lnTo>
                  <a:lnTo>
                    <a:pt x="9685" y="8254"/>
                  </a:lnTo>
                  <a:lnTo>
                    <a:pt x="9648" y="8217"/>
                  </a:lnTo>
                  <a:lnTo>
                    <a:pt x="9464" y="8217"/>
                  </a:lnTo>
                  <a:lnTo>
                    <a:pt x="9428" y="8291"/>
                  </a:lnTo>
                  <a:lnTo>
                    <a:pt x="9244" y="8437"/>
                  </a:lnTo>
                  <a:lnTo>
                    <a:pt x="8988" y="8547"/>
                  </a:lnTo>
                  <a:lnTo>
                    <a:pt x="8768" y="8621"/>
                  </a:lnTo>
                  <a:lnTo>
                    <a:pt x="8584" y="8657"/>
                  </a:lnTo>
                  <a:lnTo>
                    <a:pt x="8474" y="8657"/>
                  </a:lnTo>
                  <a:lnTo>
                    <a:pt x="8401" y="8621"/>
                  </a:lnTo>
                  <a:lnTo>
                    <a:pt x="8364" y="8584"/>
                  </a:lnTo>
                  <a:lnTo>
                    <a:pt x="8327" y="8547"/>
                  </a:lnTo>
                  <a:lnTo>
                    <a:pt x="8254" y="8254"/>
                  </a:lnTo>
                  <a:lnTo>
                    <a:pt x="8181" y="8144"/>
                  </a:lnTo>
                  <a:lnTo>
                    <a:pt x="8071" y="8107"/>
                  </a:lnTo>
                  <a:lnTo>
                    <a:pt x="7961" y="8107"/>
                  </a:lnTo>
                  <a:lnTo>
                    <a:pt x="7887" y="8144"/>
                  </a:lnTo>
                  <a:lnTo>
                    <a:pt x="7740" y="8254"/>
                  </a:lnTo>
                  <a:lnTo>
                    <a:pt x="7630" y="8401"/>
                  </a:lnTo>
                  <a:lnTo>
                    <a:pt x="7410" y="8547"/>
                  </a:lnTo>
                  <a:lnTo>
                    <a:pt x="7264" y="8364"/>
                  </a:lnTo>
                  <a:lnTo>
                    <a:pt x="7117" y="8180"/>
                  </a:lnTo>
                  <a:lnTo>
                    <a:pt x="6970" y="7997"/>
                  </a:lnTo>
                  <a:lnTo>
                    <a:pt x="6787" y="7850"/>
                  </a:lnTo>
                  <a:lnTo>
                    <a:pt x="6713" y="7814"/>
                  </a:lnTo>
                  <a:close/>
                  <a:moveTo>
                    <a:pt x="12876" y="11005"/>
                  </a:moveTo>
                  <a:lnTo>
                    <a:pt x="12803" y="11042"/>
                  </a:lnTo>
                  <a:lnTo>
                    <a:pt x="12766" y="11078"/>
                  </a:lnTo>
                  <a:lnTo>
                    <a:pt x="12766" y="11152"/>
                  </a:lnTo>
                  <a:lnTo>
                    <a:pt x="12729" y="11225"/>
                  </a:lnTo>
                  <a:lnTo>
                    <a:pt x="12766" y="11298"/>
                  </a:lnTo>
                  <a:lnTo>
                    <a:pt x="12986" y="11702"/>
                  </a:lnTo>
                  <a:lnTo>
                    <a:pt x="13279" y="12069"/>
                  </a:lnTo>
                  <a:lnTo>
                    <a:pt x="13499" y="12399"/>
                  </a:lnTo>
                  <a:lnTo>
                    <a:pt x="13646" y="12509"/>
                  </a:lnTo>
                  <a:lnTo>
                    <a:pt x="13830" y="12619"/>
                  </a:lnTo>
                  <a:lnTo>
                    <a:pt x="13976" y="12619"/>
                  </a:lnTo>
                  <a:lnTo>
                    <a:pt x="14013" y="12582"/>
                  </a:lnTo>
                  <a:lnTo>
                    <a:pt x="14086" y="12546"/>
                  </a:lnTo>
                  <a:lnTo>
                    <a:pt x="14160" y="12436"/>
                  </a:lnTo>
                  <a:lnTo>
                    <a:pt x="14160" y="12325"/>
                  </a:lnTo>
                  <a:lnTo>
                    <a:pt x="14160" y="12252"/>
                  </a:lnTo>
                  <a:lnTo>
                    <a:pt x="14123" y="12142"/>
                  </a:lnTo>
                  <a:lnTo>
                    <a:pt x="14086" y="12069"/>
                  </a:lnTo>
                  <a:lnTo>
                    <a:pt x="14050" y="12032"/>
                  </a:lnTo>
                  <a:lnTo>
                    <a:pt x="13903" y="12032"/>
                  </a:lnTo>
                  <a:lnTo>
                    <a:pt x="13830" y="11885"/>
                  </a:lnTo>
                  <a:lnTo>
                    <a:pt x="13573" y="11592"/>
                  </a:lnTo>
                  <a:lnTo>
                    <a:pt x="13316" y="11298"/>
                  </a:lnTo>
                  <a:lnTo>
                    <a:pt x="13059" y="11042"/>
                  </a:lnTo>
                  <a:lnTo>
                    <a:pt x="13023" y="11005"/>
                  </a:lnTo>
                  <a:close/>
                  <a:moveTo>
                    <a:pt x="8181" y="3192"/>
                  </a:moveTo>
                  <a:lnTo>
                    <a:pt x="8511" y="3228"/>
                  </a:lnTo>
                  <a:lnTo>
                    <a:pt x="8878" y="3265"/>
                  </a:lnTo>
                  <a:lnTo>
                    <a:pt x="9208" y="3339"/>
                  </a:lnTo>
                  <a:lnTo>
                    <a:pt x="9538" y="3412"/>
                  </a:lnTo>
                  <a:lnTo>
                    <a:pt x="9868" y="3522"/>
                  </a:lnTo>
                  <a:lnTo>
                    <a:pt x="10198" y="3669"/>
                  </a:lnTo>
                  <a:lnTo>
                    <a:pt x="10528" y="3852"/>
                  </a:lnTo>
                  <a:lnTo>
                    <a:pt x="10822" y="4035"/>
                  </a:lnTo>
                  <a:lnTo>
                    <a:pt x="11078" y="4256"/>
                  </a:lnTo>
                  <a:lnTo>
                    <a:pt x="11335" y="4476"/>
                  </a:lnTo>
                  <a:lnTo>
                    <a:pt x="11592" y="4732"/>
                  </a:lnTo>
                  <a:lnTo>
                    <a:pt x="11812" y="4989"/>
                  </a:lnTo>
                  <a:lnTo>
                    <a:pt x="11996" y="5319"/>
                  </a:lnTo>
                  <a:lnTo>
                    <a:pt x="12142" y="5576"/>
                  </a:lnTo>
                  <a:lnTo>
                    <a:pt x="12252" y="5870"/>
                  </a:lnTo>
                  <a:lnTo>
                    <a:pt x="12362" y="6200"/>
                  </a:lnTo>
                  <a:lnTo>
                    <a:pt x="12436" y="6530"/>
                  </a:lnTo>
                  <a:lnTo>
                    <a:pt x="12509" y="6823"/>
                  </a:lnTo>
                  <a:lnTo>
                    <a:pt x="12509" y="7153"/>
                  </a:lnTo>
                  <a:lnTo>
                    <a:pt x="12509" y="7484"/>
                  </a:lnTo>
                  <a:lnTo>
                    <a:pt x="12472" y="7814"/>
                  </a:lnTo>
                  <a:lnTo>
                    <a:pt x="12399" y="8144"/>
                  </a:lnTo>
                  <a:lnTo>
                    <a:pt x="12289" y="8511"/>
                  </a:lnTo>
                  <a:lnTo>
                    <a:pt x="12142" y="8804"/>
                  </a:lnTo>
                  <a:lnTo>
                    <a:pt x="11996" y="9134"/>
                  </a:lnTo>
                  <a:lnTo>
                    <a:pt x="11812" y="9428"/>
                  </a:lnTo>
                  <a:lnTo>
                    <a:pt x="11592" y="9721"/>
                  </a:lnTo>
                  <a:lnTo>
                    <a:pt x="11115" y="10271"/>
                  </a:lnTo>
                  <a:lnTo>
                    <a:pt x="10345" y="11115"/>
                  </a:lnTo>
                  <a:lnTo>
                    <a:pt x="9941" y="11555"/>
                  </a:lnTo>
                  <a:lnTo>
                    <a:pt x="9575" y="12032"/>
                  </a:lnTo>
                  <a:lnTo>
                    <a:pt x="9281" y="12509"/>
                  </a:lnTo>
                  <a:lnTo>
                    <a:pt x="8988" y="13022"/>
                  </a:lnTo>
                  <a:lnTo>
                    <a:pt x="8914" y="13279"/>
                  </a:lnTo>
                  <a:lnTo>
                    <a:pt x="8804" y="13573"/>
                  </a:lnTo>
                  <a:lnTo>
                    <a:pt x="8768" y="13829"/>
                  </a:lnTo>
                  <a:lnTo>
                    <a:pt x="8731" y="14123"/>
                  </a:lnTo>
                  <a:lnTo>
                    <a:pt x="8217" y="14013"/>
                  </a:lnTo>
                  <a:lnTo>
                    <a:pt x="7704" y="13939"/>
                  </a:lnTo>
                  <a:lnTo>
                    <a:pt x="8584" y="11665"/>
                  </a:lnTo>
                  <a:lnTo>
                    <a:pt x="9061" y="10418"/>
                  </a:lnTo>
                  <a:lnTo>
                    <a:pt x="9318" y="9831"/>
                  </a:lnTo>
                  <a:lnTo>
                    <a:pt x="9391" y="9538"/>
                  </a:lnTo>
                  <a:lnTo>
                    <a:pt x="9391" y="9391"/>
                  </a:lnTo>
                  <a:lnTo>
                    <a:pt x="9354" y="9244"/>
                  </a:lnTo>
                  <a:lnTo>
                    <a:pt x="9318" y="9208"/>
                  </a:lnTo>
                  <a:lnTo>
                    <a:pt x="9281" y="9208"/>
                  </a:lnTo>
                  <a:lnTo>
                    <a:pt x="9171" y="9281"/>
                  </a:lnTo>
                  <a:lnTo>
                    <a:pt x="9098" y="9391"/>
                  </a:lnTo>
                  <a:lnTo>
                    <a:pt x="8988" y="9611"/>
                  </a:lnTo>
                  <a:lnTo>
                    <a:pt x="8768" y="10088"/>
                  </a:lnTo>
                  <a:lnTo>
                    <a:pt x="8217" y="11445"/>
                  </a:lnTo>
                  <a:lnTo>
                    <a:pt x="7337" y="13719"/>
                  </a:lnTo>
                  <a:lnTo>
                    <a:pt x="7227" y="13903"/>
                  </a:lnTo>
                  <a:lnTo>
                    <a:pt x="6970" y="13829"/>
                  </a:lnTo>
                  <a:lnTo>
                    <a:pt x="6420" y="13683"/>
                  </a:lnTo>
                  <a:lnTo>
                    <a:pt x="6420" y="13646"/>
                  </a:lnTo>
                  <a:lnTo>
                    <a:pt x="6493" y="13389"/>
                  </a:lnTo>
                  <a:lnTo>
                    <a:pt x="6530" y="13096"/>
                  </a:lnTo>
                  <a:lnTo>
                    <a:pt x="6530" y="12546"/>
                  </a:lnTo>
                  <a:lnTo>
                    <a:pt x="6603" y="11372"/>
                  </a:lnTo>
                  <a:lnTo>
                    <a:pt x="6677" y="10125"/>
                  </a:lnTo>
                  <a:lnTo>
                    <a:pt x="6713" y="9501"/>
                  </a:lnTo>
                  <a:lnTo>
                    <a:pt x="6677" y="8877"/>
                  </a:lnTo>
                  <a:lnTo>
                    <a:pt x="6677" y="8804"/>
                  </a:lnTo>
                  <a:lnTo>
                    <a:pt x="6640" y="8767"/>
                  </a:lnTo>
                  <a:lnTo>
                    <a:pt x="6530" y="8694"/>
                  </a:lnTo>
                  <a:lnTo>
                    <a:pt x="6420" y="8731"/>
                  </a:lnTo>
                  <a:lnTo>
                    <a:pt x="6383" y="8767"/>
                  </a:lnTo>
                  <a:lnTo>
                    <a:pt x="6347" y="8841"/>
                  </a:lnTo>
                  <a:lnTo>
                    <a:pt x="6273" y="9391"/>
                  </a:lnTo>
                  <a:lnTo>
                    <a:pt x="6237" y="9978"/>
                  </a:lnTo>
                  <a:lnTo>
                    <a:pt x="6200" y="11115"/>
                  </a:lnTo>
                  <a:lnTo>
                    <a:pt x="6090" y="12289"/>
                  </a:lnTo>
                  <a:lnTo>
                    <a:pt x="6016" y="12912"/>
                  </a:lnTo>
                  <a:lnTo>
                    <a:pt x="6016" y="13206"/>
                  </a:lnTo>
                  <a:lnTo>
                    <a:pt x="6016" y="13536"/>
                  </a:lnTo>
                  <a:lnTo>
                    <a:pt x="5540" y="13353"/>
                  </a:lnTo>
                  <a:lnTo>
                    <a:pt x="5099" y="13206"/>
                  </a:lnTo>
                  <a:lnTo>
                    <a:pt x="4623" y="13132"/>
                  </a:lnTo>
                  <a:lnTo>
                    <a:pt x="4182" y="13132"/>
                  </a:lnTo>
                  <a:lnTo>
                    <a:pt x="4329" y="12876"/>
                  </a:lnTo>
                  <a:lnTo>
                    <a:pt x="4439" y="12619"/>
                  </a:lnTo>
                  <a:lnTo>
                    <a:pt x="4549" y="12362"/>
                  </a:lnTo>
                  <a:lnTo>
                    <a:pt x="4623" y="12069"/>
                  </a:lnTo>
                  <a:lnTo>
                    <a:pt x="4696" y="11482"/>
                  </a:lnTo>
                  <a:lnTo>
                    <a:pt x="4696" y="10895"/>
                  </a:lnTo>
                  <a:lnTo>
                    <a:pt x="4623" y="10161"/>
                  </a:lnTo>
                  <a:lnTo>
                    <a:pt x="4512" y="9428"/>
                  </a:lnTo>
                  <a:lnTo>
                    <a:pt x="4366" y="8694"/>
                  </a:lnTo>
                  <a:lnTo>
                    <a:pt x="4219" y="7960"/>
                  </a:lnTo>
                  <a:lnTo>
                    <a:pt x="4182" y="7594"/>
                  </a:lnTo>
                  <a:lnTo>
                    <a:pt x="4182" y="7190"/>
                  </a:lnTo>
                  <a:lnTo>
                    <a:pt x="4182" y="6823"/>
                  </a:lnTo>
                  <a:lnTo>
                    <a:pt x="4219" y="6456"/>
                  </a:lnTo>
                  <a:lnTo>
                    <a:pt x="4292" y="6090"/>
                  </a:lnTo>
                  <a:lnTo>
                    <a:pt x="4439" y="5760"/>
                  </a:lnTo>
                  <a:lnTo>
                    <a:pt x="4586" y="5429"/>
                  </a:lnTo>
                  <a:lnTo>
                    <a:pt x="4769" y="5063"/>
                  </a:lnTo>
                  <a:lnTo>
                    <a:pt x="5026" y="4769"/>
                  </a:lnTo>
                  <a:lnTo>
                    <a:pt x="5246" y="4476"/>
                  </a:lnTo>
                  <a:lnTo>
                    <a:pt x="5503" y="4219"/>
                  </a:lnTo>
                  <a:lnTo>
                    <a:pt x="5796" y="3999"/>
                  </a:lnTo>
                  <a:lnTo>
                    <a:pt x="6090" y="3779"/>
                  </a:lnTo>
                  <a:lnTo>
                    <a:pt x="6420" y="3595"/>
                  </a:lnTo>
                  <a:lnTo>
                    <a:pt x="6787" y="3449"/>
                  </a:lnTo>
                  <a:lnTo>
                    <a:pt x="7117" y="3339"/>
                  </a:lnTo>
                  <a:lnTo>
                    <a:pt x="7484" y="3265"/>
                  </a:lnTo>
                  <a:lnTo>
                    <a:pt x="7814" y="3228"/>
                  </a:lnTo>
                  <a:lnTo>
                    <a:pt x="8181" y="3192"/>
                  </a:lnTo>
                  <a:close/>
                  <a:moveTo>
                    <a:pt x="3962" y="13426"/>
                  </a:moveTo>
                  <a:lnTo>
                    <a:pt x="4623" y="13536"/>
                  </a:lnTo>
                  <a:lnTo>
                    <a:pt x="5246" y="13719"/>
                  </a:lnTo>
                  <a:lnTo>
                    <a:pt x="5943" y="13939"/>
                  </a:lnTo>
                  <a:lnTo>
                    <a:pt x="6603" y="14196"/>
                  </a:lnTo>
                  <a:lnTo>
                    <a:pt x="6860" y="14270"/>
                  </a:lnTo>
                  <a:lnTo>
                    <a:pt x="7154" y="14306"/>
                  </a:lnTo>
                  <a:lnTo>
                    <a:pt x="7704" y="14380"/>
                  </a:lnTo>
                  <a:lnTo>
                    <a:pt x="8217" y="14490"/>
                  </a:lnTo>
                  <a:lnTo>
                    <a:pt x="8474" y="14563"/>
                  </a:lnTo>
                  <a:lnTo>
                    <a:pt x="8731" y="14636"/>
                  </a:lnTo>
                  <a:lnTo>
                    <a:pt x="8768" y="14783"/>
                  </a:lnTo>
                  <a:lnTo>
                    <a:pt x="8841" y="14857"/>
                  </a:lnTo>
                  <a:lnTo>
                    <a:pt x="8951" y="14893"/>
                  </a:lnTo>
                  <a:lnTo>
                    <a:pt x="9061" y="14893"/>
                  </a:lnTo>
                  <a:lnTo>
                    <a:pt x="9061" y="15003"/>
                  </a:lnTo>
                  <a:lnTo>
                    <a:pt x="9024" y="15150"/>
                  </a:lnTo>
                  <a:lnTo>
                    <a:pt x="8914" y="15223"/>
                  </a:lnTo>
                  <a:lnTo>
                    <a:pt x="8768" y="15333"/>
                  </a:lnTo>
                  <a:lnTo>
                    <a:pt x="8034" y="15040"/>
                  </a:lnTo>
                  <a:lnTo>
                    <a:pt x="6383" y="14490"/>
                  </a:lnTo>
                  <a:lnTo>
                    <a:pt x="5576" y="14270"/>
                  </a:lnTo>
                  <a:lnTo>
                    <a:pt x="4769" y="14086"/>
                  </a:lnTo>
                  <a:lnTo>
                    <a:pt x="4292" y="14013"/>
                  </a:lnTo>
                  <a:lnTo>
                    <a:pt x="4072" y="14013"/>
                  </a:lnTo>
                  <a:lnTo>
                    <a:pt x="3852" y="14050"/>
                  </a:lnTo>
                  <a:lnTo>
                    <a:pt x="3742" y="14013"/>
                  </a:lnTo>
                  <a:lnTo>
                    <a:pt x="3669" y="13939"/>
                  </a:lnTo>
                  <a:lnTo>
                    <a:pt x="3632" y="13829"/>
                  </a:lnTo>
                  <a:lnTo>
                    <a:pt x="3632" y="13719"/>
                  </a:lnTo>
                  <a:lnTo>
                    <a:pt x="3632" y="13609"/>
                  </a:lnTo>
                  <a:lnTo>
                    <a:pt x="3705" y="13536"/>
                  </a:lnTo>
                  <a:lnTo>
                    <a:pt x="3816" y="13463"/>
                  </a:lnTo>
                  <a:lnTo>
                    <a:pt x="3926" y="13426"/>
                  </a:lnTo>
                  <a:close/>
                  <a:moveTo>
                    <a:pt x="4256" y="15737"/>
                  </a:moveTo>
                  <a:lnTo>
                    <a:pt x="4696" y="15847"/>
                  </a:lnTo>
                  <a:lnTo>
                    <a:pt x="4476" y="16067"/>
                  </a:lnTo>
                  <a:lnTo>
                    <a:pt x="4292" y="16287"/>
                  </a:lnTo>
                  <a:lnTo>
                    <a:pt x="4292" y="16250"/>
                  </a:lnTo>
                  <a:lnTo>
                    <a:pt x="4256" y="16140"/>
                  </a:lnTo>
                  <a:lnTo>
                    <a:pt x="4256" y="15994"/>
                  </a:lnTo>
                  <a:lnTo>
                    <a:pt x="4256" y="15737"/>
                  </a:lnTo>
                  <a:close/>
                  <a:moveTo>
                    <a:pt x="4843" y="15920"/>
                  </a:moveTo>
                  <a:lnTo>
                    <a:pt x="4989" y="15957"/>
                  </a:lnTo>
                  <a:lnTo>
                    <a:pt x="5136" y="15994"/>
                  </a:lnTo>
                  <a:lnTo>
                    <a:pt x="4879" y="16140"/>
                  </a:lnTo>
                  <a:lnTo>
                    <a:pt x="4623" y="16360"/>
                  </a:lnTo>
                  <a:lnTo>
                    <a:pt x="4623" y="16360"/>
                  </a:lnTo>
                  <a:lnTo>
                    <a:pt x="4733" y="16140"/>
                  </a:lnTo>
                  <a:lnTo>
                    <a:pt x="4843" y="15920"/>
                  </a:lnTo>
                  <a:close/>
                  <a:moveTo>
                    <a:pt x="4146" y="14453"/>
                  </a:moveTo>
                  <a:lnTo>
                    <a:pt x="4659" y="14490"/>
                  </a:lnTo>
                  <a:lnTo>
                    <a:pt x="5356" y="14673"/>
                  </a:lnTo>
                  <a:lnTo>
                    <a:pt x="6053" y="14857"/>
                  </a:lnTo>
                  <a:lnTo>
                    <a:pt x="7410" y="15333"/>
                  </a:lnTo>
                  <a:lnTo>
                    <a:pt x="8034" y="15553"/>
                  </a:lnTo>
                  <a:lnTo>
                    <a:pt x="8401" y="15663"/>
                  </a:lnTo>
                  <a:lnTo>
                    <a:pt x="8694" y="15774"/>
                  </a:lnTo>
                  <a:lnTo>
                    <a:pt x="8731" y="15847"/>
                  </a:lnTo>
                  <a:lnTo>
                    <a:pt x="8768" y="15884"/>
                  </a:lnTo>
                  <a:lnTo>
                    <a:pt x="8841" y="15957"/>
                  </a:lnTo>
                  <a:lnTo>
                    <a:pt x="8951" y="15957"/>
                  </a:lnTo>
                  <a:lnTo>
                    <a:pt x="8914" y="16067"/>
                  </a:lnTo>
                  <a:lnTo>
                    <a:pt x="8841" y="16214"/>
                  </a:lnTo>
                  <a:lnTo>
                    <a:pt x="8694" y="16397"/>
                  </a:lnTo>
                  <a:lnTo>
                    <a:pt x="8547" y="16507"/>
                  </a:lnTo>
                  <a:lnTo>
                    <a:pt x="8401" y="16581"/>
                  </a:lnTo>
                  <a:lnTo>
                    <a:pt x="7227" y="16140"/>
                  </a:lnTo>
                  <a:lnTo>
                    <a:pt x="6016" y="15774"/>
                  </a:lnTo>
                  <a:lnTo>
                    <a:pt x="4733" y="15370"/>
                  </a:lnTo>
                  <a:lnTo>
                    <a:pt x="4072" y="15223"/>
                  </a:lnTo>
                  <a:lnTo>
                    <a:pt x="3449" y="15113"/>
                  </a:lnTo>
                  <a:lnTo>
                    <a:pt x="3449" y="15040"/>
                  </a:lnTo>
                  <a:lnTo>
                    <a:pt x="3449" y="14857"/>
                  </a:lnTo>
                  <a:lnTo>
                    <a:pt x="3522" y="14673"/>
                  </a:lnTo>
                  <a:lnTo>
                    <a:pt x="3632" y="14563"/>
                  </a:lnTo>
                  <a:lnTo>
                    <a:pt x="3705" y="14490"/>
                  </a:lnTo>
                  <a:lnTo>
                    <a:pt x="3926" y="14490"/>
                  </a:lnTo>
                  <a:lnTo>
                    <a:pt x="3962" y="14526"/>
                  </a:lnTo>
                  <a:lnTo>
                    <a:pt x="3999" y="14526"/>
                  </a:lnTo>
                  <a:lnTo>
                    <a:pt x="4036" y="14490"/>
                  </a:lnTo>
                  <a:lnTo>
                    <a:pt x="4146" y="14453"/>
                  </a:lnTo>
                  <a:close/>
                  <a:moveTo>
                    <a:pt x="5503" y="16067"/>
                  </a:moveTo>
                  <a:lnTo>
                    <a:pt x="5723" y="16140"/>
                  </a:lnTo>
                  <a:lnTo>
                    <a:pt x="5503" y="16287"/>
                  </a:lnTo>
                  <a:lnTo>
                    <a:pt x="5246" y="16434"/>
                  </a:lnTo>
                  <a:lnTo>
                    <a:pt x="5026" y="16617"/>
                  </a:lnTo>
                  <a:lnTo>
                    <a:pt x="4843" y="16837"/>
                  </a:lnTo>
                  <a:lnTo>
                    <a:pt x="4659" y="16764"/>
                  </a:lnTo>
                  <a:lnTo>
                    <a:pt x="4733" y="16691"/>
                  </a:lnTo>
                  <a:lnTo>
                    <a:pt x="5503" y="16067"/>
                  </a:lnTo>
                  <a:close/>
                  <a:moveTo>
                    <a:pt x="5980" y="16214"/>
                  </a:moveTo>
                  <a:lnTo>
                    <a:pt x="6200" y="16287"/>
                  </a:lnTo>
                  <a:lnTo>
                    <a:pt x="6200" y="16324"/>
                  </a:lnTo>
                  <a:lnTo>
                    <a:pt x="5943" y="16434"/>
                  </a:lnTo>
                  <a:lnTo>
                    <a:pt x="5723" y="16581"/>
                  </a:lnTo>
                  <a:lnTo>
                    <a:pt x="5540" y="16727"/>
                  </a:lnTo>
                  <a:lnTo>
                    <a:pt x="5393" y="16947"/>
                  </a:lnTo>
                  <a:lnTo>
                    <a:pt x="5246" y="16911"/>
                  </a:lnTo>
                  <a:lnTo>
                    <a:pt x="5613" y="16544"/>
                  </a:lnTo>
                  <a:lnTo>
                    <a:pt x="5980" y="16214"/>
                  </a:lnTo>
                  <a:close/>
                  <a:moveTo>
                    <a:pt x="6383" y="16360"/>
                  </a:moveTo>
                  <a:lnTo>
                    <a:pt x="6897" y="16544"/>
                  </a:lnTo>
                  <a:lnTo>
                    <a:pt x="6420" y="16801"/>
                  </a:lnTo>
                  <a:lnTo>
                    <a:pt x="6200" y="16947"/>
                  </a:lnTo>
                  <a:lnTo>
                    <a:pt x="5980" y="17131"/>
                  </a:lnTo>
                  <a:lnTo>
                    <a:pt x="5796" y="17057"/>
                  </a:lnTo>
                  <a:lnTo>
                    <a:pt x="5833" y="16984"/>
                  </a:lnTo>
                  <a:lnTo>
                    <a:pt x="5833" y="16911"/>
                  </a:lnTo>
                  <a:lnTo>
                    <a:pt x="5833" y="16874"/>
                  </a:lnTo>
                  <a:lnTo>
                    <a:pt x="6090" y="16617"/>
                  </a:lnTo>
                  <a:lnTo>
                    <a:pt x="6383" y="16397"/>
                  </a:lnTo>
                  <a:lnTo>
                    <a:pt x="6383" y="16360"/>
                  </a:lnTo>
                  <a:close/>
                  <a:moveTo>
                    <a:pt x="7080" y="16581"/>
                  </a:moveTo>
                  <a:lnTo>
                    <a:pt x="7410" y="16691"/>
                  </a:lnTo>
                  <a:lnTo>
                    <a:pt x="7154" y="16911"/>
                  </a:lnTo>
                  <a:lnTo>
                    <a:pt x="6787" y="17314"/>
                  </a:lnTo>
                  <a:lnTo>
                    <a:pt x="6457" y="17241"/>
                  </a:lnTo>
                  <a:lnTo>
                    <a:pt x="6493" y="17167"/>
                  </a:lnTo>
                  <a:lnTo>
                    <a:pt x="6457" y="17131"/>
                  </a:lnTo>
                  <a:lnTo>
                    <a:pt x="6750" y="16837"/>
                  </a:lnTo>
                  <a:lnTo>
                    <a:pt x="7080" y="16581"/>
                  </a:lnTo>
                  <a:close/>
                  <a:moveTo>
                    <a:pt x="8034" y="2678"/>
                  </a:moveTo>
                  <a:lnTo>
                    <a:pt x="7704" y="2715"/>
                  </a:lnTo>
                  <a:lnTo>
                    <a:pt x="7374" y="2752"/>
                  </a:lnTo>
                  <a:lnTo>
                    <a:pt x="7044" y="2825"/>
                  </a:lnTo>
                  <a:lnTo>
                    <a:pt x="6750" y="2898"/>
                  </a:lnTo>
                  <a:lnTo>
                    <a:pt x="6420" y="3008"/>
                  </a:lnTo>
                  <a:lnTo>
                    <a:pt x="6126" y="3155"/>
                  </a:lnTo>
                  <a:lnTo>
                    <a:pt x="5833" y="3302"/>
                  </a:lnTo>
                  <a:lnTo>
                    <a:pt x="5576" y="3522"/>
                  </a:lnTo>
                  <a:lnTo>
                    <a:pt x="5026" y="3962"/>
                  </a:lnTo>
                  <a:lnTo>
                    <a:pt x="4806" y="4219"/>
                  </a:lnTo>
                  <a:lnTo>
                    <a:pt x="4586" y="4512"/>
                  </a:lnTo>
                  <a:lnTo>
                    <a:pt x="4366" y="4769"/>
                  </a:lnTo>
                  <a:lnTo>
                    <a:pt x="4182" y="5099"/>
                  </a:lnTo>
                  <a:lnTo>
                    <a:pt x="3999" y="5393"/>
                  </a:lnTo>
                  <a:lnTo>
                    <a:pt x="3852" y="5723"/>
                  </a:lnTo>
                  <a:lnTo>
                    <a:pt x="3742" y="6163"/>
                  </a:lnTo>
                  <a:lnTo>
                    <a:pt x="3669" y="6603"/>
                  </a:lnTo>
                  <a:lnTo>
                    <a:pt x="3632" y="7043"/>
                  </a:lnTo>
                  <a:lnTo>
                    <a:pt x="3632" y="7520"/>
                  </a:lnTo>
                  <a:lnTo>
                    <a:pt x="3705" y="7960"/>
                  </a:lnTo>
                  <a:lnTo>
                    <a:pt x="3779" y="8437"/>
                  </a:lnTo>
                  <a:lnTo>
                    <a:pt x="3962" y="9318"/>
                  </a:lnTo>
                  <a:lnTo>
                    <a:pt x="4109" y="10308"/>
                  </a:lnTo>
                  <a:lnTo>
                    <a:pt x="4182" y="10785"/>
                  </a:lnTo>
                  <a:lnTo>
                    <a:pt x="4219" y="11262"/>
                  </a:lnTo>
                  <a:lnTo>
                    <a:pt x="4182" y="11739"/>
                  </a:lnTo>
                  <a:lnTo>
                    <a:pt x="4109" y="12215"/>
                  </a:lnTo>
                  <a:lnTo>
                    <a:pt x="3999" y="12619"/>
                  </a:lnTo>
                  <a:lnTo>
                    <a:pt x="3816" y="13059"/>
                  </a:lnTo>
                  <a:lnTo>
                    <a:pt x="3595" y="13132"/>
                  </a:lnTo>
                  <a:lnTo>
                    <a:pt x="3449" y="13279"/>
                  </a:lnTo>
                  <a:lnTo>
                    <a:pt x="3302" y="13426"/>
                  </a:lnTo>
                  <a:lnTo>
                    <a:pt x="3229" y="13646"/>
                  </a:lnTo>
                  <a:lnTo>
                    <a:pt x="3229" y="13829"/>
                  </a:lnTo>
                  <a:lnTo>
                    <a:pt x="3265" y="13976"/>
                  </a:lnTo>
                  <a:lnTo>
                    <a:pt x="3339" y="14160"/>
                  </a:lnTo>
                  <a:lnTo>
                    <a:pt x="3412" y="14270"/>
                  </a:lnTo>
                  <a:lnTo>
                    <a:pt x="3339" y="14343"/>
                  </a:lnTo>
                  <a:lnTo>
                    <a:pt x="3265" y="14416"/>
                  </a:lnTo>
                  <a:lnTo>
                    <a:pt x="3192" y="14526"/>
                  </a:lnTo>
                  <a:lnTo>
                    <a:pt x="3119" y="14673"/>
                  </a:lnTo>
                  <a:lnTo>
                    <a:pt x="3082" y="14857"/>
                  </a:lnTo>
                  <a:lnTo>
                    <a:pt x="3045" y="15040"/>
                  </a:lnTo>
                  <a:lnTo>
                    <a:pt x="3045" y="15187"/>
                  </a:lnTo>
                  <a:lnTo>
                    <a:pt x="3082" y="15370"/>
                  </a:lnTo>
                  <a:lnTo>
                    <a:pt x="3192" y="15480"/>
                  </a:lnTo>
                  <a:lnTo>
                    <a:pt x="3302" y="15590"/>
                  </a:lnTo>
                  <a:lnTo>
                    <a:pt x="3412" y="15627"/>
                  </a:lnTo>
                  <a:lnTo>
                    <a:pt x="3485" y="15590"/>
                  </a:lnTo>
                  <a:lnTo>
                    <a:pt x="3522" y="15553"/>
                  </a:lnTo>
                  <a:lnTo>
                    <a:pt x="3559" y="15553"/>
                  </a:lnTo>
                  <a:lnTo>
                    <a:pt x="4072" y="15700"/>
                  </a:lnTo>
                  <a:lnTo>
                    <a:pt x="3999" y="15810"/>
                  </a:lnTo>
                  <a:lnTo>
                    <a:pt x="3926" y="15957"/>
                  </a:lnTo>
                  <a:lnTo>
                    <a:pt x="3926" y="16140"/>
                  </a:lnTo>
                  <a:lnTo>
                    <a:pt x="3926" y="16324"/>
                  </a:lnTo>
                  <a:lnTo>
                    <a:pt x="3999" y="16507"/>
                  </a:lnTo>
                  <a:lnTo>
                    <a:pt x="4072" y="16654"/>
                  </a:lnTo>
                  <a:lnTo>
                    <a:pt x="4146" y="16801"/>
                  </a:lnTo>
                  <a:lnTo>
                    <a:pt x="4292" y="16874"/>
                  </a:lnTo>
                  <a:lnTo>
                    <a:pt x="4256" y="16947"/>
                  </a:lnTo>
                  <a:lnTo>
                    <a:pt x="4292" y="17021"/>
                  </a:lnTo>
                  <a:lnTo>
                    <a:pt x="4329" y="17057"/>
                  </a:lnTo>
                  <a:lnTo>
                    <a:pt x="4402" y="17094"/>
                  </a:lnTo>
                  <a:lnTo>
                    <a:pt x="4586" y="17167"/>
                  </a:lnTo>
                  <a:lnTo>
                    <a:pt x="4806" y="17277"/>
                  </a:lnTo>
                  <a:lnTo>
                    <a:pt x="5283" y="17388"/>
                  </a:lnTo>
                  <a:lnTo>
                    <a:pt x="5393" y="17424"/>
                  </a:lnTo>
                  <a:lnTo>
                    <a:pt x="5576" y="17461"/>
                  </a:lnTo>
                  <a:lnTo>
                    <a:pt x="6310" y="17681"/>
                  </a:lnTo>
                  <a:lnTo>
                    <a:pt x="6677" y="17754"/>
                  </a:lnTo>
                  <a:lnTo>
                    <a:pt x="6860" y="17791"/>
                  </a:lnTo>
                  <a:lnTo>
                    <a:pt x="7044" y="17754"/>
                  </a:lnTo>
                  <a:lnTo>
                    <a:pt x="7117" y="17718"/>
                  </a:lnTo>
                  <a:lnTo>
                    <a:pt x="7154" y="17681"/>
                  </a:lnTo>
                  <a:lnTo>
                    <a:pt x="7154" y="17608"/>
                  </a:lnTo>
                  <a:lnTo>
                    <a:pt x="7117" y="17534"/>
                  </a:lnTo>
                  <a:lnTo>
                    <a:pt x="7447" y="17204"/>
                  </a:lnTo>
                  <a:lnTo>
                    <a:pt x="7594" y="17021"/>
                  </a:lnTo>
                  <a:lnTo>
                    <a:pt x="7740" y="16837"/>
                  </a:lnTo>
                  <a:lnTo>
                    <a:pt x="8327" y="17021"/>
                  </a:lnTo>
                  <a:lnTo>
                    <a:pt x="8437" y="17021"/>
                  </a:lnTo>
                  <a:lnTo>
                    <a:pt x="8547" y="16984"/>
                  </a:lnTo>
                  <a:lnTo>
                    <a:pt x="8731" y="16911"/>
                  </a:lnTo>
                  <a:lnTo>
                    <a:pt x="8914" y="16764"/>
                  </a:lnTo>
                  <a:lnTo>
                    <a:pt x="9098" y="16581"/>
                  </a:lnTo>
                  <a:lnTo>
                    <a:pt x="9208" y="16360"/>
                  </a:lnTo>
                  <a:lnTo>
                    <a:pt x="9281" y="16140"/>
                  </a:lnTo>
                  <a:lnTo>
                    <a:pt x="9318" y="15884"/>
                  </a:lnTo>
                  <a:lnTo>
                    <a:pt x="9281" y="15700"/>
                  </a:lnTo>
                  <a:lnTo>
                    <a:pt x="9208" y="15590"/>
                  </a:lnTo>
                  <a:lnTo>
                    <a:pt x="9171" y="15517"/>
                  </a:lnTo>
                  <a:lnTo>
                    <a:pt x="9244" y="15407"/>
                  </a:lnTo>
                  <a:lnTo>
                    <a:pt x="9354" y="15260"/>
                  </a:lnTo>
                  <a:lnTo>
                    <a:pt x="9391" y="15113"/>
                  </a:lnTo>
                  <a:lnTo>
                    <a:pt x="9428" y="15003"/>
                  </a:lnTo>
                  <a:lnTo>
                    <a:pt x="9501" y="14930"/>
                  </a:lnTo>
                  <a:lnTo>
                    <a:pt x="9575" y="14857"/>
                  </a:lnTo>
                  <a:lnTo>
                    <a:pt x="9575" y="14783"/>
                  </a:lnTo>
                  <a:lnTo>
                    <a:pt x="9538" y="14673"/>
                  </a:lnTo>
                  <a:lnTo>
                    <a:pt x="9391" y="14526"/>
                  </a:lnTo>
                  <a:lnTo>
                    <a:pt x="9244" y="14380"/>
                  </a:lnTo>
                  <a:lnTo>
                    <a:pt x="9244" y="14050"/>
                  </a:lnTo>
                  <a:lnTo>
                    <a:pt x="9318" y="13683"/>
                  </a:lnTo>
                  <a:lnTo>
                    <a:pt x="9428" y="13353"/>
                  </a:lnTo>
                  <a:lnTo>
                    <a:pt x="9538" y="13059"/>
                  </a:lnTo>
                  <a:lnTo>
                    <a:pt x="9721" y="12766"/>
                  </a:lnTo>
                  <a:lnTo>
                    <a:pt x="9905" y="12472"/>
                  </a:lnTo>
                  <a:lnTo>
                    <a:pt x="10308" y="11885"/>
                  </a:lnTo>
                  <a:lnTo>
                    <a:pt x="10785" y="11335"/>
                  </a:lnTo>
                  <a:lnTo>
                    <a:pt x="11299" y="10822"/>
                  </a:lnTo>
                  <a:lnTo>
                    <a:pt x="11775" y="10308"/>
                  </a:lnTo>
                  <a:lnTo>
                    <a:pt x="12179" y="9758"/>
                  </a:lnTo>
                  <a:lnTo>
                    <a:pt x="12362" y="9501"/>
                  </a:lnTo>
                  <a:lnTo>
                    <a:pt x="12546" y="9208"/>
                  </a:lnTo>
                  <a:lnTo>
                    <a:pt x="12656" y="8951"/>
                  </a:lnTo>
                  <a:lnTo>
                    <a:pt x="12803" y="8657"/>
                  </a:lnTo>
                  <a:lnTo>
                    <a:pt x="12876" y="8364"/>
                  </a:lnTo>
                  <a:lnTo>
                    <a:pt x="12949" y="8034"/>
                  </a:lnTo>
                  <a:lnTo>
                    <a:pt x="12986" y="7740"/>
                  </a:lnTo>
                  <a:lnTo>
                    <a:pt x="13023" y="7447"/>
                  </a:lnTo>
                  <a:lnTo>
                    <a:pt x="13023" y="6823"/>
                  </a:lnTo>
                  <a:lnTo>
                    <a:pt x="12913" y="6236"/>
                  </a:lnTo>
                  <a:lnTo>
                    <a:pt x="12729" y="5613"/>
                  </a:lnTo>
                  <a:lnTo>
                    <a:pt x="12436" y="5026"/>
                  </a:lnTo>
                  <a:lnTo>
                    <a:pt x="12252" y="4769"/>
                  </a:lnTo>
                  <a:lnTo>
                    <a:pt x="12069" y="4476"/>
                  </a:lnTo>
                  <a:lnTo>
                    <a:pt x="11849" y="4256"/>
                  </a:lnTo>
                  <a:lnTo>
                    <a:pt x="11629" y="3999"/>
                  </a:lnTo>
                  <a:lnTo>
                    <a:pt x="11372" y="3815"/>
                  </a:lnTo>
                  <a:lnTo>
                    <a:pt x="11115" y="3595"/>
                  </a:lnTo>
                  <a:lnTo>
                    <a:pt x="10565" y="3265"/>
                  </a:lnTo>
                  <a:lnTo>
                    <a:pt x="9978" y="3008"/>
                  </a:lnTo>
                  <a:lnTo>
                    <a:pt x="9354" y="2825"/>
                  </a:lnTo>
                  <a:lnTo>
                    <a:pt x="8694" y="2715"/>
                  </a:lnTo>
                  <a:lnTo>
                    <a:pt x="8034" y="267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296" name="Google Shape;296;p5"/>
            <p:cNvSpPr/>
            <p:nvPr/>
          </p:nvSpPr>
          <p:spPr>
            <a:xfrm>
              <a:off x="6244725" y="2547975"/>
              <a:ext cx="185275" cy="404450"/>
            </a:xfrm>
            <a:custGeom>
              <a:avLst/>
              <a:gdLst/>
              <a:ahLst/>
              <a:cxnLst/>
              <a:rect l="l" t="t" r="r" b="b"/>
              <a:pathLst>
                <a:path w="7411" h="16178" extrusionOk="0">
                  <a:moveTo>
                    <a:pt x="3339" y="147"/>
                  </a:moveTo>
                  <a:lnTo>
                    <a:pt x="3229" y="441"/>
                  </a:lnTo>
                  <a:lnTo>
                    <a:pt x="3155" y="734"/>
                  </a:lnTo>
                  <a:lnTo>
                    <a:pt x="3119" y="1358"/>
                  </a:lnTo>
                  <a:lnTo>
                    <a:pt x="3082" y="2972"/>
                  </a:lnTo>
                  <a:lnTo>
                    <a:pt x="3119" y="4476"/>
                  </a:lnTo>
                  <a:lnTo>
                    <a:pt x="3119" y="5283"/>
                  </a:lnTo>
                  <a:lnTo>
                    <a:pt x="3119" y="5576"/>
                  </a:lnTo>
                  <a:lnTo>
                    <a:pt x="3155" y="5723"/>
                  </a:lnTo>
                  <a:lnTo>
                    <a:pt x="3229" y="5870"/>
                  </a:lnTo>
                  <a:lnTo>
                    <a:pt x="3265" y="5906"/>
                  </a:lnTo>
                  <a:lnTo>
                    <a:pt x="3339" y="5943"/>
                  </a:lnTo>
                  <a:lnTo>
                    <a:pt x="3375" y="5943"/>
                  </a:lnTo>
                  <a:lnTo>
                    <a:pt x="3449" y="5870"/>
                  </a:lnTo>
                  <a:lnTo>
                    <a:pt x="3486" y="5760"/>
                  </a:lnTo>
                  <a:lnTo>
                    <a:pt x="3522" y="5649"/>
                  </a:lnTo>
                  <a:lnTo>
                    <a:pt x="3522" y="5393"/>
                  </a:lnTo>
                  <a:lnTo>
                    <a:pt x="3522" y="4586"/>
                  </a:lnTo>
                  <a:lnTo>
                    <a:pt x="3486" y="2972"/>
                  </a:lnTo>
                  <a:lnTo>
                    <a:pt x="3522" y="1504"/>
                  </a:lnTo>
                  <a:lnTo>
                    <a:pt x="3522" y="808"/>
                  </a:lnTo>
                  <a:lnTo>
                    <a:pt x="3486" y="477"/>
                  </a:lnTo>
                  <a:lnTo>
                    <a:pt x="3412" y="294"/>
                  </a:lnTo>
                  <a:lnTo>
                    <a:pt x="3375" y="147"/>
                  </a:lnTo>
                  <a:close/>
                  <a:moveTo>
                    <a:pt x="1725" y="1"/>
                  </a:moveTo>
                  <a:lnTo>
                    <a:pt x="1688" y="37"/>
                  </a:lnTo>
                  <a:lnTo>
                    <a:pt x="1615" y="147"/>
                  </a:lnTo>
                  <a:lnTo>
                    <a:pt x="1578" y="294"/>
                  </a:lnTo>
                  <a:lnTo>
                    <a:pt x="1541" y="624"/>
                  </a:lnTo>
                  <a:lnTo>
                    <a:pt x="1578" y="1284"/>
                  </a:lnTo>
                  <a:lnTo>
                    <a:pt x="1615" y="2898"/>
                  </a:lnTo>
                  <a:lnTo>
                    <a:pt x="1725" y="6236"/>
                  </a:lnTo>
                  <a:lnTo>
                    <a:pt x="1761" y="6346"/>
                  </a:lnTo>
                  <a:lnTo>
                    <a:pt x="1798" y="6383"/>
                  </a:lnTo>
                  <a:lnTo>
                    <a:pt x="1872" y="6420"/>
                  </a:lnTo>
                  <a:lnTo>
                    <a:pt x="1945" y="6456"/>
                  </a:lnTo>
                  <a:lnTo>
                    <a:pt x="2018" y="6420"/>
                  </a:lnTo>
                  <a:lnTo>
                    <a:pt x="2092" y="6383"/>
                  </a:lnTo>
                  <a:lnTo>
                    <a:pt x="2165" y="6346"/>
                  </a:lnTo>
                  <a:lnTo>
                    <a:pt x="2165" y="6236"/>
                  </a:lnTo>
                  <a:lnTo>
                    <a:pt x="2165" y="5980"/>
                  </a:lnTo>
                  <a:lnTo>
                    <a:pt x="2165" y="5943"/>
                  </a:lnTo>
                  <a:lnTo>
                    <a:pt x="2055" y="3008"/>
                  </a:lnTo>
                  <a:lnTo>
                    <a:pt x="1982" y="1394"/>
                  </a:lnTo>
                  <a:lnTo>
                    <a:pt x="1945" y="587"/>
                  </a:lnTo>
                  <a:lnTo>
                    <a:pt x="1908" y="294"/>
                  </a:lnTo>
                  <a:lnTo>
                    <a:pt x="1872" y="147"/>
                  </a:lnTo>
                  <a:lnTo>
                    <a:pt x="1761" y="37"/>
                  </a:lnTo>
                  <a:lnTo>
                    <a:pt x="1725" y="1"/>
                  </a:lnTo>
                  <a:close/>
                  <a:moveTo>
                    <a:pt x="4953" y="184"/>
                  </a:moveTo>
                  <a:lnTo>
                    <a:pt x="4879" y="221"/>
                  </a:lnTo>
                  <a:lnTo>
                    <a:pt x="4843" y="257"/>
                  </a:lnTo>
                  <a:lnTo>
                    <a:pt x="4843" y="331"/>
                  </a:lnTo>
                  <a:lnTo>
                    <a:pt x="4769" y="1101"/>
                  </a:lnTo>
                  <a:lnTo>
                    <a:pt x="4733" y="1908"/>
                  </a:lnTo>
                  <a:lnTo>
                    <a:pt x="4733" y="3522"/>
                  </a:lnTo>
                  <a:lnTo>
                    <a:pt x="4733" y="5136"/>
                  </a:lnTo>
                  <a:lnTo>
                    <a:pt x="4696" y="5870"/>
                  </a:lnTo>
                  <a:lnTo>
                    <a:pt x="4696" y="6273"/>
                  </a:lnTo>
                  <a:lnTo>
                    <a:pt x="4769" y="6640"/>
                  </a:lnTo>
                  <a:lnTo>
                    <a:pt x="4806" y="6713"/>
                  </a:lnTo>
                  <a:lnTo>
                    <a:pt x="4916" y="6750"/>
                  </a:lnTo>
                  <a:lnTo>
                    <a:pt x="5026" y="6713"/>
                  </a:lnTo>
                  <a:lnTo>
                    <a:pt x="5100" y="6640"/>
                  </a:lnTo>
                  <a:lnTo>
                    <a:pt x="5173" y="6273"/>
                  </a:lnTo>
                  <a:lnTo>
                    <a:pt x="5173" y="5870"/>
                  </a:lnTo>
                  <a:lnTo>
                    <a:pt x="5136" y="5136"/>
                  </a:lnTo>
                  <a:lnTo>
                    <a:pt x="5136" y="3522"/>
                  </a:lnTo>
                  <a:lnTo>
                    <a:pt x="5173" y="1908"/>
                  </a:lnTo>
                  <a:lnTo>
                    <a:pt x="5136" y="1138"/>
                  </a:lnTo>
                  <a:lnTo>
                    <a:pt x="5100" y="331"/>
                  </a:lnTo>
                  <a:lnTo>
                    <a:pt x="5100" y="257"/>
                  </a:lnTo>
                  <a:lnTo>
                    <a:pt x="5063" y="221"/>
                  </a:lnTo>
                  <a:lnTo>
                    <a:pt x="4953" y="184"/>
                  </a:lnTo>
                  <a:close/>
                  <a:moveTo>
                    <a:pt x="6273" y="2678"/>
                  </a:moveTo>
                  <a:lnTo>
                    <a:pt x="6273" y="2715"/>
                  </a:lnTo>
                  <a:lnTo>
                    <a:pt x="6200" y="3008"/>
                  </a:lnTo>
                  <a:lnTo>
                    <a:pt x="6163" y="3302"/>
                  </a:lnTo>
                  <a:lnTo>
                    <a:pt x="6127" y="3925"/>
                  </a:lnTo>
                  <a:lnTo>
                    <a:pt x="6127" y="5173"/>
                  </a:lnTo>
                  <a:lnTo>
                    <a:pt x="6090" y="7667"/>
                  </a:lnTo>
                  <a:lnTo>
                    <a:pt x="6090" y="7887"/>
                  </a:lnTo>
                  <a:lnTo>
                    <a:pt x="6127" y="7960"/>
                  </a:lnTo>
                  <a:lnTo>
                    <a:pt x="6163" y="8034"/>
                  </a:lnTo>
                  <a:lnTo>
                    <a:pt x="6237" y="8070"/>
                  </a:lnTo>
                  <a:lnTo>
                    <a:pt x="6383" y="8070"/>
                  </a:lnTo>
                  <a:lnTo>
                    <a:pt x="6457" y="8034"/>
                  </a:lnTo>
                  <a:lnTo>
                    <a:pt x="6493" y="7960"/>
                  </a:lnTo>
                  <a:lnTo>
                    <a:pt x="6530" y="7887"/>
                  </a:lnTo>
                  <a:lnTo>
                    <a:pt x="6530" y="5283"/>
                  </a:lnTo>
                  <a:lnTo>
                    <a:pt x="6530" y="3962"/>
                  </a:lnTo>
                  <a:lnTo>
                    <a:pt x="6493" y="3339"/>
                  </a:lnTo>
                  <a:lnTo>
                    <a:pt x="6457" y="3008"/>
                  </a:lnTo>
                  <a:lnTo>
                    <a:pt x="6383" y="2715"/>
                  </a:lnTo>
                  <a:lnTo>
                    <a:pt x="6347" y="2678"/>
                  </a:lnTo>
                  <a:close/>
                  <a:moveTo>
                    <a:pt x="3265" y="7887"/>
                  </a:moveTo>
                  <a:lnTo>
                    <a:pt x="3082" y="8107"/>
                  </a:lnTo>
                  <a:lnTo>
                    <a:pt x="2862" y="8291"/>
                  </a:lnTo>
                  <a:lnTo>
                    <a:pt x="2679" y="8401"/>
                  </a:lnTo>
                  <a:lnTo>
                    <a:pt x="2458" y="8474"/>
                  </a:lnTo>
                  <a:lnTo>
                    <a:pt x="2458" y="8474"/>
                  </a:lnTo>
                  <a:lnTo>
                    <a:pt x="2605" y="8291"/>
                  </a:lnTo>
                  <a:lnTo>
                    <a:pt x="2752" y="8144"/>
                  </a:lnTo>
                  <a:lnTo>
                    <a:pt x="2972" y="7997"/>
                  </a:lnTo>
                  <a:lnTo>
                    <a:pt x="3192" y="7924"/>
                  </a:lnTo>
                  <a:lnTo>
                    <a:pt x="3265" y="7887"/>
                  </a:lnTo>
                  <a:close/>
                  <a:moveTo>
                    <a:pt x="4806" y="9501"/>
                  </a:moveTo>
                  <a:lnTo>
                    <a:pt x="4513" y="9538"/>
                  </a:lnTo>
                  <a:lnTo>
                    <a:pt x="4329" y="9574"/>
                  </a:lnTo>
                  <a:lnTo>
                    <a:pt x="4072" y="9574"/>
                  </a:lnTo>
                  <a:lnTo>
                    <a:pt x="4072" y="9611"/>
                  </a:lnTo>
                  <a:lnTo>
                    <a:pt x="4072" y="9684"/>
                  </a:lnTo>
                  <a:lnTo>
                    <a:pt x="4109" y="9758"/>
                  </a:lnTo>
                  <a:lnTo>
                    <a:pt x="4146" y="9831"/>
                  </a:lnTo>
                  <a:lnTo>
                    <a:pt x="4219" y="9868"/>
                  </a:lnTo>
                  <a:lnTo>
                    <a:pt x="4293" y="9905"/>
                  </a:lnTo>
                  <a:lnTo>
                    <a:pt x="4476" y="9941"/>
                  </a:lnTo>
                  <a:lnTo>
                    <a:pt x="4659" y="9905"/>
                  </a:lnTo>
                  <a:lnTo>
                    <a:pt x="4806" y="9941"/>
                  </a:lnTo>
                  <a:lnTo>
                    <a:pt x="4953" y="9978"/>
                  </a:lnTo>
                  <a:lnTo>
                    <a:pt x="5100" y="10015"/>
                  </a:lnTo>
                  <a:lnTo>
                    <a:pt x="5246" y="10125"/>
                  </a:lnTo>
                  <a:lnTo>
                    <a:pt x="5320" y="10235"/>
                  </a:lnTo>
                  <a:lnTo>
                    <a:pt x="5430" y="10381"/>
                  </a:lnTo>
                  <a:lnTo>
                    <a:pt x="5466" y="10528"/>
                  </a:lnTo>
                  <a:lnTo>
                    <a:pt x="5503" y="10675"/>
                  </a:lnTo>
                  <a:lnTo>
                    <a:pt x="5540" y="10748"/>
                  </a:lnTo>
                  <a:lnTo>
                    <a:pt x="5613" y="10822"/>
                  </a:lnTo>
                  <a:lnTo>
                    <a:pt x="5833" y="10822"/>
                  </a:lnTo>
                  <a:lnTo>
                    <a:pt x="5907" y="10748"/>
                  </a:lnTo>
                  <a:lnTo>
                    <a:pt x="5943" y="10711"/>
                  </a:lnTo>
                  <a:lnTo>
                    <a:pt x="5980" y="10601"/>
                  </a:lnTo>
                  <a:lnTo>
                    <a:pt x="5907" y="10308"/>
                  </a:lnTo>
                  <a:lnTo>
                    <a:pt x="5760" y="10051"/>
                  </a:lnTo>
                  <a:lnTo>
                    <a:pt x="5576" y="9831"/>
                  </a:lnTo>
                  <a:lnTo>
                    <a:pt x="5356" y="9648"/>
                  </a:lnTo>
                  <a:lnTo>
                    <a:pt x="5100" y="9538"/>
                  </a:lnTo>
                  <a:lnTo>
                    <a:pt x="4806" y="9501"/>
                  </a:lnTo>
                  <a:close/>
                  <a:moveTo>
                    <a:pt x="4879" y="8547"/>
                  </a:moveTo>
                  <a:lnTo>
                    <a:pt x="5136" y="8621"/>
                  </a:lnTo>
                  <a:lnTo>
                    <a:pt x="5393" y="8731"/>
                  </a:lnTo>
                  <a:lnTo>
                    <a:pt x="5650" y="8877"/>
                  </a:lnTo>
                  <a:lnTo>
                    <a:pt x="5907" y="9061"/>
                  </a:lnTo>
                  <a:lnTo>
                    <a:pt x="6090" y="9244"/>
                  </a:lnTo>
                  <a:lnTo>
                    <a:pt x="6310" y="9464"/>
                  </a:lnTo>
                  <a:lnTo>
                    <a:pt x="6457" y="9684"/>
                  </a:lnTo>
                  <a:lnTo>
                    <a:pt x="6603" y="9941"/>
                  </a:lnTo>
                  <a:lnTo>
                    <a:pt x="6714" y="10198"/>
                  </a:lnTo>
                  <a:lnTo>
                    <a:pt x="6787" y="10491"/>
                  </a:lnTo>
                  <a:lnTo>
                    <a:pt x="6860" y="10748"/>
                  </a:lnTo>
                  <a:lnTo>
                    <a:pt x="6934" y="11078"/>
                  </a:lnTo>
                  <a:lnTo>
                    <a:pt x="6934" y="11372"/>
                  </a:lnTo>
                  <a:lnTo>
                    <a:pt x="6934" y="11665"/>
                  </a:lnTo>
                  <a:lnTo>
                    <a:pt x="6934" y="11995"/>
                  </a:lnTo>
                  <a:lnTo>
                    <a:pt x="6824" y="12619"/>
                  </a:lnTo>
                  <a:lnTo>
                    <a:pt x="6677" y="13206"/>
                  </a:lnTo>
                  <a:lnTo>
                    <a:pt x="6530" y="13499"/>
                  </a:lnTo>
                  <a:lnTo>
                    <a:pt x="6383" y="13793"/>
                  </a:lnTo>
                  <a:lnTo>
                    <a:pt x="6310" y="13939"/>
                  </a:lnTo>
                  <a:lnTo>
                    <a:pt x="6163" y="14050"/>
                  </a:lnTo>
                  <a:lnTo>
                    <a:pt x="5907" y="14270"/>
                  </a:lnTo>
                  <a:lnTo>
                    <a:pt x="5540" y="14526"/>
                  </a:lnTo>
                  <a:lnTo>
                    <a:pt x="5173" y="14857"/>
                  </a:lnTo>
                  <a:lnTo>
                    <a:pt x="5026" y="14967"/>
                  </a:lnTo>
                  <a:lnTo>
                    <a:pt x="4659" y="15187"/>
                  </a:lnTo>
                  <a:lnTo>
                    <a:pt x="4659" y="15187"/>
                  </a:lnTo>
                  <a:lnTo>
                    <a:pt x="4806" y="14857"/>
                  </a:lnTo>
                  <a:lnTo>
                    <a:pt x="4916" y="14636"/>
                  </a:lnTo>
                  <a:lnTo>
                    <a:pt x="4953" y="14490"/>
                  </a:lnTo>
                  <a:lnTo>
                    <a:pt x="4989" y="14380"/>
                  </a:lnTo>
                  <a:lnTo>
                    <a:pt x="4953" y="14270"/>
                  </a:lnTo>
                  <a:lnTo>
                    <a:pt x="4916" y="14160"/>
                  </a:lnTo>
                  <a:lnTo>
                    <a:pt x="4843" y="14123"/>
                  </a:lnTo>
                  <a:lnTo>
                    <a:pt x="4659" y="14123"/>
                  </a:lnTo>
                  <a:lnTo>
                    <a:pt x="4586" y="14160"/>
                  </a:lnTo>
                  <a:lnTo>
                    <a:pt x="4549" y="14233"/>
                  </a:lnTo>
                  <a:lnTo>
                    <a:pt x="4513" y="14343"/>
                  </a:lnTo>
                  <a:lnTo>
                    <a:pt x="4549" y="14453"/>
                  </a:lnTo>
                  <a:lnTo>
                    <a:pt x="4513" y="14526"/>
                  </a:lnTo>
                  <a:lnTo>
                    <a:pt x="4439" y="14783"/>
                  </a:lnTo>
                  <a:lnTo>
                    <a:pt x="4366" y="15003"/>
                  </a:lnTo>
                  <a:lnTo>
                    <a:pt x="4329" y="15260"/>
                  </a:lnTo>
                  <a:lnTo>
                    <a:pt x="4366" y="15333"/>
                  </a:lnTo>
                  <a:lnTo>
                    <a:pt x="4293" y="15370"/>
                  </a:lnTo>
                  <a:lnTo>
                    <a:pt x="3999" y="15480"/>
                  </a:lnTo>
                  <a:lnTo>
                    <a:pt x="3632" y="15590"/>
                  </a:lnTo>
                  <a:lnTo>
                    <a:pt x="3816" y="15333"/>
                  </a:lnTo>
                  <a:lnTo>
                    <a:pt x="4109" y="14746"/>
                  </a:lnTo>
                  <a:lnTo>
                    <a:pt x="4109" y="14673"/>
                  </a:lnTo>
                  <a:lnTo>
                    <a:pt x="4109" y="14600"/>
                  </a:lnTo>
                  <a:lnTo>
                    <a:pt x="4072" y="14526"/>
                  </a:lnTo>
                  <a:lnTo>
                    <a:pt x="4036" y="14490"/>
                  </a:lnTo>
                  <a:lnTo>
                    <a:pt x="3962" y="14453"/>
                  </a:lnTo>
                  <a:lnTo>
                    <a:pt x="3889" y="14453"/>
                  </a:lnTo>
                  <a:lnTo>
                    <a:pt x="3816" y="14490"/>
                  </a:lnTo>
                  <a:lnTo>
                    <a:pt x="3779" y="14563"/>
                  </a:lnTo>
                  <a:lnTo>
                    <a:pt x="3486" y="15150"/>
                  </a:lnTo>
                  <a:lnTo>
                    <a:pt x="3339" y="15407"/>
                  </a:lnTo>
                  <a:lnTo>
                    <a:pt x="3229" y="15663"/>
                  </a:lnTo>
                  <a:lnTo>
                    <a:pt x="2899" y="15700"/>
                  </a:lnTo>
                  <a:lnTo>
                    <a:pt x="2532" y="15627"/>
                  </a:lnTo>
                  <a:lnTo>
                    <a:pt x="2752" y="15407"/>
                  </a:lnTo>
                  <a:lnTo>
                    <a:pt x="2935" y="15187"/>
                  </a:lnTo>
                  <a:lnTo>
                    <a:pt x="3119" y="14893"/>
                  </a:lnTo>
                  <a:lnTo>
                    <a:pt x="3265" y="14600"/>
                  </a:lnTo>
                  <a:lnTo>
                    <a:pt x="3339" y="14600"/>
                  </a:lnTo>
                  <a:lnTo>
                    <a:pt x="3375" y="14526"/>
                  </a:lnTo>
                  <a:lnTo>
                    <a:pt x="3412" y="14490"/>
                  </a:lnTo>
                  <a:lnTo>
                    <a:pt x="3449" y="14380"/>
                  </a:lnTo>
                  <a:lnTo>
                    <a:pt x="3412" y="14343"/>
                  </a:lnTo>
                  <a:lnTo>
                    <a:pt x="3412" y="14270"/>
                  </a:lnTo>
                  <a:lnTo>
                    <a:pt x="3339" y="14233"/>
                  </a:lnTo>
                  <a:lnTo>
                    <a:pt x="3229" y="14196"/>
                  </a:lnTo>
                  <a:lnTo>
                    <a:pt x="3155" y="14196"/>
                  </a:lnTo>
                  <a:lnTo>
                    <a:pt x="3045" y="14233"/>
                  </a:lnTo>
                  <a:lnTo>
                    <a:pt x="2935" y="14380"/>
                  </a:lnTo>
                  <a:lnTo>
                    <a:pt x="2752" y="14673"/>
                  </a:lnTo>
                  <a:lnTo>
                    <a:pt x="2495" y="15077"/>
                  </a:lnTo>
                  <a:lnTo>
                    <a:pt x="2238" y="15443"/>
                  </a:lnTo>
                  <a:lnTo>
                    <a:pt x="2202" y="15553"/>
                  </a:lnTo>
                  <a:lnTo>
                    <a:pt x="1908" y="15370"/>
                  </a:lnTo>
                  <a:lnTo>
                    <a:pt x="1615" y="15187"/>
                  </a:lnTo>
                  <a:lnTo>
                    <a:pt x="1761" y="15077"/>
                  </a:lnTo>
                  <a:lnTo>
                    <a:pt x="1872" y="14967"/>
                  </a:lnTo>
                  <a:lnTo>
                    <a:pt x="2238" y="14563"/>
                  </a:lnTo>
                  <a:lnTo>
                    <a:pt x="2568" y="14196"/>
                  </a:lnTo>
                  <a:lnTo>
                    <a:pt x="2715" y="13976"/>
                  </a:lnTo>
                  <a:lnTo>
                    <a:pt x="2789" y="13756"/>
                  </a:lnTo>
                  <a:lnTo>
                    <a:pt x="2789" y="13683"/>
                  </a:lnTo>
                  <a:lnTo>
                    <a:pt x="2752" y="13609"/>
                  </a:lnTo>
                  <a:lnTo>
                    <a:pt x="2642" y="13609"/>
                  </a:lnTo>
                  <a:lnTo>
                    <a:pt x="2422" y="13719"/>
                  </a:lnTo>
                  <a:lnTo>
                    <a:pt x="2238" y="13866"/>
                  </a:lnTo>
                  <a:lnTo>
                    <a:pt x="1945" y="14233"/>
                  </a:lnTo>
                  <a:lnTo>
                    <a:pt x="1578" y="14673"/>
                  </a:lnTo>
                  <a:lnTo>
                    <a:pt x="1505" y="14820"/>
                  </a:lnTo>
                  <a:lnTo>
                    <a:pt x="1431" y="15003"/>
                  </a:lnTo>
                  <a:lnTo>
                    <a:pt x="1138" y="14636"/>
                  </a:lnTo>
                  <a:lnTo>
                    <a:pt x="1468" y="14306"/>
                  </a:lnTo>
                  <a:lnTo>
                    <a:pt x="1761" y="13939"/>
                  </a:lnTo>
                  <a:lnTo>
                    <a:pt x="2312" y="13206"/>
                  </a:lnTo>
                  <a:lnTo>
                    <a:pt x="2312" y="13132"/>
                  </a:lnTo>
                  <a:lnTo>
                    <a:pt x="2312" y="13059"/>
                  </a:lnTo>
                  <a:lnTo>
                    <a:pt x="2238" y="12949"/>
                  </a:lnTo>
                  <a:lnTo>
                    <a:pt x="2202" y="12912"/>
                  </a:lnTo>
                  <a:lnTo>
                    <a:pt x="2055" y="12912"/>
                  </a:lnTo>
                  <a:lnTo>
                    <a:pt x="1982" y="12949"/>
                  </a:lnTo>
                  <a:lnTo>
                    <a:pt x="1431" y="13646"/>
                  </a:lnTo>
                  <a:lnTo>
                    <a:pt x="1211" y="14013"/>
                  </a:lnTo>
                  <a:lnTo>
                    <a:pt x="991" y="14380"/>
                  </a:lnTo>
                  <a:lnTo>
                    <a:pt x="844" y="14050"/>
                  </a:lnTo>
                  <a:lnTo>
                    <a:pt x="698" y="13719"/>
                  </a:lnTo>
                  <a:lnTo>
                    <a:pt x="1028" y="13426"/>
                  </a:lnTo>
                  <a:lnTo>
                    <a:pt x="1358" y="13096"/>
                  </a:lnTo>
                  <a:lnTo>
                    <a:pt x="1872" y="12436"/>
                  </a:lnTo>
                  <a:lnTo>
                    <a:pt x="1908" y="12362"/>
                  </a:lnTo>
                  <a:lnTo>
                    <a:pt x="1908" y="12289"/>
                  </a:lnTo>
                  <a:lnTo>
                    <a:pt x="1872" y="12215"/>
                  </a:lnTo>
                  <a:lnTo>
                    <a:pt x="1835" y="12179"/>
                  </a:lnTo>
                  <a:lnTo>
                    <a:pt x="1761" y="12142"/>
                  </a:lnTo>
                  <a:lnTo>
                    <a:pt x="1688" y="12105"/>
                  </a:lnTo>
                  <a:lnTo>
                    <a:pt x="1615" y="12105"/>
                  </a:lnTo>
                  <a:lnTo>
                    <a:pt x="1541" y="12179"/>
                  </a:lnTo>
                  <a:lnTo>
                    <a:pt x="1065" y="12729"/>
                  </a:lnTo>
                  <a:lnTo>
                    <a:pt x="808" y="13022"/>
                  </a:lnTo>
                  <a:lnTo>
                    <a:pt x="624" y="13353"/>
                  </a:lnTo>
                  <a:lnTo>
                    <a:pt x="588" y="13206"/>
                  </a:lnTo>
                  <a:lnTo>
                    <a:pt x="551" y="12876"/>
                  </a:lnTo>
                  <a:lnTo>
                    <a:pt x="771" y="12656"/>
                  </a:lnTo>
                  <a:lnTo>
                    <a:pt x="1028" y="12399"/>
                  </a:lnTo>
                  <a:lnTo>
                    <a:pt x="1321" y="12069"/>
                  </a:lnTo>
                  <a:lnTo>
                    <a:pt x="1468" y="11885"/>
                  </a:lnTo>
                  <a:lnTo>
                    <a:pt x="1505" y="11775"/>
                  </a:lnTo>
                  <a:lnTo>
                    <a:pt x="1505" y="11665"/>
                  </a:lnTo>
                  <a:lnTo>
                    <a:pt x="1505" y="11592"/>
                  </a:lnTo>
                  <a:lnTo>
                    <a:pt x="1468" y="11555"/>
                  </a:lnTo>
                  <a:lnTo>
                    <a:pt x="1395" y="11518"/>
                  </a:lnTo>
                  <a:lnTo>
                    <a:pt x="1358" y="11555"/>
                  </a:lnTo>
                  <a:lnTo>
                    <a:pt x="1175" y="11629"/>
                  </a:lnTo>
                  <a:lnTo>
                    <a:pt x="1028" y="11775"/>
                  </a:lnTo>
                  <a:lnTo>
                    <a:pt x="771" y="12105"/>
                  </a:lnTo>
                  <a:lnTo>
                    <a:pt x="514" y="12436"/>
                  </a:lnTo>
                  <a:lnTo>
                    <a:pt x="514" y="11922"/>
                  </a:lnTo>
                  <a:lnTo>
                    <a:pt x="624" y="11812"/>
                  </a:lnTo>
                  <a:lnTo>
                    <a:pt x="734" y="11702"/>
                  </a:lnTo>
                  <a:lnTo>
                    <a:pt x="808" y="11482"/>
                  </a:lnTo>
                  <a:lnTo>
                    <a:pt x="991" y="11445"/>
                  </a:lnTo>
                  <a:lnTo>
                    <a:pt x="1138" y="11408"/>
                  </a:lnTo>
                  <a:lnTo>
                    <a:pt x="1248" y="11298"/>
                  </a:lnTo>
                  <a:lnTo>
                    <a:pt x="1358" y="11188"/>
                  </a:lnTo>
                  <a:lnTo>
                    <a:pt x="1468" y="11078"/>
                  </a:lnTo>
                  <a:lnTo>
                    <a:pt x="1505" y="10932"/>
                  </a:lnTo>
                  <a:lnTo>
                    <a:pt x="1505" y="10858"/>
                  </a:lnTo>
                  <a:lnTo>
                    <a:pt x="1505" y="10785"/>
                  </a:lnTo>
                  <a:lnTo>
                    <a:pt x="1468" y="10711"/>
                  </a:lnTo>
                  <a:lnTo>
                    <a:pt x="1395" y="10675"/>
                  </a:lnTo>
                  <a:lnTo>
                    <a:pt x="1175" y="10675"/>
                  </a:lnTo>
                  <a:lnTo>
                    <a:pt x="1101" y="10748"/>
                  </a:lnTo>
                  <a:lnTo>
                    <a:pt x="1065" y="10822"/>
                  </a:lnTo>
                  <a:lnTo>
                    <a:pt x="1028" y="10932"/>
                  </a:lnTo>
                  <a:lnTo>
                    <a:pt x="954" y="11005"/>
                  </a:lnTo>
                  <a:lnTo>
                    <a:pt x="844" y="11042"/>
                  </a:lnTo>
                  <a:lnTo>
                    <a:pt x="698" y="11078"/>
                  </a:lnTo>
                  <a:lnTo>
                    <a:pt x="881" y="10785"/>
                  </a:lnTo>
                  <a:lnTo>
                    <a:pt x="954" y="10675"/>
                  </a:lnTo>
                  <a:lnTo>
                    <a:pt x="1101" y="10565"/>
                  </a:lnTo>
                  <a:lnTo>
                    <a:pt x="1211" y="10455"/>
                  </a:lnTo>
                  <a:lnTo>
                    <a:pt x="1395" y="10418"/>
                  </a:lnTo>
                  <a:lnTo>
                    <a:pt x="1541" y="10345"/>
                  </a:lnTo>
                  <a:lnTo>
                    <a:pt x="1725" y="10345"/>
                  </a:lnTo>
                  <a:lnTo>
                    <a:pt x="2092" y="10308"/>
                  </a:lnTo>
                  <a:lnTo>
                    <a:pt x="2422" y="10271"/>
                  </a:lnTo>
                  <a:lnTo>
                    <a:pt x="2715" y="10161"/>
                  </a:lnTo>
                  <a:lnTo>
                    <a:pt x="3009" y="9978"/>
                  </a:lnTo>
                  <a:lnTo>
                    <a:pt x="3229" y="9721"/>
                  </a:lnTo>
                  <a:lnTo>
                    <a:pt x="3412" y="9464"/>
                  </a:lnTo>
                  <a:lnTo>
                    <a:pt x="3559" y="9171"/>
                  </a:lnTo>
                  <a:lnTo>
                    <a:pt x="3706" y="8841"/>
                  </a:lnTo>
                  <a:lnTo>
                    <a:pt x="3706" y="8804"/>
                  </a:lnTo>
                  <a:lnTo>
                    <a:pt x="3706" y="8767"/>
                  </a:lnTo>
                  <a:lnTo>
                    <a:pt x="3926" y="8731"/>
                  </a:lnTo>
                  <a:lnTo>
                    <a:pt x="4146" y="8657"/>
                  </a:lnTo>
                  <a:lnTo>
                    <a:pt x="4366" y="8584"/>
                  </a:lnTo>
                  <a:lnTo>
                    <a:pt x="4586" y="8547"/>
                  </a:lnTo>
                  <a:close/>
                  <a:moveTo>
                    <a:pt x="3265" y="7484"/>
                  </a:moveTo>
                  <a:lnTo>
                    <a:pt x="3009" y="7557"/>
                  </a:lnTo>
                  <a:lnTo>
                    <a:pt x="2789" y="7704"/>
                  </a:lnTo>
                  <a:lnTo>
                    <a:pt x="2568" y="7850"/>
                  </a:lnTo>
                  <a:lnTo>
                    <a:pt x="2422" y="7997"/>
                  </a:lnTo>
                  <a:lnTo>
                    <a:pt x="2275" y="8180"/>
                  </a:lnTo>
                  <a:lnTo>
                    <a:pt x="2165" y="8364"/>
                  </a:lnTo>
                  <a:lnTo>
                    <a:pt x="2092" y="8584"/>
                  </a:lnTo>
                  <a:lnTo>
                    <a:pt x="2018" y="8254"/>
                  </a:lnTo>
                  <a:lnTo>
                    <a:pt x="1945" y="7924"/>
                  </a:lnTo>
                  <a:lnTo>
                    <a:pt x="1872" y="7850"/>
                  </a:lnTo>
                  <a:lnTo>
                    <a:pt x="1835" y="7850"/>
                  </a:lnTo>
                  <a:lnTo>
                    <a:pt x="1761" y="7887"/>
                  </a:lnTo>
                  <a:lnTo>
                    <a:pt x="1688" y="7997"/>
                  </a:lnTo>
                  <a:lnTo>
                    <a:pt x="1651" y="8107"/>
                  </a:lnTo>
                  <a:lnTo>
                    <a:pt x="1615" y="8364"/>
                  </a:lnTo>
                  <a:lnTo>
                    <a:pt x="1651" y="8657"/>
                  </a:lnTo>
                  <a:lnTo>
                    <a:pt x="1725" y="8914"/>
                  </a:lnTo>
                  <a:lnTo>
                    <a:pt x="1872" y="9208"/>
                  </a:lnTo>
                  <a:lnTo>
                    <a:pt x="2055" y="9428"/>
                  </a:lnTo>
                  <a:lnTo>
                    <a:pt x="2275" y="9611"/>
                  </a:lnTo>
                  <a:lnTo>
                    <a:pt x="2495" y="9758"/>
                  </a:lnTo>
                  <a:lnTo>
                    <a:pt x="2312" y="9831"/>
                  </a:lnTo>
                  <a:lnTo>
                    <a:pt x="2128" y="9868"/>
                  </a:lnTo>
                  <a:lnTo>
                    <a:pt x="1688" y="9868"/>
                  </a:lnTo>
                  <a:lnTo>
                    <a:pt x="1468" y="9905"/>
                  </a:lnTo>
                  <a:lnTo>
                    <a:pt x="1248" y="9941"/>
                  </a:lnTo>
                  <a:lnTo>
                    <a:pt x="1065" y="10015"/>
                  </a:lnTo>
                  <a:lnTo>
                    <a:pt x="881" y="10125"/>
                  </a:lnTo>
                  <a:lnTo>
                    <a:pt x="588" y="10381"/>
                  </a:lnTo>
                  <a:lnTo>
                    <a:pt x="441" y="10528"/>
                  </a:lnTo>
                  <a:lnTo>
                    <a:pt x="331" y="10711"/>
                  </a:lnTo>
                  <a:lnTo>
                    <a:pt x="221" y="10932"/>
                  </a:lnTo>
                  <a:lnTo>
                    <a:pt x="147" y="11115"/>
                  </a:lnTo>
                  <a:lnTo>
                    <a:pt x="37" y="11592"/>
                  </a:lnTo>
                  <a:lnTo>
                    <a:pt x="1" y="12069"/>
                  </a:lnTo>
                  <a:lnTo>
                    <a:pt x="1" y="12546"/>
                  </a:lnTo>
                  <a:lnTo>
                    <a:pt x="74" y="13022"/>
                  </a:lnTo>
                  <a:lnTo>
                    <a:pt x="147" y="13463"/>
                  </a:lnTo>
                  <a:lnTo>
                    <a:pt x="258" y="13903"/>
                  </a:lnTo>
                  <a:lnTo>
                    <a:pt x="404" y="14270"/>
                  </a:lnTo>
                  <a:lnTo>
                    <a:pt x="588" y="14673"/>
                  </a:lnTo>
                  <a:lnTo>
                    <a:pt x="844" y="15040"/>
                  </a:lnTo>
                  <a:lnTo>
                    <a:pt x="1101" y="15333"/>
                  </a:lnTo>
                  <a:lnTo>
                    <a:pt x="1431" y="15627"/>
                  </a:lnTo>
                  <a:lnTo>
                    <a:pt x="1761" y="15847"/>
                  </a:lnTo>
                  <a:lnTo>
                    <a:pt x="2165" y="16030"/>
                  </a:lnTo>
                  <a:lnTo>
                    <a:pt x="2568" y="16140"/>
                  </a:lnTo>
                  <a:lnTo>
                    <a:pt x="2789" y="16177"/>
                  </a:lnTo>
                  <a:lnTo>
                    <a:pt x="3009" y="16177"/>
                  </a:lnTo>
                  <a:lnTo>
                    <a:pt x="3486" y="16140"/>
                  </a:lnTo>
                  <a:lnTo>
                    <a:pt x="3926" y="16030"/>
                  </a:lnTo>
                  <a:lnTo>
                    <a:pt x="4329" y="15884"/>
                  </a:lnTo>
                  <a:lnTo>
                    <a:pt x="4696" y="15700"/>
                  </a:lnTo>
                  <a:lnTo>
                    <a:pt x="5100" y="15517"/>
                  </a:lnTo>
                  <a:lnTo>
                    <a:pt x="5430" y="15297"/>
                  </a:lnTo>
                  <a:lnTo>
                    <a:pt x="5613" y="15150"/>
                  </a:lnTo>
                  <a:lnTo>
                    <a:pt x="5723" y="15003"/>
                  </a:lnTo>
                  <a:lnTo>
                    <a:pt x="6310" y="14490"/>
                  </a:lnTo>
                  <a:lnTo>
                    <a:pt x="6567" y="14270"/>
                  </a:lnTo>
                  <a:lnTo>
                    <a:pt x="6714" y="14160"/>
                  </a:lnTo>
                  <a:lnTo>
                    <a:pt x="6787" y="14013"/>
                  </a:lnTo>
                  <a:lnTo>
                    <a:pt x="6970" y="13683"/>
                  </a:lnTo>
                  <a:lnTo>
                    <a:pt x="7117" y="13316"/>
                  </a:lnTo>
                  <a:lnTo>
                    <a:pt x="7227" y="12949"/>
                  </a:lnTo>
                  <a:lnTo>
                    <a:pt x="7300" y="12619"/>
                  </a:lnTo>
                  <a:lnTo>
                    <a:pt x="7374" y="12252"/>
                  </a:lnTo>
                  <a:lnTo>
                    <a:pt x="7410" y="11885"/>
                  </a:lnTo>
                  <a:lnTo>
                    <a:pt x="7410" y="11518"/>
                  </a:lnTo>
                  <a:lnTo>
                    <a:pt x="7374" y="11152"/>
                  </a:lnTo>
                  <a:lnTo>
                    <a:pt x="7337" y="10785"/>
                  </a:lnTo>
                  <a:lnTo>
                    <a:pt x="7264" y="10418"/>
                  </a:lnTo>
                  <a:lnTo>
                    <a:pt x="7154" y="10125"/>
                  </a:lnTo>
                  <a:lnTo>
                    <a:pt x="7007" y="9794"/>
                  </a:lnTo>
                  <a:lnTo>
                    <a:pt x="6860" y="9538"/>
                  </a:lnTo>
                  <a:lnTo>
                    <a:pt x="6677" y="9244"/>
                  </a:lnTo>
                  <a:lnTo>
                    <a:pt x="6457" y="8987"/>
                  </a:lnTo>
                  <a:lnTo>
                    <a:pt x="6237" y="8767"/>
                  </a:lnTo>
                  <a:lnTo>
                    <a:pt x="5980" y="8584"/>
                  </a:lnTo>
                  <a:lnTo>
                    <a:pt x="5686" y="8401"/>
                  </a:lnTo>
                  <a:lnTo>
                    <a:pt x="5393" y="8291"/>
                  </a:lnTo>
                  <a:lnTo>
                    <a:pt x="5100" y="8180"/>
                  </a:lnTo>
                  <a:lnTo>
                    <a:pt x="4769" y="8144"/>
                  </a:lnTo>
                  <a:lnTo>
                    <a:pt x="4476" y="8144"/>
                  </a:lnTo>
                  <a:lnTo>
                    <a:pt x="4219" y="8180"/>
                  </a:lnTo>
                  <a:lnTo>
                    <a:pt x="3926" y="8291"/>
                  </a:lnTo>
                  <a:lnTo>
                    <a:pt x="3816" y="8364"/>
                  </a:lnTo>
                  <a:lnTo>
                    <a:pt x="3706" y="8437"/>
                  </a:lnTo>
                  <a:lnTo>
                    <a:pt x="3632" y="8547"/>
                  </a:lnTo>
                  <a:lnTo>
                    <a:pt x="3559" y="8657"/>
                  </a:lnTo>
                  <a:lnTo>
                    <a:pt x="3559" y="8694"/>
                  </a:lnTo>
                  <a:lnTo>
                    <a:pt x="3522" y="8731"/>
                  </a:lnTo>
                  <a:lnTo>
                    <a:pt x="3486" y="8767"/>
                  </a:lnTo>
                  <a:lnTo>
                    <a:pt x="3192" y="9171"/>
                  </a:lnTo>
                  <a:lnTo>
                    <a:pt x="3009" y="9354"/>
                  </a:lnTo>
                  <a:lnTo>
                    <a:pt x="2825" y="9538"/>
                  </a:lnTo>
                  <a:lnTo>
                    <a:pt x="2789" y="9464"/>
                  </a:lnTo>
                  <a:lnTo>
                    <a:pt x="2458" y="9171"/>
                  </a:lnTo>
                  <a:lnTo>
                    <a:pt x="2348" y="9024"/>
                  </a:lnTo>
                  <a:lnTo>
                    <a:pt x="2202" y="8877"/>
                  </a:lnTo>
                  <a:lnTo>
                    <a:pt x="2275" y="8877"/>
                  </a:lnTo>
                  <a:lnTo>
                    <a:pt x="2312" y="8841"/>
                  </a:lnTo>
                  <a:lnTo>
                    <a:pt x="2532" y="8841"/>
                  </a:lnTo>
                  <a:lnTo>
                    <a:pt x="2715" y="8804"/>
                  </a:lnTo>
                  <a:lnTo>
                    <a:pt x="2899" y="8731"/>
                  </a:lnTo>
                  <a:lnTo>
                    <a:pt x="3045" y="8621"/>
                  </a:lnTo>
                  <a:lnTo>
                    <a:pt x="3265" y="8474"/>
                  </a:lnTo>
                  <a:lnTo>
                    <a:pt x="3486" y="8254"/>
                  </a:lnTo>
                  <a:lnTo>
                    <a:pt x="3669" y="8034"/>
                  </a:lnTo>
                  <a:lnTo>
                    <a:pt x="3816" y="7814"/>
                  </a:lnTo>
                  <a:lnTo>
                    <a:pt x="3852" y="7740"/>
                  </a:lnTo>
                  <a:lnTo>
                    <a:pt x="3852" y="7667"/>
                  </a:lnTo>
                  <a:lnTo>
                    <a:pt x="3779" y="7557"/>
                  </a:lnTo>
                  <a:lnTo>
                    <a:pt x="3669" y="7484"/>
                  </a:lnTo>
                  <a:lnTo>
                    <a:pt x="3596" y="7484"/>
                  </a:lnTo>
                  <a:lnTo>
                    <a:pt x="3522" y="7520"/>
                  </a:lnTo>
                  <a:lnTo>
                    <a:pt x="3412" y="7484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297" name="Google Shape;297;p5"/>
            <p:cNvSpPr/>
            <p:nvPr/>
          </p:nvSpPr>
          <p:spPr>
            <a:xfrm>
              <a:off x="6823375" y="1978500"/>
              <a:ext cx="365025" cy="447525"/>
            </a:xfrm>
            <a:custGeom>
              <a:avLst/>
              <a:gdLst/>
              <a:ahLst/>
              <a:cxnLst/>
              <a:rect l="l" t="t" r="r" b="b"/>
              <a:pathLst>
                <a:path w="14601" h="17901" extrusionOk="0">
                  <a:moveTo>
                    <a:pt x="10492" y="4329"/>
                  </a:moveTo>
                  <a:lnTo>
                    <a:pt x="10859" y="4769"/>
                  </a:lnTo>
                  <a:lnTo>
                    <a:pt x="10712" y="4769"/>
                  </a:lnTo>
                  <a:lnTo>
                    <a:pt x="10712" y="4696"/>
                  </a:lnTo>
                  <a:lnTo>
                    <a:pt x="10675" y="4622"/>
                  </a:lnTo>
                  <a:lnTo>
                    <a:pt x="10639" y="4622"/>
                  </a:lnTo>
                  <a:lnTo>
                    <a:pt x="10602" y="4549"/>
                  </a:lnTo>
                  <a:lnTo>
                    <a:pt x="10565" y="4512"/>
                  </a:lnTo>
                  <a:lnTo>
                    <a:pt x="10455" y="4475"/>
                  </a:lnTo>
                  <a:lnTo>
                    <a:pt x="10345" y="4512"/>
                  </a:lnTo>
                  <a:lnTo>
                    <a:pt x="10308" y="4549"/>
                  </a:lnTo>
                  <a:lnTo>
                    <a:pt x="10272" y="4622"/>
                  </a:lnTo>
                  <a:lnTo>
                    <a:pt x="10272" y="4696"/>
                  </a:lnTo>
                  <a:lnTo>
                    <a:pt x="10052" y="4622"/>
                  </a:lnTo>
                  <a:lnTo>
                    <a:pt x="10492" y="4329"/>
                  </a:lnTo>
                  <a:close/>
                  <a:moveTo>
                    <a:pt x="6897" y="3448"/>
                  </a:moveTo>
                  <a:lnTo>
                    <a:pt x="7044" y="3485"/>
                  </a:lnTo>
                  <a:lnTo>
                    <a:pt x="7227" y="3522"/>
                  </a:lnTo>
                  <a:lnTo>
                    <a:pt x="7374" y="3595"/>
                  </a:lnTo>
                  <a:lnTo>
                    <a:pt x="7484" y="3705"/>
                  </a:lnTo>
                  <a:lnTo>
                    <a:pt x="7521" y="3815"/>
                  </a:lnTo>
                  <a:lnTo>
                    <a:pt x="7521" y="3889"/>
                  </a:lnTo>
                  <a:lnTo>
                    <a:pt x="7484" y="3999"/>
                  </a:lnTo>
                  <a:lnTo>
                    <a:pt x="7447" y="4109"/>
                  </a:lnTo>
                  <a:lnTo>
                    <a:pt x="7264" y="4292"/>
                  </a:lnTo>
                  <a:lnTo>
                    <a:pt x="7154" y="4439"/>
                  </a:lnTo>
                  <a:lnTo>
                    <a:pt x="6934" y="4732"/>
                  </a:lnTo>
                  <a:lnTo>
                    <a:pt x="6714" y="4952"/>
                  </a:lnTo>
                  <a:lnTo>
                    <a:pt x="6494" y="5099"/>
                  </a:lnTo>
                  <a:lnTo>
                    <a:pt x="6384" y="5136"/>
                  </a:lnTo>
                  <a:lnTo>
                    <a:pt x="6310" y="5136"/>
                  </a:lnTo>
                  <a:lnTo>
                    <a:pt x="6237" y="5062"/>
                  </a:lnTo>
                  <a:lnTo>
                    <a:pt x="6200" y="4989"/>
                  </a:lnTo>
                  <a:lnTo>
                    <a:pt x="6163" y="4806"/>
                  </a:lnTo>
                  <a:lnTo>
                    <a:pt x="6163" y="4659"/>
                  </a:lnTo>
                  <a:lnTo>
                    <a:pt x="6163" y="4145"/>
                  </a:lnTo>
                  <a:lnTo>
                    <a:pt x="6127" y="3595"/>
                  </a:lnTo>
                  <a:lnTo>
                    <a:pt x="6273" y="3522"/>
                  </a:lnTo>
                  <a:lnTo>
                    <a:pt x="6420" y="3485"/>
                  </a:lnTo>
                  <a:lnTo>
                    <a:pt x="6567" y="3448"/>
                  </a:lnTo>
                  <a:close/>
                  <a:moveTo>
                    <a:pt x="6457" y="3118"/>
                  </a:moveTo>
                  <a:lnTo>
                    <a:pt x="6237" y="3192"/>
                  </a:lnTo>
                  <a:lnTo>
                    <a:pt x="6017" y="3265"/>
                  </a:lnTo>
                  <a:lnTo>
                    <a:pt x="5833" y="3375"/>
                  </a:lnTo>
                  <a:lnTo>
                    <a:pt x="5723" y="3558"/>
                  </a:lnTo>
                  <a:lnTo>
                    <a:pt x="5723" y="3632"/>
                  </a:lnTo>
                  <a:lnTo>
                    <a:pt x="5760" y="3668"/>
                  </a:lnTo>
                  <a:lnTo>
                    <a:pt x="5797" y="3705"/>
                  </a:lnTo>
                  <a:lnTo>
                    <a:pt x="5870" y="3705"/>
                  </a:lnTo>
                  <a:lnTo>
                    <a:pt x="5980" y="3668"/>
                  </a:lnTo>
                  <a:lnTo>
                    <a:pt x="5943" y="4219"/>
                  </a:lnTo>
                  <a:lnTo>
                    <a:pt x="5943" y="4769"/>
                  </a:lnTo>
                  <a:lnTo>
                    <a:pt x="5943" y="4952"/>
                  </a:lnTo>
                  <a:lnTo>
                    <a:pt x="5980" y="5099"/>
                  </a:lnTo>
                  <a:lnTo>
                    <a:pt x="6053" y="5209"/>
                  </a:lnTo>
                  <a:lnTo>
                    <a:pt x="6163" y="5319"/>
                  </a:lnTo>
                  <a:lnTo>
                    <a:pt x="6237" y="5393"/>
                  </a:lnTo>
                  <a:lnTo>
                    <a:pt x="6530" y="5393"/>
                  </a:lnTo>
                  <a:lnTo>
                    <a:pt x="6714" y="5282"/>
                  </a:lnTo>
                  <a:lnTo>
                    <a:pt x="6897" y="5136"/>
                  </a:lnTo>
                  <a:lnTo>
                    <a:pt x="7227" y="4806"/>
                  </a:lnTo>
                  <a:lnTo>
                    <a:pt x="7447" y="4512"/>
                  </a:lnTo>
                  <a:lnTo>
                    <a:pt x="7594" y="4329"/>
                  </a:lnTo>
                  <a:lnTo>
                    <a:pt x="7741" y="4182"/>
                  </a:lnTo>
                  <a:lnTo>
                    <a:pt x="7814" y="3962"/>
                  </a:lnTo>
                  <a:lnTo>
                    <a:pt x="7851" y="3852"/>
                  </a:lnTo>
                  <a:lnTo>
                    <a:pt x="7851" y="3742"/>
                  </a:lnTo>
                  <a:lnTo>
                    <a:pt x="7777" y="3595"/>
                  </a:lnTo>
                  <a:lnTo>
                    <a:pt x="7667" y="3448"/>
                  </a:lnTo>
                  <a:lnTo>
                    <a:pt x="7521" y="3302"/>
                  </a:lnTo>
                  <a:lnTo>
                    <a:pt x="7374" y="3228"/>
                  </a:lnTo>
                  <a:lnTo>
                    <a:pt x="7190" y="3155"/>
                  </a:lnTo>
                  <a:lnTo>
                    <a:pt x="6970" y="3118"/>
                  </a:lnTo>
                  <a:close/>
                  <a:moveTo>
                    <a:pt x="2789" y="3522"/>
                  </a:moveTo>
                  <a:lnTo>
                    <a:pt x="2935" y="3668"/>
                  </a:lnTo>
                  <a:lnTo>
                    <a:pt x="3082" y="3779"/>
                  </a:lnTo>
                  <a:lnTo>
                    <a:pt x="3449" y="3925"/>
                  </a:lnTo>
                  <a:lnTo>
                    <a:pt x="3632" y="3999"/>
                  </a:lnTo>
                  <a:lnTo>
                    <a:pt x="3669" y="4072"/>
                  </a:lnTo>
                  <a:lnTo>
                    <a:pt x="3706" y="4145"/>
                  </a:lnTo>
                  <a:lnTo>
                    <a:pt x="3706" y="4219"/>
                  </a:lnTo>
                  <a:lnTo>
                    <a:pt x="3742" y="4255"/>
                  </a:lnTo>
                  <a:lnTo>
                    <a:pt x="3779" y="4292"/>
                  </a:lnTo>
                  <a:lnTo>
                    <a:pt x="3852" y="4329"/>
                  </a:lnTo>
                  <a:lnTo>
                    <a:pt x="4036" y="4402"/>
                  </a:lnTo>
                  <a:lnTo>
                    <a:pt x="4219" y="4475"/>
                  </a:lnTo>
                  <a:lnTo>
                    <a:pt x="4403" y="4586"/>
                  </a:lnTo>
                  <a:lnTo>
                    <a:pt x="4549" y="4696"/>
                  </a:lnTo>
                  <a:lnTo>
                    <a:pt x="4843" y="5026"/>
                  </a:lnTo>
                  <a:lnTo>
                    <a:pt x="5100" y="5319"/>
                  </a:lnTo>
                  <a:lnTo>
                    <a:pt x="4770" y="5356"/>
                  </a:lnTo>
                  <a:lnTo>
                    <a:pt x="4476" y="5356"/>
                  </a:lnTo>
                  <a:lnTo>
                    <a:pt x="3816" y="5319"/>
                  </a:lnTo>
                  <a:lnTo>
                    <a:pt x="3486" y="5319"/>
                  </a:lnTo>
                  <a:lnTo>
                    <a:pt x="3156" y="5393"/>
                  </a:lnTo>
                  <a:lnTo>
                    <a:pt x="2972" y="5466"/>
                  </a:lnTo>
                  <a:lnTo>
                    <a:pt x="2789" y="5576"/>
                  </a:lnTo>
                  <a:lnTo>
                    <a:pt x="2605" y="5649"/>
                  </a:lnTo>
                  <a:lnTo>
                    <a:pt x="2495" y="5686"/>
                  </a:lnTo>
                  <a:lnTo>
                    <a:pt x="2349" y="5686"/>
                  </a:lnTo>
                  <a:lnTo>
                    <a:pt x="2312" y="5723"/>
                  </a:lnTo>
                  <a:lnTo>
                    <a:pt x="2275" y="5796"/>
                  </a:lnTo>
                  <a:lnTo>
                    <a:pt x="2275" y="5833"/>
                  </a:lnTo>
                  <a:lnTo>
                    <a:pt x="2349" y="6676"/>
                  </a:lnTo>
                  <a:lnTo>
                    <a:pt x="2128" y="6493"/>
                  </a:lnTo>
                  <a:lnTo>
                    <a:pt x="1908" y="6383"/>
                  </a:lnTo>
                  <a:lnTo>
                    <a:pt x="1908" y="6126"/>
                  </a:lnTo>
                  <a:lnTo>
                    <a:pt x="1835" y="5906"/>
                  </a:lnTo>
                  <a:lnTo>
                    <a:pt x="1725" y="5796"/>
                  </a:lnTo>
                  <a:lnTo>
                    <a:pt x="1578" y="5723"/>
                  </a:lnTo>
                  <a:lnTo>
                    <a:pt x="1285" y="5649"/>
                  </a:lnTo>
                  <a:lnTo>
                    <a:pt x="1101" y="5649"/>
                  </a:lnTo>
                  <a:lnTo>
                    <a:pt x="918" y="5686"/>
                  </a:lnTo>
                  <a:lnTo>
                    <a:pt x="918" y="5686"/>
                  </a:lnTo>
                  <a:lnTo>
                    <a:pt x="1101" y="5356"/>
                  </a:lnTo>
                  <a:lnTo>
                    <a:pt x="1285" y="5026"/>
                  </a:lnTo>
                  <a:lnTo>
                    <a:pt x="1468" y="4732"/>
                  </a:lnTo>
                  <a:lnTo>
                    <a:pt x="1688" y="4439"/>
                  </a:lnTo>
                  <a:lnTo>
                    <a:pt x="1945" y="4182"/>
                  </a:lnTo>
                  <a:lnTo>
                    <a:pt x="2202" y="3962"/>
                  </a:lnTo>
                  <a:lnTo>
                    <a:pt x="2495" y="3742"/>
                  </a:lnTo>
                  <a:lnTo>
                    <a:pt x="2789" y="3522"/>
                  </a:lnTo>
                  <a:close/>
                  <a:moveTo>
                    <a:pt x="10639" y="7520"/>
                  </a:moveTo>
                  <a:lnTo>
                    <a:pt x="11042" y="7703"/>
                  </a:lnTo>
                  <a:lnTo>
                    <a:pt x="11336" y="7850"/>
                  </a:lnTo>
                  <a:lnTo>
                    <a:pt x="11482" y="7924"/>
                  </a:lnTo>
                  <a:lnTo>
                    <a:pt x="11629" y="7960"/>
                  </a:lnTo>
                  <a:lnTo>
                    <a:pt x="11556" y="8254"/>
                  </a:lnTo>
                  <a:lnTo>
                    <a:pt x="11225" y="8107"/>
                  </a:lnTo>
                  <a:lnTo>
                    <a:pt x="10895" y="7960"/>
                  </a:lnTo>
                  <a:lnTo>
                    <a:pt x="10785" y="7887"/>
                  </a:lnTo>
                  <a:lnTo>
                    <a:pt x="10639" y="7520"/>
                  </a:lnTo>
                  <a:close/>
                  <a:moveTo>
                    <a:pt x="10272" y="8070"/>
                  </a:moveTo>
                  <a:lnTo>
                    <a:pt x="10382" y="8144"/>
                  </a:lnTo>
                  <a:lnTo>
                    <a:pt x="10529" y="8217"/>
                  </a:lnTo>
                  <a:lnTo>
                    <a:pt x="10565" y="8327"/>
                  </a:lnTo>
                  <a:lnTo>
                    <a:pt x="10602" y="8400"/>
                  </a:lnTo>
                  <a:lnTo>
                    <a:pt x="10712" y="8437"/>
                  </a:lnTo>
                  <a:lnTo>
                    <a:pt x="10932" y="8510"/>
                  </a:lnTo>
                  <a:lnTo>
                    <a:pt x="11042" y="8547"/>
                  </a:lnTo>
                  <a:lnTo>
                    <a:pt x="11042" y="8584"/>
                  </a:lnTo>
                  <a:lnTo>
                    <a:pt x="11042" y="8657"/>
                  </a:lnTo>
                  <a:lnTo>
                    <a:pt x="11079" y="8731"/>
                  </a:lnTo>
                  <a:lnTo>
                    <a:pt x="11152" y="8804"/>
                  </a:lnTo>
                  <a:lnTo>
                    <a:pt x="11336" y="8841"/>
                  </a:lnTo>
                  <a:lnTo>
                    <a:pt x="11152" y="9244"/>
                  </a:lnTo>
                  <a:lnTo>
                    <a:pt x="11079" y="9171"/>
                  </a:lnTo>
                  <a:lnTo>
                    <a:pt x="10602" y="8767"/>
                  </a:lnTo>
                  <a:lnTo>
                    <a:pt x="10602" y="8547"/>
                  </a:lnTo>
                  <a:lnTo>
                    <a:pt x="10565" y="8364"/>
                  </a:lnTo>
                  <a:lnTo>
                    <a:pt x="10492" y="8254"/>
                  </a:lnTo>
                  <a:lnTo>
                    <a:pt x="10345" y="8180"/>
                  </a:lnTo>
                  <a:lnTo>
                    <a:pt x="10272" y="8070"/>
                  </a:lnTo>
                  <a:close/>
                  <a:moveTo>
                    <a:pt x="9135" y="4806"/>
                  </a:moveTo>
                  <a:lnTo>
                    <a:pt x="9501" y="4842"/>
                  </a:lnTo>
                  <a:lnTo>
                    <a:pt x="9575" y="4879"/>
                  </a:lnTo>
                  <a:lnTo>
                    <a:pt x="9611" y="4842"/>
                  </a:lnTo>
                  <a:lnTo>
                    <a:pt x="9905" y="4916"/>
                  </a:lnTo>
                  <a:lnTo>
                    <a:pt x="10198" y="5026"/>
                  </a:lnTo>
                  <a:lnTo>
                    <a:pt x="10015" y="5246"/>
                  </a:lnTo>
                  <a:lnTo>
                    <a:pt x="10015" y="5319"/>
                  </a:lnTo>
                  <a:lnTo>
                    <a:pt x="10052" y="5393"/>
                  </a:lnTo>
                  <a:lnTo>
                    <a:pt x="10125" y="5429"/>
                  </a:lnTo>
                  <a:lnTo>
                    <a:pt x="10198" y="5429"/>
                  </a:lnTo>
                  <a:lnTo>
                    <a:pt x="10418" y="5319"/>
                  </a:lnTo>
                  <a:lnTo>
                    <a:pt x="10639" y="5246"/>
                  </a:lnTo>
                  <a:lnTo>
                    <a:pt x="10859" y="5209"/>
                  </a:lnTo>
                  <a:lnTo>
                    <a:pt x="11115" y="5172"/>
                  </a:lnTo>
                  <a:lnTo>
                    <a:pt x="11336" y="5613"/>
                  </a:lnTo>
                  <a:lnTo>
                    <a:pt x="10859" y="5723"/>
                  </a:lnTo>
                  <a:lnTo>
                    <a:pt x="10602" y="5796"/>
                  </a:lnTo>
                  <a:lnTo>
                    <a:pt x="10382" y="5906"/>
                  </a:lnTo>
                  <a:lnTo>
                    <a:pt x="10345" y="5943"/>
                  </a:lnTo>
                  <a:lnTo>
                    <a:pt x="10345" y="5979"/>
                  </a:lnTo>
                  <a:lnTo>
                    <a:pt x="10345" y="6016"/>
                  </a:lnTo>
                  <a:lnTo>
                    <a:pt x="10382" y="6053"/>
                  </a:lnTo>
                  <a:lnTo>
                    <a:pt x="10639" y="6126"/>
                  </a:lnTo>
                  <a:lnTo>
                    <a:pt x="10932" y="6126"/>
                  </a:lnTo>
                  <a:lnTo>
                    <a:pt x="11225" y="6089"/>
                  </a:lnTo>
                  <a:lnTo>
                    <a:pt x="11482" y="6016"/>
                  </a:lnTo>
                  <a:lnTo>
                    <a:pt x="11629" y="6566"/>
                  </a:lnTo>
                  <a:lnTo>
                    <a:pt x="11666" y="6640"/>
                  </a:lnTo>
                  <a:lnTo>
                    <a:pt x="11666" y="6640"/>
                  </a:lnTo>
                  <a:lnTo>
                    <a:pt x="11262" y="6530"/>
                  </a:lnTo>
                  <a:lnTo>
                    <a:pt x="10932" y="6456"/>
                  </a:lnTo>
                  <a:lnTo>
                    <a:pt x="10749" y="6420"/>
                  </a:lnTo>
                  <a:lnTo>
                    <a:pt x="10565" y="6456"/>
                  </a:lnTo>
                  <a:lnTo>
                    <a:pt x="10529" y="6456"/>
                  </a:lnTo>
                  <a:lnTo>
                    <a:pt x="10565" y="6530"/>
                  </a:lnTo>
                  <a:lnTo>
                    <a:pt x="10712" y="6640"/>
                  </a:lnTo>
                  <a:lnTo>
                    <a:pt x="10895" y="6750"/>
                  </a:lnTo>
                  <a:lnTo>
                    <a:pt x="11336" y="6933"/>
                  </a:lnTo>
                  <a:lnTo>
                    <a:pt x="11702" y="7043"/>
                  </a:lnTo>
                  <a:lnTo>
                    <a:pt x="11666" y="7593"/>
                  </a:lnTo>
                  <a:lnTo>
                    <a:pt x="11482" y="7520"/>
                  </a:lnTo>
                  <a:lnTo>
                    <a:pt x="11299" y="7447"/>
                  </a:lnTo>
                  <a:lnTo>
                    <a:pt x="10785" y="7227"/>
                  </a:lnTo>
                  <a:lnTo>
                    <a:pt x="10529" y="7153"/>
                  </a:lnTo>
                  <a:lnTo>
                    <a:pt x="10235" y="7117"/>
                  </a:lnTo>
                  <a:lnTo>
                    <a:pt x="10198" y="7117"/>
                  </a:lnTo>
                  <a:lnTo>
                    <a:pt x="10198" y="7153"/>
                  </a:lnTo>
                  <a:lnTo>
                    <a:pt x="10198" y="7190"/>
                  </a:lnTo>
                  <a:lnTo>
                    <a:pt x="10198" y="7227"/>
                  </a:lnTo>
                  <a:lnTo>
                    <a:pt x="10492" y="7410"/>
                  </a:lnTo>
                  <a:lnTo>
                    <a:pt x="10418" y="7447"/>
                  </a:lnTo>
                  <a:lnTo>
                    <a:pt x="10015" y="7593"/>
                  </a:lnTo>
                  <a:lnTo>
                    <a:pt x="9905" y="7483"/>
                  </a:lnTo>
                  <a:lnTo>
                    <a:pt x="9832" y="7447"/>
                  </a:lnTo>
                  <a:lnTo>
                    <a:pt x="9795" y="7483"/>
                  </a:lnTo>
                  <a:lnTo>
                    <a:pt x="9758" y="7520"/>
                  </a:lnTo>
                  <a:lnTo>
                    <a:pt x="9722" y="7557"/>
                  </a:lnTo>
                  <a:lnTo>
                    <a:pt x="9722" y="7703"/>
                  </a:lnTo>
                  <a:lnTo>
                    <a:pt x="9685" y="7740"/>
                  </a:lnTo>
                  <a:lnTo>
                    <a:pt x="9685" y="7813"/>
                  </a:lnTo>
                  <a:lnTo>
                    <a:pt x="9722" y="7924"/>
                  </a:lnTo>
                  <a:lnTo>
                    <a:pt x="9942" y="8180"/>
                  </a:lnTo>
                  <a:lnTo>
                    <a:pt x="9611" y="7960"/>
                  </a:lnTo>
                  <a:lnTo>
                    <a:pt x="9281" y="7777"/>
                  </a:lnTo>
                  <a:lnTo>
                    <a:pt x="9245" y="7777"/>
                  </a:lnTo>
                  <a:lnTo>
                    <a:pt x="9208" y="7813"/>
                  </a:lnTo>
                  <a:lnTo>
                    <a:pt x="9171" y="7850"/>
                  </a:lnTo>
                  <a:lnTo>
                    <a:pt x="9171" y="7924"/>
                  </a:lnTo>
                  <a:lnTo>
                    <a:pt x="9391" y="8180"/>
                  </a:lnTo>
                  <a:lnTo>
                    <a:pt x="9648" y="8437"/>
                  </a:lnTo>
                  <a:lnTo>
                    <a:pt x="10162" y="8877"/>
                  </a:lnTo>
                  <a:lnTo>
                    <a:pt x="10235" y="8951"/>
                  </a:lnTo>
                  <a:lnTo>
                    <a:pt x="10162" y="9134"/>
                  </a:lnTo>
                  <a:lnTo>
                    <a:pt x="10052" y="9317"/>
                  </a:lnTo>
                  <a:lnTo>
                    <a:pt x="9905" y="9391"/>
                  </a:lnTo>
                  <a:lnTo>
                    <a:pt x="9832" y="9354"/>
                  </a:lnTo>
                  <a:lnTo>
                    <a:pt x="9428" y="9097"/>
                  </a:lnTo>
                  <a:lnTo>
                    <a:pt x="9318" y="8914"/>
                  </a:lnTo>
                  <a:lnTo>
                    <a:pt x="9171" y="8694"/>
                  </a:lnTo>
                  <a:lnTo>
                    <a:pt x="8951" y="8547"/>
                  </a:lnTo>
                  <a:lnTo>
                    <a:pt x="8768" y="8400"/>
                  </a:lnTo>
                  <a:lnTo>
                    <a:pt x="8658" y="8290"/>
                  </a:lnTo>
                  <a:lnTo>
                    <a:pt x="8548" y="8107"/>
                  </a:lnTo>
                  <a:lnTo>
                    <a:pt x="8511" y="7887"/>
                  </a:lnTo>
                  <a:lnTo>
                    <a:pt x="8474" y="7887"/>
                  </a:lnTo>
                  <a:lnTo>
                    <a:pt x="8474" y="7777"/>
                  </a:lnTo>
                  <a:lnTo>
                    <a:pt x="8438" y="7740"/>
                  </a:lnTo>
                  <a:lnTo>
                    <a:pt x="8364" y="7740"/>
                  </a:lnTo>
                  <a:lnTo>
                    <a:pt x="7887" y="7667"/>
                  </a:lnTo>
                  <a:lnTo>
                    <a:pt x="7374" y="7630"/>
                  </a:lnTo>
                  <a:lnTo>
                    <a:pt x="7117" y="7630"/>
                  </a:lnTo>
                  <a:lnTo>
                    <a:pt x="6860" y="7667"/>
                  </a:lnTo>
                  <a:lnTo>
                    <a:pt x="6640" y="7740"/>
                  </a:lnTo>
                  <a:lnTo>
                    <a:pt x="6457" y="7887"/>
                  </a:lnTo>
                  <a:lnTo>
                    <a:pt x="6384" y="7777"/>
                  </a:lnTo>
                  <a:lnTo>
                    <a:pt x="6347" y="7703"/>
                  </a:lnTo>
                  <a:lnTo>
                    <a:pt x="6384" y="7630"/>
                  </a:lnTo>
                  <a:lnTo>
                    <a:pt x="6420" y="7557"/>
                  </a:lnTo>
                  <a:lnTo>
                    <a:pt x="6604" y="7410"/>
                  </a:lnTo>
                  <a:lnTo>
                    <a:pt x="6787" y="7337"/>
                  </a:lnTo>
                  <a:lnTo>
                    <a:pt x="7080" y="7300"/>
                  </a:lnTo>
                  <a:lnTo>
                    <a:pt x="7374" y="7227"/>
                  </a:lnTo>
                  <a:lnTo>
                    <a:pt x="7521" y="7153"/>
                  </a:lnTo>
                  <a:lnTo>
                    <a:pt x="7704" y="7006"/>
                  </a:lnTo>
                  <a:lnTo>
                    <a:pt x="7741" y="6896"/>
                  </a:lnTo>
                  <a:lnTo>
                    <a:pt x="7777" y="6823"/>
                  </a:lnTo>
                  <a:lnTo>
                    <a:pt x="7741" y="6750"/>
                  </a:lnTo>
                  <a:lnTo>
                    <a:pt x="7667" y="6676"/>
                  </a:lnTo>
                  <a:lnTo>
                    <a:pt x="7594" y="6603"/>
                  </a:lnTo>
                  <a:lnTo>
                    <a:pt x="7484" y="6603"/>
                  </a:lnTo>
                  <a:lnTo>
                    <a:pt x="7227" y="6640"/>
                  </a:lnTo>
                  <a:lnTo>
                    <a:pt x="7007" y="6713"/>
                  </a:lnTo>
                  <a:lnTo>
                    <a:pt x="6787" y="6786"/>
                  </a:lnTo>
                  <a:lnTo>
                    <a:pt x="6714" y="6786"/>
                  </a:lnTo>
                  <a:lnTo>
                    <a:pt x="6640" y="6750"/>
                  </a:lnTo>
                  <a:lnTo>
                    <a:pt x="6640" y="6676"/>
                  </a:lnTo>
                  <a:lnTo>
                    <a:pt x="6677" y="6603"/>
                  </a:lnTo>
                  <a:lnTo>
                    <a:pt x="6750" y="6456"/>
                  </a:lnTo>
                  <a:lnTo>
                    <a:pt x="6824" y="6346"/>
                  </a:lnTo>
                  <a:lnTo>
                    <a:pt x="7080" y="6199"/>
                  </a:lnTo>
                  <a:lnTo>
                    <a:pt x="7337" y="6016"/>
                  </a:lnTo>
                  <a:lnTo>
                    <a:pt x="7704" y="5759"/>
                  </a:lnTo>
                  <a:lnTo>
                    <a:pt x="8108" y="5466"/>
                  </a:lnTo>
                  <a:lnTo>
                    <a:pt x="8181" y="5539"/>
                  </a:lnTo>
                  <a:lnTo>
                    <a:pt x="8218" y="5539"/>
                  </a:lnTo>
                  <a:lnTo>
                    <a:pt x="8254" y="5503"/>
                  </a:lnTo>
                  <a:lnTo>
                    <a:pt x="8511" y="5172"/>
                  </a:lnTo>
                  <a:lnTo>
                    <a:pt x="8731" y="4806"/>
                  </a:lnTo>
                  <a:close/>
                  <a:moveTo>
                    <a:pt x="10492" y="9171"/>
                  </a:moveTo>
                  <a:lnTo>
                    <a:pt x="10749" y="9391"/>
                  </a:lnTo>
                  <a:lnTo>
                    <a:pt x="10969" y="9611"/>
                  </a:lnTo>
                  <a:lnTo>
                    <a:pt x="10675" y="10124"/>
                  </a:lnTo>
                  <a:lnTo>
                    <a:pt x="10602" y="10198"/>
                  </a:lnTo>
                  <a:lnTo>
                    <a:pt x="10565" y="10161"/>
                  </a:lnTo>
                  <a:lnTo>
                    <a:pt x="10529" y="10088"/>
                  </a:lnTo>
                  <a:lnTo>
                    <a:pt x="10418" y="9941"/>
                  </a:lnTo>
                  <a:lnTo>
                    <a:pt x="10308" y="9758"/>
                  </a:lnTo>
                  <a:lnTo>
                    <a:pt x="10162" y="9611"/>
                  </a:lnTo>
                  <a:lnTo>
                    <a:pt x="10272" y="9501"/>
                  </a:lnTo>
                  <a:lnTo>
                    <a:pt x="10345" y="9427"/>
                  </a:lnTo>
                  <a:lnTo>
                    <a:pt x="10492" y="9171"/>
                  </a:lnTo>
                  <a:close/>
                  <a:moveTo>
                    <a:pt x="551" y="7300"/>
                  </a:moveTo>
                  <a:lnTo>
                    <a:pt x="808" y="7483"/>
                  </a:lnTo>
                  <a:lnTo>
                    <a:pt x="991" y="7703"/>
                  </a:lnTo>
                  <a:lnTo>
                    <a:pt x="1211" y="7924"/>
                  </a:lnTo>
                  <a:lnTo>
                    <a:pt x="1431" y="8144"/>
                  </a:lnTo>
                  <a:lnTo>
                    <a:pt x="1982" y="8584"/>
                  </a:lnTo>
                  <a:lnTo>
                    <a:pt x="2238" y="8841"/>
                  </a:lnTo>
                  <a:lnTo>
                    <a:pt x="2349" y="8987"/>
                  </a:lnTo>
                  <a:lnTo>
                    <a:pt x="2422" y="9134"/>
                  </a:lnTo>
                  <a:lnTo>
                    <a:pt x="2202" y="9281"/>
                  </a:lnTo>
                  <a:lnTo>
                    <a:pt x="2018" y="9464"/>
                  </a:lnTo>
                  <a:lnTo>
                    <a:pt x="1872" y="9684"/>
                  </a:lnTo>
                  <a:lnTo>
                    <a:pt x="1762" y="9978"/>
                  </a:lnTo>
                  <a:lnTo>
                    <a:pt x="1725" y="10344"/>
                  </a:lnTo>
                  <a:lnTo>
                    <a:pt x="1762" y="10675"/>
                  </a:lnTo>
                  <a:lnTo>
                    <a:pt x="1908" y="11408"/>
                  </a:lnTo>
                  <a:lnTo>
                    <a:pt x="1542" y="10968"/>
                  </a:lnTo>
                  <a:lnTo>
                    <a:pt x="1248" y="10528"/>
                  </a:lnTo>
                  <a:lnTo>
                    <a:pt x="991" y="10014"/>
                  </a:lnTo>
                  <a:lnTo>
                    <a:pt x="808" y="9501"/>
                  </a:lnTo>
                  <a:lnTo>
                    <a:pt x="661" y="8951"/>
                  </a:lnTo>
                  <a:lnTo>
                    <a:pt x="551" y="8400"/>
                  </a:lnTo>
                  <a:lnTo>
                    <a:pt x="514" y="7850"/>
                  </a:lnTo>
                  <a:lnTo>
                    <a:pt x="551" y="7300"/>
                  </a:lnTo>
                  <a:close/>
                  <a:moveTo>
                    <a:pt x="6897" y="8620"/>
                  </a:moveTo>
                  <a:lnTo>
                    <a:pt x="6934" y="8694"/>
                  </a:lnTo>
                  <a:lnTo>
                    <a:pt x="7007" y="8731"/>
                  </a:lnTo>
                  <a:lnTo>
                    <a:pt x="7264" y="8877"/>
                  </a:lnTo>
                  <a:lnTo>
                    <a:pt x="7484" y="9024"/>
                  </a:lnTo>
                  <a:lnTo>
                    <a:pt x="7704" y="9207"/>
                  </a:lnTo>
                  <a:lnTo>
                    <a:pt x="7887" y="9427"/>
                  </a:lnTo>
                  <a:lnTo>
                    <a:pt x="8034" y="9648"/>
                  </a:lnTo>
                  <a:lnTo>
                    <a:pt x="8181" y="9904"/>
                  </a:lnTo>
                  <a:lnTo>
                    <a:pt x="8254" y="10161"/>
                  </a:lnTo>
                  <a:lnTo>
                    <a:pt x="8254" y="10418"/>
                  </a:lnTo>
                  <a:lnTo>
                    <a:pt x="8218" y="10638"/>
                  </a:lnTo>
                  <a:lnTo>
                    <a:pt x="7704" y="10088"/>
                  </a:lnTo>
                  <a:lnTo>
                    <a:pt x="7154" y="9611"/>
                  </a:lnTo>
                  <a:lnTo>
                    <a:pt x="7080" y="9611"/>
                  </a:lnTo>
                  <a:lnTo>
                    <a:pt x="7044" y="9648"/>
                  </a:lnTo>
                  <a:lnTo>
                    <a:pt x="7080" y="9684"/>
                  </a:lnTo>
                  <a:lnTo>
                    <a:pt x="7557" y="10344"/>
                  </a:lnTo>
                  <a:lnTo>
                    <a:pt x="8071" y="10968"/>
                  </a:lnTo>
                  <a:lnTo>
                    <a:pt x="7887" y="11188"/>
                  </a:lnTo>
                  <a:lnTo>
                    <a:pt x="7741" y="11408"/>
                  </a:lnTo>
                  <a:lnTo>
                    <a:pt x="7521" y="11628"/>
                  </a:lnTo>
                  <a:lnTo>
                    <a:pt x="7227" y="11372"/>
                  </a:lnTo>
                  <a:lnTo>
                    <a:pt x="6860" y="11005"/>
                  </a:lnTo>
                  <a:lnTo>
                    <a:pt x="6787" y="10748"/>
                  </a:lnTo>
                  <a:lnTo>
                    <a:pt x="6750" y="10491"/>
                  </a:lnTo>
                  <a:lnTo>
                    <a:pt x="6640" y="10234"/>
                  </a:lnTo>
                  <a:lnTo>
                    <a:pt x="6530" y="9978"/>
                  </a:lnTo>
                  <a:lnTo>
                    <a:pt x="6457" y="9868"/>
                  </a:lnTo>
                  <a:lnTo>
                    <a:pt x="6310" y="9868"/>
                  </a:lnTo>
                  <a:lnTo>
                    <a:pt x="5870" y="10014"/>
                  </a:lnTo>
                  <a:lnTo>
                    <a:pt x="5650" y="10088"/>
                  </a:lnTo>
                  <a:lnTo>
                    <a:pt x="5577" y="10088"/>
                  </a:lnTo>
                  <a:lnTo>
                    <a:pt x="5466" y="10014"/>
                  </a:lnTo>
                  <a:lnTo>
                    <a:pt x="5210" y="9904"/>
                  </a:lnTo>
                  <a:lnTo>
                    <a:pt x="5026" y="9758"/>
                  </a:lnTo>
                  <a:lnTo>
                    <a:pt x="4953" y="9648"/>
                  </a:lnTo>
                  <a:lnTo>
                    <a:pt x="4880" y="9538"/>
                  </a:lnTo>
                  <a:lnTo>
                    <a:pt x="4843" y="9427"/>
                  </a:lnTo>
                  <a:lnTo>
                    <a:pt x="4843" y="9281"/>
                  </a:lnTo>
                  <a:lnTo>
                    <a:pt x="4880" y="9134"/>
                  </a:lnTo>
                  <a:lnTo>
                    <a:pt x="4953" y="8987"/>
                  </a:lnTo>
                  <a:lnTo>
                    <a:pt x="5063" y="8877"/>
                  </a:lnTo>
                  <a:lnTo>
                    <a:pt x="5210" y="8804"/>
                  </a:lnTo>
                  <a:lnTo>
                    <a:pt x="5577" y="8694"/>
                  </a:lnTo>
                  <a:lnTo>
                    <a:pt x="5870" y="8657"/>
                  </a:lnTo>
                  <a:lnTo>
                    <a:pt x="6384" y="8657"/>
                  </a:lnTo>
                  <a:lnTo>
                    <a:pt x="6897" y="8620"/>
                  </a:lnTo>
                  <a:close/>
                  <a:moveTo>
                    <a:pt x="8621" y="10088"/>
                  </a:moveTo>
                  <a:lnTo>
                    <a:pt x="9355" y="10565"/>
                  </a:lnTo>
                  <a:lnTo>
                    <a:pt x="9501" y="10711"/>
                  </a:lnTo>
                  <a:lnTo>
                    <a:pt x="9648" y="10858"/>
                  </a:lnTo>
                  <a:lnTo>
                    <a:pt x="9758" y="11005"/>
                  </a:lnTo>
                  <a:lnTo>
                    <a:pt x="9868" y="11151"/>
                  </a:lnTo>
                  <a:lnTo>
                    <a:pt x="9355" y="11628"/>
                  </a:lnTo>
                  <a:lnTo>
                    <a:pt x="9318" y="11592"/>
                  </a:lnTo>
                  <a:lnTo>
                    <a:pt x="9208" y="11482"/>
                  </a:lnTo>
                  <a:lnTo>
                    <a:pt x="9061" y="11408"/>
                  </a:lnTo>
                  <a:lnTo>
                    <a:pt x="8878" y="11298"/>
                  </a:lnTo>
                  <a:lnTo>
                    <a:pt x="8768" y="11188"/>
                  </a:lnTo>
                  <a:lnTo>
                    <a:pt x="8511" y="10931"/>
                  </a:lnTo>
                  <a:lnTo>
                    <a:pt x="8548" y="10821"/>
                  </a:lnTo>
                  <a:lnTo>
                    <a:pt x="8621" y="10638"/>
                  </a:lnTo>
                  <a:lnTo>
                    <a:pt x="8658" y="10455"/>
                  </a:lnTo>
                  <a:lnTo>
                    <a:pt x="8658" y="10271"/>
                  </a:lnTo>
                  <a:lnTo>
                    <a:pt x="8621" y="10088"/>
                  </a:lnTo>
                  <a:close/>
                  <a:moveTo>
                    <a:pt x="6860" y="11555"/>
                  </a:moveTo>
                  <a:lnTo>
                    <a:pt x="7190" y="11885"/>
                  </a:lnTo>
                  <a:lnTo>
                    <a:pt x="7007" y="11958"/>
                  </a:lnTo>
                  <a:lnTo>
                    <a:pt x="6897" y="11958"/>
                  </a:lnTo>
                  <a:lnTo>
                    <a:pt x="6787" y="11922"/>
                  </a:lnTo>
                  <a:lnTo>
                    <a:pt x="6860" y="11555"/>
                  </a:lnTo>
                  <a:close/>
                  <a:moveTo>
                    <a:pt x="8328" y="11262"/>
                  </a:moveTo>
                  <a:lnTo>
                    <a:pt x="8474" y="11445"/>
                  </a:lnTo>
                  <a:lnTo>
                    <a:pt x="8658" y="11628"/>
                  </a:lnTo>
                  <a:lnTo>
                    <a:pt x="8878" y="11775"/>
                  </a:lnTo>
                  <a:lnTo>
                    <a:pt x="8988" y="11812"/>
                  </a:lnTo>
                  <a:lnTo>
                    <a:pt x="9098" y="11848"/>
                  </a:lnTo>
                  <a:lnTo>
                    <a:pt x="8731" y="12105"/>
                  </a:lnTo>
                  <a:lnTo>
                    <a:pt x="8328" y="12325"/>
                  </a:lnTo>
                  <a:lnTo>
                    <a:pt x="8291" y="12289"/>
                  </a:lnTo>
                  <a:lnTo>
                    <a:pt x="7814" y="11885"/>
                  </a:lnTo>
                  <a:lnTo>
                    <a:pt x="8071" y="11592"/>
                  </a:lnTo>
                  <a:lnTo>
                    <a:pt x="8328" y="11262"/>
                  </a:lnTo>
                  <a:close/>
                  <a:moveTo>
                    <a:pt x="6970" y="2678"/>
                  </a:moveTo>
                  <a:lnTo>
                    <a:pt x="7374" y="2715"/>
                  </a:lnTo>
                  <a:lnTo>
                    <a:pt x="7777" y="2788"/>
                  </a:lnTo>
                  <a:lnTo>
                    <a:pt x="8181" y="2898"/>
                  </a:lnTo>
                  <a:lnTo>
                    <a:pt x="8548" y="3008"/>
                  </a:lnTo>
                  <a:lnTo>
                    <a:pt x="8915" y="3192"/>
                  </a:lnTo>
                  <a:lnTo>
                    <a:pt x="9281" y="3375"/>
                  </a:lnTo>
                  <a:lnTo>
                    <a:pt x="9611" y="3595"/>
                  </a:lnTo>
                  <a:lnTo>
                    <a:pt x="9501" y="3632"/>
                  </a:lnTo>
                  <a:lnTo>
                    <a:pt x="9281" y="3815"/>
                  </a:lnTo>
                  <a:lnTo>
                    <a:pt x="9171" y="3925"/>
                  </a:lnTo>
                  <a:lnTo>
                    <a:pt x="9061" y="4035"/>
                  </a:lnTo>
                  <a:lnTo>
                    <a:pt x="9061" y="4072"/>
                  </a:lnTo>
                  <a:lnTo>
                    <a:pt x="9061" y="4109"/>
                  </a:lnTo>
                  <a:lnTo>
                    <a:pt x="9135" y="4109"/>
                  </a:lnTo>
                  <a:lnTo>
                    <a:pt x="9245" y="4072"/>
                  </a:lnTo>
                  <a:lnTo>
                    <a:pt x="9355" y="4072"/>
                  </a:lnTo>
                  <a:lnTo>
                    <a:pt x="9685" y="3925"/>
                  </a:lnTo>
                  <a:lnTo>
                    <a:pt x="9905" y="3815"/>
                  </a:lnTo>
                  <a:lnTo>
                    <a:pt x="10198" y="4035"/>
                  </a:lnTo>
                  <a:lnTo>
                    <a:pt x="9905" y="4255"/>
                  </a:lnTo>
                  <a:lnTo>
                    <a:pt x="9611" y="4512"/>
                  </a:lnTo>
                  <a:lnTo>
                    <a:pt x="9281" y="4475"/>
                  </a:lnTo>
                  <a:lnTo>
                    <a:pt x="8731" y="4475"/>
                  </a:lnTo>
                  <a:lnTo>
                    <a:pt x="8584" y="4512"/>
                  </a:lnTo>
                  <a:lnTo>
                    <a:pt x="8548" y="4549"/>
                  </a:lnTo>
                  <a:lnTo>
                    <a:pt x="8511" y="4622"/>
                  </a:lnTo>
                  <a:lnTo>
                    <a:pt x="8328" y="4989"/>
                  </a:lnTo>
                  <a:lnTo>
                    <a:pt x="8108" y="5356"/>
                  </a:lnTo>
                  <a:lnTo>
                    <a:pt x="7851" y="5466"/>
                  </a:lnTo>
                  <a:lnTo>
                    <a:pt x="7594" y="5613"/>
                  </a:lnTo>
                  <a:lnTo>
                    <a:pt x="7117" y="5906"/>
                  </a:lnTo>
                  <a:lnTo>
                    <a:pt x="6714" y="6163"/>
                  </a:lnTo>
                  <a:lnTo>
                    <a:pt x="6530" y="6310"/>
                  </a:lnTo>
                  <a:lnTo>
                    <a:pt x="6457" y="6383"/>
                  </a:lnTo>
                  <a:lnTo>
                    <a:pt x="6420" y="6493"/>
                  </a:lnTo>
                  <a:lnTo>
                    <a:pt x="6384" y="6676"/>
                  </a:lnTo>
                  <a:lnTo>
                    <a:pt x="6420" y="6786"/>
                  </a:lnTo>
                  <a:lnTo>
                    <a:pt x="6457" y="6896"/>
                  </a:lnTo>
                  <a:lnTo>
                    <a:pt x="6567" y="6970"/>
                  </a:lnTo>
                  <a:lnTo>
                    <a:pt x="6677" y="6970"/>
                  </a:lnTo>
                  <a:lnTo>
                    <a:pt x="6824" y="7006"/>
                  </a:lnTo>
                  <a:lnTo>
                    <a:pt x="7117" y="6933"/>
                  </a:lnTo>
                  <a:lnTo>
                    <a:pt x="7301" y="6860"/>
                  </a:lnTo>
                  <a:lnTo>
                    <a:pt x="7447" y="6823"/>
                  </a:lnTo>
                  <a:lnTo>
                    <a:pt x="7484" y="6860"/>
                  </a:lnTo>
                  <a:lnTo>
                    <a:pt x="7411" y="6896"/>
                  </a:lnTo>
                  <a:lnTo>
                    <a:pt x="7227" y="7006"/>
                  </a:lnTo>
                  <a:lnTo>
                    <a:pt x="6860" y="7080"/>
                  </a:lnTo>
                  <a:lnTo>
                    <a:pt x="6530" y="7153"/>
                  </a:lnTo>
                  <a:lnTo>
                    <a:pt x="6347" y="7227"/>
                  </a:lnTo>
                  <a:lnTo>
                    <a:pt x="6237" y="7337"/>
                  </a:lnTo>
                  <a:lnTo>
                    <a:pt x="6163" y="7483"/>
                  </a:lnTo>
                  <a:lnTo>
                    <a:pt x="6127" y="7630"/>
                  </a:lnTo>
                  <a:lnTo>
                    <a:pt x="6127" y="7777"/>
                  </a:lnTo>
                  <a:lnTo>
                    <a:pt x="6163" y="7924"/>
                  </a:lnTo>
                  <a:lnTo>
                    <a:pt x="6237" y="8070"/>
                  </a:lnTo>
                  <a:lnTo>
                    <a:pt x="6384" y="8180"/>
                  </a:lnTo>
                  <a:lnTo>
                    <a:pt x="6494" y="8180"/>
                  </a:lnTo>
                  <a:lnTo>
                    <a:pt x="6567" y="8144"/>
                  </a:lnTo>
                  <a:lnTo>
                    <a:pt x="6640" y="8070"/>
                  </a:lnTo>
                  <a:lnTo>
                    <a:pt x="6714" y="7997"/>
                  </a:lnTo>
                  <a:lnTo>
                    <a:pt x="6897" y="7924"/>
                  </a:lnTo>
                  <a:lnTo>
                    <a:pt x="7337" y="7924"/>
                  </a:lnTo>
                  <a:lnTo>
                    <a:pt x="8328" y="7997"/>
                  </a:lnTo>
                  <a:lnTo>
                    <a:pt x="8328" y="8144"/>
                  </a:lnTo>
                  <a:lnTo>
                    <a:pt x="8364" y="8327"/>
                  </a:lnTo>
                  <a:lnTo>
                    <a:pt x="8438" y="8474"/>
                  </a:lnTo>
                  <a:lnTo>
                    <a:pt x="8548" y="8584"/>
                  </a:lnTo>
                  <a:lnTo>
                    <a:pt x="8768" y="8767"/>
                  </a:lnTo>
                  <a:lnTo>
                    <a:pt x="8548" y="8694"/>
                  </a:lnTo>
                  <a:lnTo>
                    <a:pt x="8328" y="8657"/>
                  </a:lnTo>
                  <a:lnTo>
                    <a:pt x="8291" y="8657"/>
                  </a:lnTo>
                  <a:lnTo>
                    <a:pt x="8291" y="8731"/>
                  </a:lnTo>
                  <a:lnTo>
                    <a:pt x="8511" y="8951"/>
                  </a:lnTo>
                  <a:lnTo>
                    <a:pt x="8768" y="9171"/>
                  </a:lnTo>
                  <a:lnTo>
                    <a:pt x="9355" y="9501"/>
                  </a:lnTo>
                  <a:lnTo>
                    <a:pt x="9428" y="9574"/>
                  </a:lnTo>
                  <a:lnTo>
                    <a:pt x="9538" y="9648"/>
                  </a:lnTo>
                  <a:lnTo>
                    <a:pt x="9648" y="9684"/>
                  </a:lnTo>
                  <a:lnTo>
                    <a:pt x="9795" y="9794"/>
                  </a:lnTo>
                  <a:lnTo>
                    <a:pt x="9942" y="9941"/>
                  </a:lnTo>
                  <a:lnTo>
                    <a:pt x="10125" y="10198"/>
                  </a:lnTo>
                  <a:lnTo>
                    <a:pt x="10272" y="10344"/>
                  </a:lnTo>
                  <a:lnTo>
                    <a:pt x="10418" y="10491"/>
                  </a:lnTo>
                  <a:lnTo>
                    <a:pt x="10125" y="10858"/>
                  </a:lnTo>
                  <a:lnTo>
                    <a:pt x="9978" y="10638"/>
                  </a:lnTo>
                  <a:lnTo>
                    <a:pt x="9795" y="10455"/>
                  </a:lnTo>
                  <a:lnTo>
                    <a:pt x="9428" y="10161"/>
                  </a:lnTo>
                  <a:lnTo>
                    <a:pt x="8988" y="9904"/>
                  </a:lnTo>
                  <a:lnTo>
                    <a:pt x="8401" y="9501"/>
                  </a:lnTo>
                  <a:lnTo>
                    <a:pt x="8144" y="9171"/>
                  </a:lnTo>
                  <a:lnTo>
                    <a:pt x="7851" y="8877"/>
                  </a:lnTo>
                  <a:lnTo>
                    <a:pt x="7557" y="8657"/>
                  </a:lnTo>
                  <a:lnTo>
                    <a:pt x="7227" y="8437"/>
                  </a:lnTo>
                  <a:lnTo>
                    <a:pt x="7190" y="8437"/>
                  </a:lnTo>
                  <a:lnTo>
                    <a:pt x="7190" y="8400"/>
                  </a:lnTo>
                  <a:lnTo>
                    <a:pt x="7154" y="8400"/>
                  </a:lnTo>
                  <a:lnTo>
                    <a:pt x="7044" y="8364"/>
                  </a:lnTo>
                  <a:lnTo>
                    <a:pt x="6677" y="8327"/>
                  </a:lnTo>
                  <a:lnTo>
                    <a:pt x="6273" y="8290"/>
                  </a:lnTo>
                  <a:lnTo>
                    <a:pt x="5870" y="8327"/>
                  </a:lnTo>
                  <a:lnTo>
                    <a:pt x="5466" y="8364"/>
                  </a:lnTo>
                  <a:lnTo>
                    <a:pt x="5173" y="8437"/>
                  </a:lnTo>
                  <a:lnTo>
                    <a:pt x="4990" y="8510"/>
                  </a:lnTo>
                  <a:lnTo>
                    <a:pt x="4843" y="8620"/>
                  </a:lnTo>
                  <a:lnTo>
                    <a:pt x="4733" y="8731"/>
                  </a:lnTo>
                  <a:lnTo>
                    <a:pt x="4623" y="8841"/>
                  </a:lnTo>
                  <a:lnTo>
                    <a:pt x="4549" y="8987"/>
                  </a:lnTo>
                  <a:lnTo>
                    <a:pt x="4476" y="9171"/>
                  </a:lnTo>
                  <a:lnTo>
                    <a:pt x="4476" y="9317"/>
                  </a:lnTo>
                  <a:lnTo>
                    <a:pt x="4476" y="9464"/>
                  </a:lnTo>
                  <a:lnTo>
                    <a:pt x="4513" y="9611"/>
                  </a:lnTo>
                  <a:lnTo>
                    <a:pt x="4549" y="9721"/>
                  </a:lnTo>
                  <a:lnTo>
                    <a:pt x="4733" y="9978"/>
                  </a:lnTo>
                  <a:lnTo>
                    <a:pt x="4953" y="10161"/>
                  </a:lnTo>
                  <a:lnTo>
                    <a:pt x="5246" y="10344"/>
                  </a:lnTo>
                  <a:lnTo>
                    <a:pt x="5577" y="10491"/>
                  </a:lnTo>
                  <a:lnTo>
                    <a:pt x="5687" y="10491"/>
                  </a:lnTo>
                  <a:lnTo>
                    <a:pt x="5797" y="10418"/>
                  </a:lnTo>
                  <a:lnTo>
                    <a:pt x="6090" y="10308"/>
                  </a:lnTo>
                  <a:lnTo>
                    <a:pt x="6090" y="10418"/>
                  </a:lnTo>
                  <a:lnTo>
                    <a:pt x="6090" y="10528"/>
                  </a:lnTo>
                  <a:lnTo>
                    <a:pt x="6163" y="10785"/>
                  </a:lnTo>
                  <a:lnTo>
                    <a:pt x="6310" y="10968"/>
                  </a:lnTo>
                  <a:lnTo>
                    <a:pt x="6494" y="11188"/>
                  </a:lnTo>
                  <a:lnTo>
                    <a:pt x="6494" y="11592"/>
                  </a:lnTo>
                  <a:lnTo>
                    <a:pt x="6420" y="11958"/>
                  </a:lnTo>
                  <a:lnTo>
                    <a:pt x="6384" y="12105"/>
                  </a:lnTo>
                  <a:lnTo>
                    <a:pt x="6420" y="12142"/>
                  </a:lnTo>
                  <a:lnTo>
                    <a:pt x="6457" y="12179"/>
                  </a:lnTo>
                  <a:lnTo>
                    <a:pt x="6714" y="12289"/>
                  </a:lnTo>
                  <a:lnTo>
                    <a:pt x="6970" y="12325"/>
                  </a:lnTo>
                  <a:lnTo>
                    <a:pt x="7227" y="12252"/>
                  </a:lnTo>
                  <a:lnTo>
                    <a:pt x="7447" y="12142"/>
                  </a:lnTo>
                  <a:lnTo>
                    <a:pt x="7924" y="12509"/>
                  </a:lnTo>
                  <a:lnTo>
                    <a:pt x="7484" y="12655"/>
                  </a:lnTo>
                  <a:lnTo>
                    <a:pt x="7044" y="12802"/>
                  </a:lnTo>
                  <a:lnTo>
                    <a:pt x="6714" y="12876"/>
                  </a:lnTo>
                  <a:lnTo>
                    <a:pt x="6604" y="12765"/>
                  </a:lnTo>
                  <a:lnTo>
                    <a:pt x="6494" y="12582"/>
                  </a:lnTo>
                  <a:lnTo>
                    <a:pt x="6310" y="12289"/>
                  </a:lnTo>
                  <a:lnTo>
                    <a:pt x="6090" y="12032"/>
                  </a:lnTo>
                  <a:lnTo>
                    <a:pt x="5870" y="11812"/>
                  </a:lnTo>
                  <a:lnTo>
                    <a:pt x="5466" y="11372"/>
                  </a:lnTo>
                  <a:lnTo>
                    <a:pt x="5100" y="10895"/>
                  </a:lnTo>
                  <a:lnTo>
                    <a:pt x="5063" y="10858"/>
                  </a:lnTo>
                  <a:lnTo>
                    <a:pt x="4990" y="10858"/>
                  </a:lnTo>
                  <a:lnTo>
                    <a:pt x="4953" y="10895"/>
                  </a:lnTo>
                  <a:lnTo>
                    <a:pt x="4953" y="10931"/>
                  </a:lnTo>
                  <a:lnTo>
                    <a:pt x="4953" y="11151"/>
                  </a:lnTo>
                  <a:lnTo>
                    <a:pt x="5026" y="11335"/>
                  </a:lnTo>
                  <a:lnTo>
                    <a:pt x="5100" y="11518"/>
                  </a:lnTo>
                  <a:lnTo>
                    <a:pt x="5246" y="11702"/>
                  </a:lnTo>
                  <a:lnTo>
                    <a:pt x="5540" y="12032"/>
                  </a:lnTo>
                  <a:lnTo>
                    <a:pt x="5833" y="12325"/>
                  </a:lnTo>
                  <a:lnTo>
                    <a:pt x="6017" y="12582"/>
                  </a:lnTo>
                  <a:lnTo>
                    <a:pt x="6200" y="12912"/>
                  </a:lnTo>
                  <a:lnTo>
                    <a:pt x="5650" y="12949"/>
                  </a:lnTo>
                  <a:lnTo>
                    <a:pt x="5026" y="12362"/>
                  </a:lnTo>
                  <a:lnTo>
                    <a:pt x="4659" y="11995"/>
                  </a:lnTo>
                  <a:lnTo>
                    <a:pt x="4513" y="11812"/>
                  </a:lnTo>
                  <a:lnTo>
                    <a:pt x="4439" y="11555"/>
                  </a:lnTo>
                  <a:lnTo>
                    <a:pt x="4403" y="11518"/>
                  </a:lnTo>
                  <a:lnTo>
                    <a:pt x="4329" y="11482"/>
                  </a:lnTo>
                  <a:lnTo>
                    <a:pt x="4256" y="11482"/>
                  </a:lnTo>
                  <a:lnTo>
                    <a:pt x="4219" y="11555"/>
                  </a:lnTo>
                  <a:lnTo>
                    <a:pt x="4219" y="11665"/>
                  </a:lnTo>
                  <a:lnTo>
                    <a:pt x="4219" y="11812"/>
                  </a:lnTo>
                  <a:lnTo>
                    <a:pt x="4293" y="12032"/>
                  </a:lnTo>
                  <a:lnTo>
                    <a:pt x="4403" y="12252"/>
                  </a:lnTo>
                  <a:lnTo>
                    <a:pt x="4586" y="12435"/>
                  </a:lnTo>
                  <a:lnTo>
                    <a:pt x="4953" y="12876"/>
                  </a:lnTo>
                  <a:lnTo>
                    <a:pt x="4880" y="12876"/>
                  </a:lnTo>
                  <a:lnTo>
                    <a:pt x="4880" y="12839"/>
                  </a:lnTo>
                  <a:lnTo>
                    <a:pt x="4880" y="12802"/>
                  </a:lnTo>
                  <a:lnTo>
                    <a:pt x="4843" y="12765"/>
                  </a:lnTo>
                  <a:lnTo>
                    <a:pt x="4549" y="12692"/>
                  </a:lnTo>
                  <a:lnTo>
                    <a:pt x="4439" y="12655"/>
                  </a:lnTo>
                  <a:lnTo>
                    <a:pt x="4366" y="12545"/>
                  </a:lnTo>
                  <a:lnTo>
                    <a:pt x="4293" y="12362"/>
                  </a:lnTo>
                  <a:lnTo>
                    <a:pt x="4073" y="11995"/>
                  </a:lnTo>
                  <a:lnTo>
                    <a:pt x="3926" y="11848"/>
                  </a:lnTo>
                  <a:lnTo>
                    <a:pt x="3816" y="11738"/>
                  </a:lnTo>
                  <a:lnTo>
                    <a:pt x="3816" y="11665"/>
                  </a:lnTo>
                  <a:lnTo>
                    <a:pt x="3816" y="11592"/>
                  </a:lnTo>
                  <a:lnTo>
                    <a:pt x="3779" y="11555"/>
                  </a:lnTo>
                  <a:lnTo>
                    <a:pt x="3742" y="11518"/>
                  </a:lnTo>
                  <a:lnTo>
                    <a:pt x="3669" y="11555"/>
                  </a:lnTo>
                  <a:lnTo>
                    <a:pt x="3559" y="11628"/>
                  </a:lnTo>
                  <a:lnTo>
                    <a:pt x="3522" y="11702"/>
                  </a:lnTo>
                  <a:lnTo>
                    <a:pt x="3522" y="11848"/>
                  </a:lnTo>
                  <a:lnTo>
                    <a:pt x="3559" y="11958"/>
                  </a:lnTo>
                  <a:lnTo>
                    <a:pt x="3669" y="12105"/>
                  </a:lnTo>
                  <a:lnTo>
                    <a:pt x="3779" y="12252"/>
                  </a:lnTo>
                  <a:lnTo>
                    <a:pt x="3889" y="12435"/>
                  </a:lnTo>
                  <a:lnTo>
                    <a:pt x="3963" y="12655"/>
                  </a:lnTo>
                  <a:lnTo>
                    <a:pt x="3963" y="12655"/>
                  </a:lnTo>
                  <a:lnTo>
                    <a:pt x="3376" y="12435"/>
                  </a:lnTo>
                  <a:lnTo>
                    <a:pt x="2825" y="12105"/>
                  </a:lnTo>
                  <a:lnTo>
                    <a:pt x="2789" y="12069"/>
                  </a:lnTo>
                  <a:lnTo>
                    <a:pt x="2715" y="11958"/>
                  </a:lnTo>
                  <a:lnTo>
                    <a:pt x="2605" y="11885"/>
                  </a:lnTo>
                  <a:lnTo>
                    <a:pt x="2349" y="11812"/>
                  </a:lnTo>
                  <a:lnTo>
                    <a:pt x="2312" y="11738"/>
                  </a:lnTo>
                  <a:lnTo>
                    <a:pt x="2165" y="11115"/>
                  </a:lnTo>
                  <a:lnTo>
                    <a:pt x="2092" y="10748"/>
                  </a:lnTo>
                  <a:lnTo>
                    <a:pt x="2055" y="10381"/>
                  </a:lnTo>
                  <a:lnTo>
                    <a:pt x="2055" y="10051"/>
                  </a:lnTo>
                  <a:lnTo>
                    <a:pt x="2092" y="9868"/>
                  </a:lnTo>
                  <a:lnTo>
                    <a:pt x="2165" y="9758"/>
                  </a:lnTo>
                  <a:lnTo>
                    <a:pt x="2238" y="9611"/>
                  </a:lnTo>
                  <a:lnTo>
                    <a:pt x="2349" y="9538"/>
                  </a:lnTo>
                  <a:lnTo>
                    <a:pt x="2495" y="9464"/>
                  </a:lnTo>
                  <a:lnTo>
                    <a:pt x="2679" y="9391"/>
                  </a:lnTo>
                  <a:lnTo>
                    <a:pt x="2715" y="9391"/>
                  </a:lnTo>
                  <a:lnTo>
                    <a:pt x="2752" y="9354"/>
                  </a:lnTo>
                  <a:lnTo>
                    <a:pt x="2789" y="9281"/>
                  </a:lnTo>
                  <a:lnTo>
                    <a:pt x="2789" y="9207"/>
                  </a:lnTo>
                  <a:lnTo>
                    <a:pt x="2715" y="9024"/>
                  </a:lnTo>
                  <a:lnTo>
                    <a:pt x="2605" y="8841"/>
                  </a:lnTo>
                  <a:lnTo>
                    <a:pt x="2495" y="8694"/>
                  </a:lnTo>
                  <a:lnTo>
                    <a:pt x="2349" y="8510"/>
                  </a:lnTo>
                  <a:lnTo>
                    <a:pt x="2055" y="8254"/>
                  </a:lnTo>
                  <a:lnTo>
                    <a:pt x="1725" y="7960"/>
                  </a:lnTo>
                  <a:lnTo>
                    <a:pt x="1505" y="7813"/>
                  </a:lnTo>
                  <a:lnTo>
                    <a:pt x="1285" y="7630"/>
                  </a:lnTo>
                  <a:lnTo>
                    <a:pt x="1175" y="7447"/>
                  </a:lnTo>
                  <a:lnTo>
                    <a:pt x="991" y="7300"/>
                  </a:lnTo>
                  <a:lnTo>
                    <a:pt x="771" y="7153"/>
                  </a:lnTo>
                  <a:lnTo>
                    <a:pt x="551" y="7117"/>
                  </a:lnTo>
                  <a:lnTo>
                    <a:pt x="661" y="6566"/>
                  </a:lnTo>
                  <a:lnTo>
                    <a:pt x="771" y="6089"/>
                  </a:lnTo>
                  <a:lnTo>
                    <a:pt x="808" y="6016"/>
                  </a:lnTo>
                  <a:lnTo>
                    <a:pt x="955" y="5943"/>
                  </a:lnTo>
                  <a:lnTo>
                    <a:pt x="1101" y="5906"/>
                  </a:lnTo>
                  <a:lnTo>
                    <a:pt x="1248" y="5906"/>
                  </a:lnTo>
                  <a:lnTo>
                    <a:pt x="1395" y="5943"/>
                  </a:lnTo>
                  <a:lnTo>
                    <a:pt x="1505" y="6016"/>
                  </a:lnTo>
                  <a:lnTo>
                    <a:pt x="1615" y="6126"/>
                  </a:lnTo>
                  <a:lnTo>
                    <a:pt x="1652" y="6236"/>
                  </a:lnTo>
                  <a:lnTo>
                    <a:pt x="1652" y="6420"/>
                  </a:lnTo>
                  <a:lnTo>
                    <a:pt x="1652" y="6530"/>
                  </a:lnTo>
                  <a:lnTo>
                    <a:pt x="1688" y="6566"/>
                  </a:lnTo>
                  <a:lnTo>
                    <a:pt x="1725" y="6566"/>
                  </a:lnTo>
                  <a:lnTo>
                    <a:pt x="1945" y="6676"/>
                  </a:lnTo>
                  <a:lnTo>
                    <a:pt x="2128" y="6786"/>
                  </a:lnTo>
                  <a:lnTo>
                    <a:pt x="2275" y="6970"/>
                  </a:lnTo>
                  <a:lnTo>
                    <a:pt x="2385" y="7153"/>
                  </a:lnTo>
                  <a:lnTo>
                    <a:pt x="2459" y="7227"/>
                  </a:lnTo>
                  <a:lnTo>
                    <a:pt x="2532" y="7227"/>
                  </a:lnTo>
                  <a:lnTo>
                    <a:pt x="2605" y="7190"/>
                  </a:lnTo>
                  <a:lnTo>
                    <a:pt x="2642" y="7080"/>
                  </a:lnTo>
                  <a:lnTo>
                    <a:pt x="2532" y="5943"/>
                  </a:lnTo>
                  <a:lnTo>
                    <a:pt x="2752" y="5906"/>
                  </a:lnTo>
                  <a:lnTo>
                    <a:pt x="3009" y="5796"/>
                  </a:lnTo>
                  <a:lnTo>
                    <a:pt x="3229" y="5723"/>
                  </a:lnTo>
                  <a:lnTo>
                    <a:pt x="3449" y="5686"/>
                  </a:lnTo>
                  <a:lnTo>
                    <a:pt x="3669" y="5649"/>
                  </a:lnTo>
                  <a:lnTo>
                    <a:pt x="3889" y="5686"/>
                  </a:lnTo>
                  <a:lnTo>
                    <a:pt x="4293" y="5723"/>
                  </a:lnTo>
                  <a:lnTo>
                    <a:pt x="5100" y="5723"/>
                  </a:lnTo>
                  <a:lnTo>
                    <a:pt x="5283" y="5649"/>
                  </a:lnTo>
                  <a:lnTo>
                    <a:pt x="5503" y="5576"/>
                  </a:lnTo>
                  <a:lnTo>
                    <a:pt x="5577" y="5539"/>
                  </a:lnTo>
                  <a:lnTo>
                    <a:pt x="5613" y="5466"/>
                  </a:lnTo>
                  <a:lnTo>
                    <a:pt x="5613" y="5356"/>
                  </a:lnTo>
                  <a:lnTo>
                    <a:pt x="5577" y="5282"/>
                  </a:lnTo>
                  <a:lnTo>
                    <a:pt x="5246" y="4916"/>
                  </a:lnTo>
                  <a:lnTo>
                    <a:pt x="4880" y="4549"/>
                  </a:lnTo>
                  <a:lnTo>
                    <a:pt x="4696" y="4365"/>
                  </a:lnTo>
                  <a:lnTo>
                    <a:pt x="4513" y="4219"/>
                  </a:lnTo>
                  <a:lnTo>
                    <a:pt x="4293" y="4109"/>
                  </a:lnTo>
                  <a:lnTo>
                    <a:pt x="4036" y="3999"/>
                  </a:lnTo>
                  <a:lnTo>
                    <a:pt x="3999" y="3889"/>
                  </a:lnTo>
                  <a:lnTo>
                    <a:pt x="3963" y="3815"/>
                  </a:lnTo>
                  <a:lnTo>
                    <a:pt x="3852" y="3742"/>
                  </a:lnTo>
                  <a:lnTo>
                    <a:pt x="3742" y="3668"/>
                  </a:lnTo>
                  <a:lnTo>
                    <a:pt x="3376" y="3522"/>
                  </a:lnTo>
                  <a:lnTo>
                    <a:pt x="3192" y="3448"/>
                  </a:lnTo>
                  <a:lnTo>
                    <a:pt x="2972" y="3412"/>
                  </a:lnTo>
                  <a:lnTo>
                    <a:pt x="3412" y="3228"/>
                  </a:lnTo>
                  <a:lnTo>
                    <a:pt x="3816" y="3045"/>
                  </a:lnTo>
                  <a:lnTo>
                    <a:pt x="4256" y="2935"/>
                  </a:lnTo>
                  <a:lnTo>
                    <a:pt x="4696" y="2861"/>
                  </a:lnTo>
                  <a:lnTo>
                    <a:pt x="5136" y="2788"/>
                  </a:lnTo>
                  <a:lnTo>
                    <a:pt x="6494" y="2788"/>
                  </a:lnTo>
                  <a:lnTo>
                    <a:pt x="6567" y="2751"/>
                  </a:lnTo>
                  <a:lnTo>
                    <a:pt x="6567" y="2678"/>
                  </a:lnTo>
                  <a:close/>
                  <a:moveTo>
                    <a:pt x="5100" y="15590"/>
                  </a:moveTo>
                  <a:lnTo>
                    <a:pt x="5246" y="15627"/>
                  </a:lnTo>
                  <a:lnTo>
                    <a:pt x="5503" y="15700"/>
                  </a:lnTo>
                  <a:lnTo>
                    <a:pt x="5393" y="15737"/>
                  </a:lnTo>
                  <a:lnTo>
                    <a:pt x="5320" y="15810"/>
                  </a:lnTo>
                  <a:lnTo>
                    <a:pt x="5246" y="15920"/>
                  </a:lnTo>
                  <a:lnTo>
                    <a:pt x="5246" y="16030"/>
                  </a:lnTo>
                  <a:lnTo>
                    <a:pt x="5210" y="16177"/>
                  </a:lnTo>
                  <a:lnTo>
                    <a:pt x="5246" y="16360"/>
                  </a:lnTo>
                  <a:lnTo>
                    <a:pt x="5246" y="16434"/>
                  </a:lnTo>
                  <a:lnTo>
                    <a:pt x="5283" y="16507"/>
                  </a:lnTo>
                  <a:lnTo>
                    <a:pt x="5356" y="16580"/>
                  </a:lnTo>
                  <a:lnTo>
                    <a:pt x="5430" y="16617"/>
                  </a:lnTo>
                  <a:lnTo>
                    <a:pt x="5540" y="16617"/>
                  </a:lnTo>
                  <a:lnTo>
                    <a:pt x="5870" y="16947"/>
                  </a:lnTo>
                  <a:lnTo>
                    <a:pt x="6237" y="17167"/>
                  </a:lnTo>
                  <a:lnTo>
                    <a:pt x="6567" y="17351"/>
                  </a:lnTo>
                  <a:lnTo>
                    <a:pt x="6750" y="17424"/>
                  </a:lnTo>
                  <a:lnTo>
                    <a:pt x="3449" y="17387"/>
                  </a:lnTo>
                  <a:lnTo>
                    <a:pt x="3596" y="17314"/>
                  </a:lnTo>
                  <a:lnTo>
                    <a:pt x="3926" y="17167"/>
                  </a:lnTo>
                  <a:lnTo>
                    <a:pt x="4256" y="16984"/>
                  </a:lnTo>
                  <a:lnTo>
                    <a:pt x="4476" y="16837"/>
                  </a:lnTo>
                  <a:lnTo>
                    <a:pt x="4696" y="16654"/>
                  </a:lnTo>
                  <a:lnTo>
                    <a:pt x="4770" y="16690"/>
                  </a:lnTo>
                  <a:lnTo>
                    <a:pt x="4880" y="16690"/>
                  </a:lnTo>
                  <a:lnTo>
                    <a:pt x="4953" y="16654"/>
                  </a:lnTo>
                  <a:lnTo>
                    <a:pt x="5026" y="16580"/>
                  </a:lnTo>
                  <a:lnTo>
                    <a:pt x="5136" y="16397"/>
                  </a:lnTo>
                  <a:lnTo>
                    <a:pt x="5210" y="16214"/>
                  </a:lnTo>
                  <a:lnTo>
                    <a:pt x="5173" y="16103"/>
                  </a:lnTo>
                  <a:lnTo>
                    <a:pt x="5100" y="16030"/>
                  </a:lnTo>
                  <a:lnTo>
                    <a:pt x="5063" y="15993"/>
                  </a:lnTo>
                  <a:lnTo>
                    <a:pt x="5100" y="15773"/>
                  </a:lnTo>
                  <a:lnTo>
                    <a:pt x="5100" y="15590"/>
                  </a:lnTo>
                  <a:close/>
                  <a:moveTo>
                    <a:pt x="9795" y="0"/>
                  </a:moveTo>
                  <a:lnTo>
                    <a:pt x="9648" y="74"/>
                  </a:lnTo>
                  <a:lnTo>
                    <a:pt x="9391" y="110"/>
                  </a:lnTo>
                  <a:lnTo>
                    <a:pt x="9171" y="220"/>
                  </a:lnTo>
                  <a:lnTo>
                    <a:pt x="9061" y="294"/>
                  </a:lnTo>
                  <a:lnTo>
                    <a:pt x="8988" y="404"/>
                  </a:lnTo>
                  <a:lnTo>
                    <a:pt x="8951" y="514"/>
                  </a:lnTo>
                  <a:lnTo>
                    <a:pt x="8915" y="661"/>
                  </a:lnTo>
                  <a:lnTo>
                    <a:pt x="8915" y="771"/>
                  </a:lnTo>
                  <a:lnTo>
                    <a:pt x="8915" y="881"/>
                  </a:lnTo>
                  <a:lnTo>
                    <a:pt x="8988" y="1027"/>
                  </a:lnTo>
                  <a:lnTo>
                    <a:pt x="9025" y="1137"/>
                  </a:lnTo>
                  <a:lnTo>
                    <a:pt x="8254" y="2348"/>
                  </a:lnTo>
                  <a:lnTo>
                    <a:pt x="7631" y="2201"/>
                  </a:lnTo>
                  <a:lnTo>
                    <a:pt x="7007" y="2165"/>
                  </a:lnTo>
                  <a:lnTo>
                    <a:pt x="6384" y="2165"/>
                  </a:lnTo>
                  <a:lnTo>
                    <a:pt x="5797" y="2238"/>
                  </a:lnTo>
                  <a:lnTo>
                    <a:pt x="5650" y="2275"/>
                  </a:lnTo>
                  <a:lnTo>
                    <a:pt x="5577" y="2385"/>
                  </a:lnTo>
                  <a:lnTo>
                    <a:pt x="5100" y="2348"/>
                  </a:lnTo>
                  <a:lnTo>
                    <a:pt x="4623" y="2421"/>
                  </a:lnTo>
                  <a:lnTo>
                    <a:pt x="4109" y="2495"/>
                  </a:lnTo>
                  <a:lnTo>
                    <a:pt x="3632" y="2641"/>
                  </a:lnTo>
                  <a:lnTo>
                    <a:pt x="3192" y="2825"/>
                  </a:lnTo>
                  <a:lnTo>
                    <a:pt x="2715" y="3045"/>
                  </a:lnTo>
                  <a:lnTo>
                    <a:pt x="2312" y="3302"/>
                  </a:lnTo>
                  <a:lnTo>
                    <a:pt x="1945" y="3558"/>
                  </a:lnTo>
                  <a:lnTo>
                    <a:pt x="1505" y="3925"/>
                  </a:lnTo>
                  <a:lnTo>
                    <a:pt x="1138" y="4365"/>
                  </a:lnTo>
                  <a:lnTo>
                    <a:pt x="808" y="4806"/>
                  </a:lnTo>
                  <a:lnTo>
                    <a:pt x="551" y="5282"/>
                  </a:lnTo>
                  <a:lnTo>
                    <a:pt x="331" y="5796"/>
                  </a:lnTo>
                  <a:lnTo>
                    <a:pt x="184" y="6346"/>
                  </a:lnTo>
                  <a:lnTo>
                    <a:pt x="74" y="6896"/>
                  </a:lnTo>
                  <a:lnTo>
                    <a:pt x="1" y="7447"/>
                  </a:lnTo>
                  <a:lnTo>
                    <a:pt x="1" y="7997"/>
                  </a:lnTo>
                  <a:lnTo>
                    <a:pt x="38" y="8547"/>
                  </a:lnTo>
                  <a:lnTo>
                    <a:pt x="148" y="9097"/>
                  </a:lnTo>
                  <a:lnTo>
                    <a:pt x="294" y="9648"/>
                  </a:lnTo>
                  <a:lnTo>
                    <a:pt x="478" y="10161"/>
                  </a:lnTo>
                  <a:lnTo>
                    <a:pt x="698" y="10638"/>
                  </a:lnTo>
                  <a:lnTo>
                    <a:pt x="991" y="11115"/>
                  </a:lnTo>
                  <a:lnTo>
                    <a:pt x="1358" y="11555"/>
                  </a:lnTo>
                  <a:lnTo>
                    <a:pt x="1725" y="11958"/>
                  </a:lnTo>
                  <a:lnTo>
                    <a:pt x="2165" y="12325"/>
                  </a:lnTo>
                  <a:lnTo>
                    <a:pt x="2679" y="12655"/>
                  </a:lnTo>
                  <a:lnTo>
                    <a:pt x="3156" y="12912"/>
                  </a:lnTo>
                  <a:lnTo>
                    <a:pt x="3706" y="13132"/>
                  </a:lnTo>
                  <a:lnTo>
                    <a:pt x="4256" y="13279"/>
                  </a:lnTo>
                  <a:lnTo>
                    <a:pt x="4806" y="13389"/>
                  </a:lnTo>
                  <a:lnTo>
                    <a:pt x="5393" y="13462"/>
                  </a:lnTo>
                  <a:lnTo>
                    <a:pt x="5943" y="13462"/>
                  </a:lnTo>
                  <a:lnTo>
                    <a:pt x="6494" y="13426"/>
                  </a:lnTo>
                  <a:lnTo>
                    <a:pt x="7044" y="13352"/>
                  </a:lnTo>
                  <a:lnTo>
                    <a:pt x="7594" y="13206"/>
                  </a:lnTo>
                  <a:lnTo>
                    <a:pt x="8108" y="13022"/>
                  </a:lnTo>
                  <a:lnTo>
                    <a:pt x="8621" y="12802"/>
                  </a:lnTo>
                  <a:lnTo>
                    <a:pt x="9098" y="12509"/>
                  </a:lnTo>
                  <a:lnTo>
                    <a:pt x="9538" y="12215"/>
                  </a:lnTo>
                  <a:lnTo>
                    <a:pt x="10052" y="11775"/>
                  </a:lnTo>
                  <a:lnTo>
                    <a:pt x="10492" y="11262"/>
                  </a:lnTo>
                  <a:lnTo>
                    <a:pt x="10932" y="10711"/>
                  </a:lnTo>
                  <a:lnTo>
                    <a:pt x="11299" y="10161"/>
                  </a:lnTo>
                  <a:lnTo>
                    <a:pt x="11629" y="9538"/>
                  </a:lnTo>
                  <a:lnTo>
                    <a:pt x="11886" y="8914"/>
                  </a:lnTo>
                  <a:lnTo>
                    <a:pt x="12106" y="8290"/>
                  </a:lnTo>
                  <a:lnTo>
                    <a:pt x="12179" y="7924"/>
                  </a:lnTo>
                  <a:lnTo>
                    <a:pt x="12216" y="7593"/>
                  </a:lnTo>
                  <a:lnTo>
                    <a:pt x="12253" y="7080"/>
                  </a:lnTo>
                  <a:lnTo>
                    <a:pt x="12216" y="6603"/>
                  </a:lnTo>
                  <a:lnTo>
                    <a:pt x="12106" y="6126"/>
                  </a:lnTo>
                  <a:lnTo>
                    <a:pt x="11922" y="5649"/>
                  </a:lnTo>
                  <a:lnTo>
                    <a:pt x="11739" y="5172"/>
                  </a:lnTo>
                  <a:lnTo>
                    <a:pt x="11482" y="4732"/>
                  </a:lnTo>
                  <a:lnTo>
                    <a:pt x="11189" y="4329"/>
                  </a:lnTo>
                  <a:lnTo>
                    <a:pt x="10859" y="3962"/>
                  </a:lnTo>
                  <a:lnTo>
                    <a:pt x="10822" y="3852"/>
                  </a:lnTo>
                  <a:lnTo>
                    <a:pt x="10712" y="3815"/>
                  </a:lnTo>
                  <a:lnTo>
                    <a:pt x="10272" y="3375"/>
                  </a:lnTo>
                  <a:lnTo>
                    <a:pt x="10162" y="3302"/>
                  </a:lnTo>
                  <a:lnTo>
                    <a:pt x="9832" y="3082"/>
                  </a:lnTo>
                  <a:lnTo>
                    <a:pt x="9501" y="2861"/>
                  </a:lnTo>
                  <a:lnTo>
                    <a:pt x="9135" y="2678"/>
                  </a:lnTo>
                  <a:lnTo>
                    <a:pt x="8768" y="2531"/>
                  </a:lnTo>
                  <a:lnTo>
                    <a:pt x="8804" y="2458"/>
                  </a:lnTo>
                  <a:lnTo>
                    <a:pt x="8841" y="2421"/>
                  </a:lnTo>
                  <a:lnTo>
                    <a:pt x="8804" y="2348"/>
                  </a:lnTo>
                  <a:lnTo>
                    <a:pt x="9171" y="1871"/>
                  </a:lnTo>
                  <a:lnTo>
                    <a:pt x="9501" y="1394"/>
                  </a:lnTo>
                  <a:lnTo>
                    <a:pt x="9758" y="1394"/>
                  </a:lnTo>
                  <a:lnTo>
                    <a:pt x="9868" y="1358"/>
                  </a:lnTo>
                  <a:lnTo>
                    <a:pt x="9978" y="1284"/>
                  </a:lnTo>
                  <a:lnTo>
                    <a:pt x="10052" y="1211"/>
                  </a:lnTo>
                  <a:lnTo>
                    <a:pt x="10602" y="1468"/>
                  </a:lnTo>
                  <a:lnTo>
                    <a:pt x="11079" y="1798"/>
                  </a:lnTo>
                  <a:lnTo>
                    <a:pt x="11556" y="2128"/>
                  </a:lnTo>
                  <a:lnTo>
                    <a:pt x="11996" y="2531"/>
                  </a:lnTo>
                  <a:lnTo>
                    <a:pt x="12399" y="2972"/>
                  </a:lnTo>
                  <a:lnTo>
                    <a:pt x="12766" y="3412"/>
                  </a:lnTo>
                  <a:lnTo>
                    <a:pt x="13060" y="3925"/>
                  </a:lnTo>
                  <a:lnTo>
                    <a:pt x="13353" y="4439"/>
                  </a:lnTo>
                  <a:lnTo>
                    <a:pt x="13573" y="4989"/>
                  </a:lnTo>
                  <a:lnTo>
                    <a:pt x="13757" y="5539"/>
                  </a:lnTo>
                  <a:lnTo>
                    <a:pt x="13903" y="6126"/>
                  </a:lnTo>
                  <a:lnTo>
                    <a:pt x="14013" y="6713"/>
                  </a:lnTo>
                  <a:lnTo>
                    <a:pt x="14087" y="7300"/>
                  </a:lnTo>
                  <a:lnTo>
                    <a:pt x="14087" y="7887"/>
                  </a:lnTo>
                  <a:lnTo>
                    <a:pt x="14087" y="8510"/>
                  </a:lnTo>
                  <a:lnTo>
                    <a:pt x="14013" y="9097"/>
                  </a:lnTo>
                  <a:lnTo>
                    <a:pt x="13867" y="9758"/>
                  </a:lnTo>
                  <a:lnTo>
                    <a:pt x="13720" y="10381"/>
                  </a:lnTo>
                  <a:lnTo>
                    <a:pt x="13463" y="11005"/>
                  </a:lnTo>
                  <a:lnTo>
                    <a:pt x="13206" y="11592"/>
                  </a:lnTo>
                  <a:lnTo>
                    <a:pt x="12876" y="12179"/>
                  </a:lnTo>
                  <a:lnTo>
                    <a:pt x="12473" y="12692"/>
                  </a:lnTo>
                  <a:lnTo>
                    <a:pt x="12069" y="13206"/>
                  </a:lnTo>
                  <a:lnTo>
                    <a:pt x="11592" y="13683"/>
                  </a:lnTo>
                  <a:lnTo>
                    <a:pt x="11079" y="14049"/>
                  </a:lnTo>
                  <a:lnTo>
                    <a:pt x="10565" y="14416"/>
                  </a:lnTo>
                  <a:lnTo>
                    <a:pt x="9978" y="14710"/>
                  </a:lnTo>
                  <a:lnTo>
                    <a:pt x="9391" y="14966"/>
                  </a:lnTo>
                  <a:lnTo>
                    <a:pt x="8804" y="15150"/>
                  </a:lnTo>
                  <a:lnTo>
                    <a:pt x="8181" y="15260"/>
                  </a:lnTo>
                  <a:lnTo>
                    <a:pt x="7557" y="15333"/>
                  </a:lnTo>
                  <a:lnTo>
                    <a:pt x="6897" y="15370"/>
                  </a:lnTo>
                  <a:lnTo>
                    <a:pt x="6420" y="15333"/>
                  </a:lnTo>
                  <a:lnTo>
                    <a:pt x="5943" y="15296"/>
                  </a:lnTo>
                  <a:lnTo>
                    <a:pt x="5466" y="15186"/>
                  </a:lnTo>
                  <a:lnTo>
                    <a:pt x="5026" y="15076"/>
                  </a:lnTo>
                  <a:lnTo>
                    <a:pt x="4549" y="14893"/>
                  </a:lnTo>
                  <a:lnTo>
                    <a:pt x="4109" y="14673"/>
                  </a:lnTo>
                  <a:lnTo>
                    <a:pt x="3632" y="14453"/>
                  </a:lnTo>
                  <a:lnTo>
                    <a:pt x="3669" y="14416"/>
                  </a:lnTo>
                  <a:lnTo>
                    <a:pt x="3706" y="14343"/>
                  </a:lnTo>
                  <a:lnTo>
                    <a:pt x="3706" y="14269"/>
                  </a:lnTo>
                  <a:lnTo>
                    <a:pt x="3706" y="14196"/>
                  </a:lnTo>
                  <a:lnTo>
                    <a:pt x="3669" y="14123"/>
                  </a:lnTo>
                  <a:lnTo>
                    <a:pt x="3522" y="14013"/>
                  </a:lnTo>
                  <a:lnTo>
                    <a:pt x="3376" y="13939"/>
                  </a:lnTo>
                  <a:lnTo>
                    <a:pt x="3229" y="13903"/>
                  </a:lnTo>
                  <a:lnTo>
                    <a:pt x="3009" y="13903"/>
                  </a:lnTo>
                  <a:lnTo>
                    <a:pt x="2899" y="13939"/>
                  </a:lnTo>
                  <a:lnTo>
                    <a:pt x="2752" y="14013"/>
                  </a:lnTo>
                  <a:lnTo>
                    <a:pt x="2642" y="14123"/>
                  </a:lnTo>
                  <a:lnTo>
                    <a:pt x="2605" y="14269"/>
                  </a:lnTo>
                  <a:lnTo>
                    <a:pt x="2605" y="14416"/>
                  </a:lnTo>
                  <a:lnTo>
                    <a:pt x="2642" y="14563"/>
                  </a:lnTo>
                  <a:lnTo>
                    <a:pt x="2715" y="14710"/>
                  </a:lnTo>
                  <a:lnTo>
                    <a:pt x="2825" y="14820"/>
                  </a:lnTo>
                  <a:lnTo>
                    <a:pt x="2972" y="14856"/>
                  </a:lnTo>
                  <a:lnTo>
                    <a:pt x="3119" y="14893"/>
                  </a:lnTo>
                  <a:lnTo>
                    <a:pt x="3266" y="14856"/>
                  </a:lnTo>
                  <a:lnTo>
                    <a:pt x="3376" y="14746"/>
                  </a:lnTo>
                  <a:lnTo>
                    <a:pt x="3522" y="14856"/>
                  </a:lnTo>
                  <a:lnTo>
                    <a:pt x="4036" y="15150"/>
                  </a:lnTo>
                  <a:lnTo>
                    <a:pt x="4439" y="15333"/>
                  </a:lnTo>
                  <a:lnTo>
                    <a:pt x="4806" y="15480"/>
                  </a:lnTo>
                  <a:lnTo>
                    <a:pt x="4770" y="15553"/>
                  </a:lnTo>
                  <a:lnTo>
                    <a:pt x="4733" y="15590"/>
                  </a:lnTo>
                  <a:lnTo>
                    <a:pt x="4659" y="15810"/>
                  </a:lnTo>
                  <a:lnTo>
                    <a:pt x="4623" y="16030"/>
                  </a:lnTo>
                  <a:lnTo>
                    <a:pt x="4586" y="16470"/>
                  </a:lnTo>
                  <a:lnTo>
                    <a:pt x="3963" y="16654"/>
                  </a:lnTo>
                  <a:lnTo>
                    <a:pt x="3376" y="16910"/>
                  </a:lnTo>
                  <a:lnTo>
                    <a:pt x="2752" y="17167"/>
                  </a:lnTo>
                  <a:lnTo>
                    <a:pt x="2128" y="17387"/>
                  </a:lnTo>
                  <a:lnTo>
                    <a:pt x="2055" y="17424"/>
                  </a:lnTo>
                  <a:lnTo>
                    <a:pt x="2018" y="17497"/>
                  </a:lnTo>
                  <a:lnTo>
                    <a:pt x="1982" y="17571"/>
                  </a:lnTo>
                  <a:lnTo>
                    <a:pt x="1982" y="17644"/>
                  </a:lnTo>
                  <a:lnTo>
                    <a:pt x="2018" y="17717"/>
                  </a:lnTo>
                  <a:lnTo>
                    <a:pt x="2055" y="17791"/>
                  </a:lnTo>
                  <a:lnTo>
                    <a:pt x="2128" y="17828"/>
                  </a:lnTo>
                  <a:lnTo>
                    <a:pt x="2202" y="17864"/>
                  </a:lnTo>
                  <a:lnTo>
                    <a:pt x="8401" y="17901"/>
                  </a:lnTo>
                  <a:lnTo>
                    <a:pt x="8474" y="17901"/>
                  </a:lnTo>
                  <a:lnTo>
                    <a:pt x="8548" y="17864"/>
                  </a:lnTo>
                  <a:lnTo>
                    <a:pt x="8621" y="17791"/>
                  </a:lnTo>
                  <a:lnTo>
                    <a:pt x="8621" y="17717"/>
                  </a:lnTo>
                  <a:lnTo>
                    <a:pt x="8621" y="17644"/>
                  </a:lnTo>
                  <a:lnTo>
                    <a:pt x="8621" y="17571"/>
                  </a:lnTo>
                  <a:lnTo>
                    <a:pt x="8584" y="17497"/>
                  </a:lnTo>
                  <a:lnTo>
                    <a:pt x="8474" y="17424"/>
                  </a:lnTo>
                  <a:lnTo>
                    <a:pt x="8108" y="17277"/>
                  </a:lnTo>
                  <a:lnTo>
                    <a:pt x="7667" y="17167"/>
                  </a:lnTo>
                  <a:lnTo>
                    <a:pt x="7264" y="17057"/>
                  </a:lnTo>
                  <a:lnTo>
                    <a:pt x="6860" y="16947"/>
                  </a:lnTo>
                  <a:lnTo>
                    <a:pt x="6494" y="16764"/>
                  </a:lnTo>
                  <a:lnTo>
                    <a:pt x="6163" y="16544"/>
                  </a:lnTo>
                  <a:lnTo>
                    <a:pt x="5907" y="16324"/>
                  </a:lnTo>
                  <a:lnTo>
                    <a:pt x="5797" y="16214"/>
                  </a:lnTo>
                  <a:lnTo>
                    <a:pt x="5650" y="16140"/>
                  </a:lnTo>
                  <a:lnTo>
                    <a:pt x="5650" y="16103"/>
                  </a:lnTo>
                  <a:lnTo>
                    <a:pt x="5687" y="15920"/>
                  </a:lnTo>
                  <a:lnTo>
                    <a:pt x="5650" y="15737"/>
                  </a:lnTo>
                  <a:lnTo>
                    <a:pt x="6127" y="15810"/>
                  </a:lnTo>
                  <a:lnTo>
                    <a:pt x="6640" y="15847"/>
                  </a:lnTo>
                  <a:lnTo>
                    <a:pt x="7631" y="15847"/>
                  </a:lnTo>
                  <a:lnTo>
                    <a:pt x="8218" y="15773"/>
                  </a:lnTo>
                  <a:lnTo>
                    <a:pt x="8841" y="15627"/>
                  </a:lnTo>
                  <a:lnTo>
                    <a:pt x="9428" y="15480"/>
                  </a:lnTo>
                  <a:lnTo>
                    <a:pt x="10015" y="15260"/>
                  </a:lnTo>
                  <a:lnTo>
                    <a:pt x="10565" y="14966"/>
                  </a:lnTo>
                  <a:lnTo>
                    <a:pt x="11079" y="14673"/>
                  </a:lnTo>
                  <a:lnTo>
                    <a:pt x="11592" y="14306"/>
                  </a:lnTo>
                  <a:lnTo>
                    <a:pt x="12069" y="13903"/>
                  </a:lnTo>
                  <a:lnTo>
                    <a:pt x="12509" y="13462"/>
                  </a:lnTo>
                  <a:lnTo>
                    <a:pt x="12913" y="12986"/>
                  </a:lnTo>
                  <a:lnTo>
                    <a:pt x="13280" y="12472"/>
                  </a:lnTo>
                  <a:lnTo>
                    <a:pt x="13573" y="11922"/>
                  </a:lnTo>
                  <a:lnTo>
                    <a:pt x="13867" y="11372"/>
                  </a:lnTo>
                  <a:lnTo>
                    <a:pt x="14087" y="10785"/>
                  </a:lnTo>
                  <a:lnTo>
                    <a:pt x="14307" y="10198"/>
                  </a:lnTo>
                  <a:lnTo>
                    <a:pt x="14417" y="9574"/>
                  </a:lnTo>
                  <a:lnTo>
                    <a:pt x="14527" y="8951"/>
                  </a:lnTo>
                  <a:lnTo>
                    <a:pt x="14600" y="8327"/>
                  </a:lnTo>
                  <a:lnTo>
                    <a:pt x="14600" y="7703"/>
                  </a:lnTo>
                  <a:lnTo>
                    <a:pt x="14564" y="7080"/>
                  </a:lnTo>
                  <a:lnTo>
                    <a:pt x="14490" y="6456"/>
                  </a:lnTo>
                  <a:lnTo>
                    <a:pt x="14380" y="5833"/>
                  </a:lnTo>
                  <a:lnTo>
                    <a:pt x="14197" y="5209"/>
                  </a:lnTo>
                  <a:lnTo>
                    <a:pt x="13977" y="4622"/>
                  </a:lnTo>
                  <a:lnTo>
                    <a:pt x="13720" y="3999"/>
                  </a:lnTo>
                  <a:lnTo>
                    <a:pt x="13353" y="3412"/>
                  </a:lnTo>
                  <a:lnTo>
                    <a:pt x="12986" y="2861"/>
                  </a:lnTo>
                  <a:lnTo>
                    <a:pt x="12509" y="2311"/>
                  </a:lnTo>
                  <a:lnTo>
                    <a:pt x="12032" y="1834"/>
                  </a:lnTo>
                  <a:lnTo>
                    <a:pt x="11482" y="1394"/>
                  </a:lnTo>
                  <a:lnTo>
                    <a:pt x="10895" y="1027"/>
                  </a:lnTo>
                  <a:lnTo>
                    <a:pt x="10602" y="881"/>
                  </a:lnTo>
                  <a:lnTo>
                    <a:pt x="10272" y="734"/>
                  </a:lnTo>
                  <a:lnTo>
                    <a:pt x="10308" y="587"/>
                  </a:lnTo>
                  <a:lnTo>
                    <a:pt x="10308" y="441"/>
                  </a:lnTo>
                  <a:lnTo>
                    <a:pt x="10272" y="294"/>
                  </a:lnTo>
                  <a:lnTo>
                    <a:pt x="10198" y="147"/>
                  </a:lnTo>
                  <a:lnTo>
                    <a:pt x="10088" y="74"/>
                  </a:lnTo>
                  <a:lnTo>
                    <a:pt x="994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298" name="Google Shape;298;p5"/>
            <p:cNvSpPr/>
            <p:nvPr/>
          </p:nvSpPr>
          <p:spPr>
            <a:xfrm>
              <a:off x="6071400" y="1791425"/>
              <a:ext cx="402625" cy="375100"/>
            </a:xfrm>
            <a:custGeom>
              <a:avLst/>
              <a:gdLst/>
              <a:ahLst/>
              <a:cxnLst/>
              <a:rect l="l" t="t" r="r" b="b"/>
              <a:pathLst>
                <a:path w="16105" h="15004" extrusionOk="0">
                  <a:moveTo>
                    <a:pt x="13170" y="587"/>
                  </a:moveTo>
                  <a:lnTo>
                    <a:pt x="13206" y="624"/>
                  </a:lnTo>
                  <a:lnTo>
                    <a:pt x="13280" y="661"/>
                  </a:lnTo>
                  <a:lnTo>
                    <a:pt x="13353" y="697"/>
                  </a:lnTo>
                  <a:lnTo>
                    <a:pt x="13610" y="771"/>
                  </a:lnTo>
                  <a:lnTo>
                    <a:pt x="13830" y="844"/>
                  </a:lnTo>
                  <a:lnTo>
                    <a:pt x="14013" y="954"/>
                  </a:lnTo>
                  <a:lnTo>
                    <a:pt x="14160" y="1174"/>
                  </a:lnTo>
                  <a:lnTo>
                    <a:pt x="14307" y="1394"/>
                  </a:lnTo>
                  <a:lnTo>
                    <a:pt x="14343" y="1651"/>
                  </a:lnTo>
                  <a:lnTo>
                    <a:pt x="14307" y="1908"/>
                  </a:lnTo>
                  <a:lnTo>
                    <a:pt x="14233" y="2128"/>
                  </a:lnTo>
                  <a:lnTo>
                    <a:pt x="14087" y="2348"/>
                  </a:lnTo>
                  <a:lnTo>
                    <a:pt x="13903" y="2531"/>
                  </a:lnTo>
                  <a:lnTo>
                    <a:pt x="13683" y="2678"/>
                  </a:lnTo>
                  <a:lnTo>
                    <a:pt x="13463" y="2788"/>
                  </a:lnTo>
                  <a:lnTo>
                    <a:pt x="13170" y="2825"/>
                  </a:lnTo>
                  <a:lnTo>
                    <a:pt x="12840" y="2788"/>
                  </a:lnTo>
                  <a:lnTo>
                    <a:pt x="12656" y="2751"/>
                  </a:lnTo>
                  <a:lnTo>
                    <a:pt x="12546" y="2715"/>
                  </a:lnTo>
                  <a:lnTo>
                    <a:pt x="12436" y="2641"/>
                  </a:lnTo>
                  <a:lnTo>
                    <a:pt x="12363" y="2495"/>
                  </a:lnTo>
                  <a:lnTo>
                    <a:pt x="12289" y="2495"/>
                  </a:lnTo>
                  <a:lnTo>
                    <a:pt x="12253" y="2275"/>
                  </a:lnTo>
                  <a:lnTo>
                    <a:pt x="12253" y="2054"/>
                  </a:lnTo>
                  <a:lnTo>
                    <a:pt x="12253" y="1871"/>
                  </a:lnTo>
                  <a:lnTo>
                    <a:pt x="12289" y="1724"/>
                  </a:lnTo>
                  <a:lnTo>
                    <a:pt x="12399" y="1394"/>
                  </a:lnTo>
                  <a:lnTo>
                    <a:pt x="12583" y="1064"/>
                  </a:lnTo>
                  <a:lnTo>
                    <a:pt x="12840" y="807"/>
                  </a:lnTo>
                  <a:lnTo>
                    <a:pt x="12986" y="697"/>
                  </a:lnTo>
                  <a:lnTo>
                    <a:pt x="13170" y="587"/>
                  </a:lnTo>
                  <a:close/>
                  <a:moveTo>
                    <a:pt x="9061" y="3338"/>
                  </a:moveTo>
                  <a:lnTo>
                    <a:pt x="9245" y="3412"/>
                  </a:lnTo>
                  <a:lnTo>
                    <a:pt x="9245" y="3448"/>
                  </a:lnTo>
                  <a:lnTo>
                    <a:pt x="9171" y="3632"/>
                  </a:lnTo>
                  <a:lnTo>
                    <a:pt x="9171" y="3668"/>
                  </a:lnTo>
                  <a:lnTo>
                    <a:pt x="9135" y="3632"/>
                  </a:lnTo>
                  <a:lnTo>
                    <a:pt x="9061" y="3522"/>
                  </a:lnTo>
                  <a:lnTo>
                    <a:pt x="8988" y="3448"/>
                  </a:lnTo>
                  <a:lnTo>
                    <a:pt x="8988" y="3412"/>
                  </a:lnTo>
                  <a:lnTo>
                    <a:pt x="8988" y="3375"/>
                  </a:lnTo>
                  <a:lnTo>
                    <a:pt x="9061" y="3338"/>
                  </a:lnTo>
                  <a:close/>
                  <a:moveTo>
                    <a:pt x="14123" y="440"/>
                  </a:moveTo>
                  <a:lnTo>
                    <a:pt x="14233" y="477"/>
                  </a:lnTo>
                  <a:lnTo>
                    <a:pt x="14307" y="587"/>
                  </a:lnTo>
                  <a:lnTo>
                    <a:pt x="14417" y="661"/>
                  </a:lnTo>
                  <a:lnTo>
                    <a:pt x="14454" y="807"/>
                  </a:lnTo>
                  <a:lnTo>
                    <a:pt x="14527" y="807"/>
                  </a:lnTo>
                  <a:lnTo>
                    <a:pt x="14490" y="624"/>
                  </a:lnTo>
                  <a:lnTo>
                    <a:pt x="14454" y="477"/>
                  </a:lnTo>
                  <a:lnTo>
                    <a:pt x="14600" y="551"/>
                  </a:lnTo>
                  <a:lnTo>
                    <a:pt x="14784" y="624"/>
                  </a:lnTo>
                  <a:lnTo>
                    <a:pt x="14967" y="771"/>
                  </a:lnTo>
                  <a:lnTo>
                    <a:pt x="15114" y="881"/>
                  </a:lnTo>
                  <a:lnTo>
                    <a:pt x="15224" y="1064"/>
                  </a:lnTo>
                  <a:lnTo>
                    <a:pt x="15334" y="1211"/>
                  </a:lnTo>
                  <a:lnTo>
                    <a:pt x="15444" y="1578"/>
                  </a:lnTo>
                  <a:lnTo>
                    <a:pt x="15554" y="1944"/>
                  </a:lnTo>
                  <a:lnTo>
                    <a:pt x="15627" y="2385"/>
                  </a:lnTo>
                  <a:lnTo>
                    <a:pt x="15664" y="2568"/>
                  </a:lnTo>
                  <a:lnTo>
                    <a:pt x="15627" y="2788"/>
                  </a:lnTo>
                  <a:lnTo>
                    <a:pt x="15591" y="2972"/>
                  </a:lnTo>
                  <a:lnTo>
                    <a:pt x="15481" y="3118"/>
                  </a:lnTo>
                  <a:lnTo>
                    <a:pt x="15187" y="3412"/>
                  </a:lnTo>
                  <a:lnTo>
                    <a:pt x="14930" y="3595"/>
                  </a:lnTo>
                  <a:lnTo>
                    <a:pt x="14600" y="3705"/>
                  </a:lnTo>
                  <a:lnTo>
                    <a:pt x="14270" y="3779"/>
                  </a:lnTo>
                  <a:lnTo>
                    <a:pt x="13940" y="3815"/>
                  </a:lnTo>
                  <a:lnTo>
                    <a:pt x="13720" y="3779"/>
                  </a:lnTo>
                  <a:lnTo>
                    <a:pt x="13500" y="3742"/>
                  </a:lnTo>
                  <a:lnTo>
                    <a:pt x="13316" y="3668"/>
                  </a:lnTo>
                  <a:lnTo>
                    <a:pt x="13133" y="3595"/>
                  </a:lnTo>
                  <a:lnTo>
                    <a:pt x="12950" y="3485"/>
                  </a:lnTo>
                  <a:lnTo>
                    <a:pt x="12803" y="3338"/>
                  </a:lnTo>
                  <a:lnTo>
                    <a:pt x="12656" y="3192"/>
                  </a:lnTo>
                  <a:lnTo>
                    <a:pt x="12546" y="3045"/>
                  </a:lnTo>
                  <a:lnTo>
                    <a:pt x="12840" y="3118"/>
                  </a:lnTo>
                  <a:lnTo>
                    <a:pt x="13133" y="3155"/>
                  </a:lnTo>
                  <a:lnTo>
                    <a:pt x="13426" y="3118"/>
                  </a:lnTo>
                  <a:lnTo>
                    <a:pt x="13720" y="3045"/>
                  </a:lnTo>
                  <a:lnTo>
                    <a:pt x="13977" y="2935"/>
                  </a:lnTo>
                  <a:lnTo>
                    <a:pt x="14233" y="2751"/>
                  </a:lnTo>
                  <a:lnTo>
                    <a:pt x="14417" y="2495"/>
                  </a:lnTo>
                  <a:lnTo>
                    <a:pt x="14600" y="2238"/>
                  </a:lnTo>
                  <a:lnTo>
                    <a:pt x="14674" y="1981"/>
                  </a:lnTo>
                  <a:lnTo>
                    <a:pt x="14710" y="1724"/>
                  </a:lnTo>
                  <a:lnTo>
                    <a:pt x="14674" y="1468"/>
                  </a:lnTo>
                  <a:lnTo>
                    <a:pt x="14600" y="1211"/>
                  </a:lnTo>
                  <a:lnTo>
                    <a:pt x="14490" y="991"/>
                  </a:lnTo>
                  <a:lnTo>
                    <a:pt x="14343" y="771"/>
                  </a:lnTo>
                  <a:lnTo>
                    <a:pt x="14160" y="587"/>
                  </a:lnTo>
                  <a:lnTo>
                    <a:pt x="13940" y="440"/>
                  </a:lnTo>
                  <a:close/>
                  <a:moveTo>
                    <a:pt x="13757" y="0"/>
                  </a:moveTo>
                  <a:lnTo>
                    <a:pt x="13610" y="74"/>
                  </a:lnTo>
                  <a:lnTo>
                    <a:pt x="13353" y="110"/>
                  </a:lnTo>
                  <a:lnTo>
                    <a:pt x="13133" y="147"/>
                  </a:lnTo>
                  <a:lnTo>
                    <a:pt x="12913" y="257"/>
                  </a:lnTo>
                  <a:lnTo>
                    <a:pt x="12729" y="404"/>
                  </a:lnTo>
                  <a:lnTo>
                    <a:pt x="12509" y="551"/>
                  </a:lnTo>
                  <a:lnTo>
                    <a:pt x="12363" y="734"/>
                  </a:lnTo>
                  <a:lnTo>
                    <a:pt x="12216" y="917"/>
                  </a:lnTo>
                  <a:lnTo>
                    <a:pt x="12069" y="1137"/>
                  </a:lnTo>
                  <a:lnTo>
                    <a:pt x="11996" y="1321"/>
                  </a:lnTo>
                  <a:lnTo>
                    <a:pt x="11922" y="1578"/>
                  </a:lnTo>
                  <a:lnTo>
                    <a:pt x="11849" y="1798"/>
                  </a:lnTo>
                  <a:lnTo>
                    <a:pt x="11849" y="2054"/>
                  </a:lnTo>
                  <a:lnTo>
                    <a:pt x="11849" y="2275"/>
                  </a:lnTo>
                  <a:lnTo>
                    <a:pt x="11886" y="2531"/>
                  </a:lnTo>
                  <a:lnTo>
                    <a:pt x="11959" y="2751"/>
                  </a:lnTo>
                  <a:lnTo>
                    <a:pt x="12033" y="2972"/>
                  </a:lnTo>
                  <a:lnTo>
                    <a:pt x="12143" y="3192"/>
                  </a:lnTo>
                  <a:lnTo>
                    <a:pt x="12253" y="3375"/>
                  </a:lnTo>
                  <a:lnTo>
                    <a:pt x="12399" y="3558"/>
                  </a:lnTo>
                  <a:lnTo>
                    <a:pt x="12583" y="3705"/>
                  </a:lnTo>
                  <a:lnTo>
                    <a:pt x="12766" y="3852"/>
                  </a:lnTo>
                  <a:lnTo>
                    <a:pt x="12986" y="3999"/>
                  </a:lnTo>
                  <a:lnTo>
                    <a:pt x="13206" y="4072"/>
                  </a:lnTo>
                  <a:lnTo>
                    <a:pt x="13426" y="4145"/>
                  </a:lnTo>
                  <a:lnTo>
                    <a:pt x="13683" y="4219"/>
                  </a:lnTo>
                  <a:lnTo>
                    <a:pt x="14123" y="4219"/>
                  </a:lnTo>
                  <a:lnTo>
                    <a:pt x="14564" y="4145"/>
                  </a:lnTo>
                  <a:lnTo>
                    <a:pt x="15004" y="3999"/>
                  </a:lnTo>
                  <a:lnTo>
                    <a:pt x="15371" y="3779"/>
                  </a:lnTo>
                  <a:lnTo>
                    <a:pt x="15591" y="3632"/>
                  </a:lnTo>
                  <a:lnTo>
                    <a:pt x="15737" y="3448"/>
                  </a:lnTo>
                  <a:lnTo>
                    <a:pt x="15884" y="3265"/>
                  </a:lnTo>
                  <a:lnTo>
                    <a:pt x="15994" y="3045"/>
                  </a:lnTo>
                  <a:lnTo>
                    <a:pt x="16067" y="2788"/>
                  </a:lnTo>
                  <a:lnTo>
                    <a:pt x="16104" y="2495"/>
                  </a:lnTo>
                  <a:lnTo>
                    <a:pt x="16067" y="2238"/>
                  </a:lnTo>
                  <a:lnTo>
                    <a:pt x="15994" y="1981"/>
                  </a:lnTo>
                  <a:lnTo>
                    <a:pt x="15884" y="1431"/>
                  </a:lnTo>
                  <a:lnTo>
                    <a:pt x="15774" y="1174"/>
                  </a:lnTo>
                  <a:lnTo>
                    <a:pt x="15664" y="954"/>
                  </a:lnTo>
                  <a:lnTo>
                    <a:pt x="15517" y="734"/>
                  </a:lnTo>
                  <a:lnTo>
                    <a:pt x="15371" y="551"/>
                  </a:lnTo>
                  <a:lnTo>
                    <a:pt x="15150" y="367"/>
                  </a:lnTo>
                  <a:lnTo>
                    <a:pt x="14930" y="220"/>
                  </a:lnTo>
                  <a:lnTo>
                    <a:pt x="14637" y="74"/>
                  </a:lnTo>
                  <a:lnTo>
                    <a:pt x="14270" y="0"/>
                  </a:lnTo>
                  <a:close/>
                  <a:moveTo>
                    <a:pt x="11115" y="4549"/>
                  </a:moveTo>
                  <a:lnTo>
                    <a:pt x="11446" y="4842"/>
                  </a:lnTo>
                  <a:lnTo>
                    <a:pt x="11299" y="4952"/>
                  </a:lnTo>
                  <a:lnTo>
                    <a:pt x="11115" y="4916"/>
                  </a:lnTo>
                  <a:lnTo>
                    <a:pt x="10932" y="4916"/>
                  </a:lnTo>
                  <a:lnTo>
                    <a:pt x="10639" y="4952"/>
                  </a:lnTo>
                  <a:lnTo>
                    <a:pt x="10859" y="4732"/>
                  </a:lnTo>
                  <a:lnTo>
                    <a:pt x="11115" y="4549"/>
                  </a:lnTo>
                  <a:close/>
                  <a:moveTo>
                    <a:pt x="6860" y="3632"/>
                  </a:moveTo>
                  <a:lnTo>
                    <a:pt x="7007" y="3668"/>
                  </a:lnTo>
                  <a:lnTo>
                    <a:pt x="7044" y="3705"/>
                  </a:lnTo>
                  <a:lnTo>
                    <a:pt x="7044" y="3742"/>
                  </a:lnTo>
                  <a:lnTo>
                    <a:pt x="7044" y="3779"/>
                  </a:lnTo>
                  <a:lnTo>
                    <a:pt x="7080" y="3852"/>
                  </a:lnTo>
                  <a:lnTo>
                    <a:pt x="7191" y="3889"/>
                  </a:lnTo>
                  <a:lnTo>
                    <a:pt x="7374" y="3889"/>
                  </a:lnTo>
                  <a:lnTo>
                    <a:pt x="7411" y="3925"/>
                  </a:lnTo>
                  <a:lnTo>
                    <a:pt x="7447" y="4035"/>
                  </a:lnTo>
                  <a:lnTo>
                    <a:pt x="7484" y="4145"/>
                  </a:lnTo>
                  <a:lnTo>
                    <a:pt x="7484" y="4255"/>
                  </a:lnTo>
                  <a:lnTo>
                    <a:pt x="7447" y="4512"/>
                  </a:lnTo>
                  <a:lnTo>
                    <a:pt x="7374" y="4769"/>
                  </a:lnTo>
                  <a:lnTo>
                    <a:pt x="7227" y="5026"/>
                  </a:lnTo>
                  <a:lnTo>
                    <a:pt x="7154" y="5136"/>
                  </a:lnTo>
                  <a:lnTo>
                    <a:pt x="7044" y="5209"/>
                  </a:lnTo>
                  <a:lnTo>
                    <a:pt x="6934" y="5246"/>
                  </a:lnTo>
                  <a:lnTo>
                    <a:pt x="6787" y="5246"/>
                  </a:lnTo>
                  <a:lnTo>
                    <a:pt x="6787" y="4989"/>
                  </a:lnTo>
                  <a:lnTo>
                    <a:pt x="6750" y="4769"/>
                  </a:lnTo>
                  <a:lnTo>
                    <a:pt x="6640" y="4549"/>
                  </a:lnTo>
                  <a:lnTo>
                    <a:pt x="6494" y="4329"/>
                  </a:lnTo>
                  <a:lnTo>
                    <a:pt x="6310" y="4145"/>
                  </a:lnTo>
                  <a:lnTo>
                    <a:pt x="6090" y="4035"/>
                  </a:lnTo>
                  <a:lnTo>
                    <a:pt x="6090" y="3925"/>
                  </a:lnTo>
                  <a:lnTo>
                    <a:pt x="6163" y="3852"/>
                  </a:lnTo>
                  <a:lnTo>
                    <a:pt x="6237" y="3779"/>
                  </a:lnTo>
                  <a:lnTo>
                    <a:pt x="6347" y="3742"/>
                  </a:lnTo>
                  <a:lnTo>
                    <a:pt x="6567" y="3705"/>
                  </a:lnTo>
                  <a:lnTo>
                    <a:pt x="6860" y="3632"/>
                  </a:lnTo>
                  <a:close/>
                  <a:moveTo>
                    <a:pt x="6530" y="3192"/>
                  </a:moveTo>
                  <a:lnTo>
                    <a:pt x="6494" y="3228"/>
                  </a:lnTo>
                  <a:lnTo>
                    <a:pt x="6457" y="3302"/>
                  </a:lnTo>
                  <a:lnTo>
                    <a:pt x="6457" y="3338"/>
                  </a:lnTo>
                  <a:lnTo>
                    <a:pt x="6457" y="3412"/>
                  </a:lnTo>
                  <a:lnTo>
                    <a:pt x="6200" y="3485"/>
                  </a:lnTo>
                  <a:lnTo>
                    <a:pt x="5980" y="3558"/>
                  </a:lnTo>
                  <a:lnTo>
                    <a:pt x="5797" y="3742"/>
                  </a:lnTo>
                  <a:lnTo>
                    <a:pt x="5760" y="3815"/>
                  </a:lnTo>
                  <a:lnTo>
                    <a:pt x="5687" y="3925"/>
                  </a:lnTo>
                  <a:lnTo>
                    <a:pt x="5687" y="4035"/>
                  </a:lnTo>
                  <a:lnTo>
                    <a:pt x="5687" y="4072"/>
                  </a:lnTo>
                  <a:lnTo>
                    <a:pt x="5797" y="4219"/>
                  </a:lnTo>
                  <a:lnTo>
                    <a:pt x="5907" y="4292"/>
                  </a:lnTo>
                  <a:lnTo>
                    <a:pt x="6053" y="4365"/>
                  </a:lnTo>
                  <a:lnTo>
                    <a:pt x="6163" y="4439"/>
                  </a:lnTo>
                  <a:lnTo>
                    <a:pt x="6274" y="4512"/>
                  </a:lnTo>
                  <a:lnTo>
                    <a:pt x="6347" y="4622"/>
                  </a:lnTo>
                  <a:lnTo>
                    <a:pt x="6420" y="4769"/>
                  </a:lnTo>
                  <a:lnTo>
                    <a:pt x="6494" y="5026"/>
                  </a:lnTo>
                  <a:lnTo>
                    <a:pt x="6457" y="5282"/>
                  </a:lnTo>
                  <a:lnTo>
                    <a:pt x="6494" y="5392"/>
                  </a:lnTo>
                  <a:lnTo>
                    <a:pt x="6530" y="5466"/>
                  </a:lnTo>
                  <a:lnTo>
                    <a:pt x="6750" y="5539"/>
                  </a:lnTo>
                  <a:lnTo>
                    <a:pt x="6934" y="5539"/>
                  </a:lnTo>
                  <a:lnTo>
                    <a:pt x="7117" y="5503"/>
                  </a:lnTo>
                  <a:lnTo>
                    <a:pt x="7264" y="5429"/>
                  </a:lnTo>
                  <a:lnTo>
                    <a:pt x="7411" y="5282"/>
                  </a:lnTo>
                  <a:lnTo>
                    <a:pt x="7521" y="5136"/>
                  </a:lnTo>
                  <a:lnTo>
                    <a:pt x="7631" y="4952"/>
                  </a:lnTo>
                  <a:lnTo>
                    <a:pt x="7704" y="4769"/>
                  </a:lnTo>
                  <a:lnTo>
                    <a:pt x="7741" y="4585"/>
                  </a:lnTo>
                  <a:lnTo>
                    <a:pt x="7777" y="4365"/>
                  </a:lnTo>
                  <a:lnTo>
                    <a:pt x="7777" y="4145"/>
                  </a:lnTo>
                  <a:lnTo>
                    <a:pt x="7777" y="3925"/>
                  </a:lnTo>
                  <a:lnTo>
                    <a:pt x="7704" y="3779"/>
                  </a:lnTo>
                  <a:lnTo>
                    <a:pt x="7631" y="3668"/>
                  </a:lnTo>
                  <a:lnTo>
                    <a:pt x="7484" y="3595"/>
                  </a:lnTo>
                  <a:lnTo>
                    <a:pt x="7337" y="3595"/>
                  </a:lnTo>
                  <a:lnTo>
                    <a:pt x="7301" y="3485"/>
                  </a:lnTo>
                  <a:lnTo>
                    <a:pt x="7227" y="3448"/>
                  </a:lnTo>
                  <a:lnTo>
                    <a:pt x="7044" y="3375"/>
                  </a:lnTo>
                  <a:lnTo>
                    <a:pt x="6824" y="3302"/>
                  </a:lnTo>
                  <a:lnTo>
                    <a:pt x="6677" y="3228"/>
                  </a:lnTo>
                  <a:lnTo>
                    <a:pt x="6567" y="3192"/>
                  </a:lnTo>
                  <a:close/>
                  <a:moveTo>
                    <a:pt x="11739" y="5136"/>
                  </a:moveTo>
                  <a:lnTo>
                    <a:pt x="12179" y="5686"/>
                  </a:lnTo>
                  <a:lnTo>
                    <a:pt x="11776" y="5796"/>
                  </a:lnTo>
                  <a:lnTo>
                    <a:pt x="11409" y="6016"/>
                  </a:lnTo>
                  <a:lnTo>
                    <a:pt x="11042" y="6236"/>
                  </a:lnTo>
                  <a:lnTo>
                    <a:pt x="10895" y="6383"/>
                  </a:lnTo>
                  <a:lnTo>
                    <a:pt x="10785" y="6566"/>
                  </a:lnTo>
                  <a:lnTo>
                    <a:pt x="10749" y="6640"/>
                  </a:lnTo>
                  <a:lnTo>
                    <a:pt x="10785" y="6676"/>
                  </a:lnTo>
                  <a:lnTo>
                    <a:pt x="10859" y="6713"/>
                  </a:lnTo>
                  <a:lnTo>
                    <a:pt x="10932" y="6713"/>
                  </a:lnTo>
                  <a:lnTo>
                    <a:pt x="11262" y="6493"/>
                  </a:lnTo>
                  <a:lnTo>
                    <a:pt x="11556" y="6310"/>
                  </a:lnTo>
                  <a:lnTo>
                    <a:pt x="11849" y="6199"/>
                  </a:lnTo>
                  <a:lnTo>
                    <a:pt x="12143" y="6089"/>
                  </a:lnTo>
                  <a:lnTo>
                    <a:pt x="12253" y="6053"/>
                  </a:lnTo>
                  <a:lnTo>
                    <a:pt x="12363" y="6016"/>
                  </a:lnTo>
                  <a:lnTo>
                    <a:pt x="12399" y="5979"/>
                  </a:lnTo>
                  <a:lnTo>
                    <a:pt x="12619" y="6456"/>
                  </a:lnTo>
                  <a:lnTo>
                    <a:pt x="12840" y="6896"/>
                  </a:lnTo>
                  <a:lnTo>
                    <a:pt x="12803" y="6933"/>
                  </a:lnTo>
                  <a:lnTo>
                    <a:pt x="12326" y="7043"/>
                  </a:lnTo>
                  <a:lnTo>
                    <a:pt x="11812" y="7117"/>
                  </a:lnTo>
                  <a:lnTo>
                    <a:pt x="11299" y="7117"/>
                  </a:lnTo>
                  <a:lnTo>
                    <a:pt x="10749" y="7080"/>
                  </a:lnTo>
                  <a:lnTo>
                    <a:pt x="10675" y="7117"/>
                  </a:lnTo>
                  <a:lnTo>
                    <a:pt x="10639" y="7153"/>
                  </a:lnTo>
                  <a:lnTo>
                    <a:pt x="10639" y="7227"/>
                  </a:lnTo>
                  <a:lnTo>
                    <a:pt x="10712" y="7300"/>
                  </a:lnTo>
                  <a:lnTo>
                    <a:pt x="10932" y="7373"/>
                  </a:lnTo>
                  <a:lnTo>
                    <a:pt x="11189" y="7447"/>
                  </a:lnTo>
                  <a:lnTo>
                    <a:pt x="11702" y="7483"/>
                  </a:lnTo>
                  <a:lnTo>
                    <a:pt x="11959" y="7483"/>
                  </a:lnTo>
                  <a:lnTo>
                    <a:pt x="12216" y="7447"/>
                  </a:lnTo>
                  <a:lnTo>
                    <a:pt x="12583" y="7373"/>
                  </a:lnTo>
                  <a:lnTo>
                    <a:pt x="12693" y="7373"/>
                  </a:lnTo>
                  <a:lnTo>
                    <a:pt x="12766" y="7337"/>
                  </a:lnTo>
                  <a:lnTo>
                    <a:pt x="12803" y="7410"/>
                  </a:lnTo>
                  <a:lnTo>
                    <a:pt x="12840" y="7447"/>
                  </a:lnTo>
                  <a:lnTo>
                    <a:pt x="12876" y="7483"/>
                  </a:lnTo>
                  <a:lnTo>
                    <a:pt x="12986" y="7520"/>
                  </a:lnTo>
                  <a:lnTo>
                    <a:pt x="13023" y="7777"/>
                  </a:lnTo>
                  <a:lnTo>
                    <a:pt x="13060" y="8070"/>
                  </a:lnTo>
                  <a:lnTo>
                    <a:pt x="12986" y="8107"/>
                  </a:lnTo>
                  <a:lnTo>
                    <a:pt x="12693" y="7997"/>
                  </a:lnTo>
                  <a:lnTo>
                    <a:pt x="12473" y="7887"/>
                  </a:lnTo>
                  <a:lnTo>
                    <a:pt x="12253" y="7777"/>
                  </a:lnTo>
                  <a:lnTo>
                    <a:pt x="11886" y="7777"/>
                  </a:lnTo>
                  <a:lnTo>
                    <a:pt x="11776" y="7813"/>
                  </a:lnTo>
                  <a:lnTo>
                    <a:pt x="11226" y="7777"/>
                  </a:lnTo>
                  <a:lnTo>
                    <a:pt x="10895" y="7740"/>
                  </a:lnTo>
                  <a:lnTo>
                    <a:pt x="10749" y="7740"/>
                  </a:lnTo>
                  <a:lnTo>
                    <a:pt x="10675" y="7703"/>
                  </a:lnTo>
                  <a:lnTo>
                    <a:pt x="10565" y="7483"/>
                  </a:lnTo>
                  <a:lnTo>
                    <a:pt x="10529" y="7483"/>
                  </a:lnTo>
                  <a:lnTo>
                    <a:pt x="10529" y="7520"/>
                  </a:lnTo>
                  <a:lnTo>
                    <a:pt x="10529" y="7887"/>
                  </a:lnTo>
                  <a:lnTo>
                    <a:pt x="10529" y="7960"/>
                  </a:lnTo>
                  <a:lnTo>
                    <a:pt x="10602" y="7997"/>
                  </a:lnTo>
                  <a:lnTo>
                    <a:pt x="11042" y="8107"/>
                  </a:lnTo>
                  <a:lnTo>
                    <a:pt x="11482" y="8144"/>
                  </a:lnTo>
                  <a:lnTo>
                    <a:pt x="11482" y="8327"/>
                  </a:lnTo>
                  <a:lnTo>
                    <a:pt x="11519" y="8474"/>
                  </a:lnTo>
                  <a:lnTo>
                    <a:pt x="11592" y="8547"/>
                  </a:lnTo>
                  <a:lnTo>
                    <a:pt x="11629" y="8584"/>
                  </a:lnTo>
                  <a:lnTo>
                    <a:pt x="11776" y="8657"/>
                  </a:lnTo>
                  <a:lnTo>
                    <a:pt x="11959" y="8767"/>
                  </a:lnTo>
                  <a:lnTo>
                    <a:pt x="11409" y="8657"/>
                  </a:lnTo>
                  <a:lnTo>
                    <a:pt x="10969" y="8474"/>
                  </a:lnTo>
                  <a:lnTo>
                    <a:pt x="10712" y="8437"/>
                  </a:lnTo>
                  <a:lnTo>
                    <a:pt x="10455" y="8400"/>
                  </a:lnTo>
                  <a:lnTo>
                    <a:pt x="10198" y="8217"/>
                  </a:lnTo>
                  <a:lnTo>
                    <a:pt x="10052" y="8180"/>
                  </a:lnTo>
                  <a:lnTo>
                    <a:pt x="9942" y="8144"/>
                  </a:lnTo>
                  <a:lnTo>
                    <a:pt x="9722" y="8180"/>
                  </a:lnTo>
                  <a:lnTo>
                    <a:pt x="9575" y="8254"/>
                  </a:lnTo>
                  <a:lnTo>
                    <a:pt x="9465" y="8364"/>
                  </a:lnTo>
                  <a:lnTo>
                    <a:pt x="9355" y="8510"/>
                  </a:lnTo>
                  <a:lnTo>
                    <a:pt x="9245" y="8584"/>
                  </a:lnTo>
                  <a:lnTo>
                    <a:pt x="9098" y="8620"/>
                  </a:lnTo>
                  <a:lnTo>
                    <a:pt x="8841" y="8584"/>
                  </a:lnTo>
                  <a:lnTo>
                    <a:pt x="8621" y="8620"/>
                  </a:lnTo>
                  <a:lnTo>
                    <a:pt x="8401" y="8694"/>
                  </a:lnTo>
                  <a:lnTo>
                    <a:pt x="8181" y="8804"/>
                  </a:lnTo>
                  <a:lnTo>
                    <a:pt x="7924" y="8804"/>
                  </a:lnTo>
                  <a:lnTo>
                    <a:pt x="7851" y="8767"/>
                  </a:lnTo>
                  <a:lnTo>
                    <a:pt x="7814" y="8730"/>
                  </a:lnTo>
                  <a:lnTo>
                    <a:pt x="7814" y="8694"/>
                  </a:lnTo>
                  <a:lnTo>
                    <a:pt x="7887" y="8620"/>
                  </a:lnTo>
                  <a:lnTo>
                    <a:pt x="7998" y="8510"/>
                  </a:lnTo>
                  <a:lnTo>
                    <a:pt x="8144" y="8437"/>
                  </a:lnTo>
                  <a:lnTo>
                    <a:pt x="8401" y="8327"/>
                  </a:lnTo>
                  <a:lnTo>
                    <a:pt x="8731" y="8180"/>
                  </a:lnTo>
                  <a:lnTo>
                    <a:pt x="8915" y="8070"/>
                  </a:lnTo>
                  <a:lnTo>
                    <a:pt x="9025" y="7924"/>
                  </a:lnTo>
                  <a:lnTo>
                    <a:pt x="9135" y="7777"/>
                  </a:lnTo>
                  <a:lnTo>
                    <a:pt x="9208" y="7630"/>
                  </a:lnTo>
                  <a:lnTo>
                    <a:pt x="9208" y="7447"/>
                  </a:lnTo>
                  <a:lnTo>
                    <a:pt x="9171" y="7227"/>
                  </a:lnTo>
                  <a:lnTo>
                    <a:pt x="9098" y="7117"/>
                  </a:lnTo>
                  <a:lnTo>
                    <a:pt x="8988" y="7006"/>
                  </a:lnTo>
                  <a:lnTo>
                    <a:pt x="8841" y="6896"/>
                  </a:lnTo>
                  <a:lnTo>
                    <a:pt x="8694" y="6860"/>
                  </a:lnTo>
                  <a:lnTo>
                    <a:pt x="8548" y="6823"/>
                  </a:lnTo>
                  <a:lnTo>
                    <a:pt x="8401" y="6823"/>
                  </a:lnTo>
                  <a:lnTo>
                    <a:pt x="8254" y="6860"/>
                  </a:lnTo>
                  <a:lnTo>
                    <a:pt x="8108" y="6933"/>
                  </a:lnTo>
                  <a:lnTo>
                    <a:pt x="7924" y="7117"/>
                  </a:lnTo>
                  <a:lnTo>
                    <a:pt x="7924" y="7117"/>
                  </a:lnTo>
                  <a:lnTo>
                    <a:pt x="7998" y="6970"/>
                  </a:lnTo>
                  <a:lnTo>
                    <a:pt x="8108" y="6860"/>
                  </a:lnTo>
                  <a:lnTo>
                    <a:pt x="8291" y="6603"/>
                  </a:lnTo>
                  <a:lnTo>
                    <a:pt x="8511" y="6383"/>
                  </a:lnTo>
                  <a:lnTo>
                    <a:pt x="8768" y="6126"/>
                  </a:lnTo>
                  <a:lnTo>
                    <a:pt x="8951" y="5943"/>
                  </a:lnTo>
                  <a:lnTo>
                    <a:pt x="9135" y="5796"/>
                  </a:lnTo>
                  <a:lnTo>
                    <a:pt x="9171" y="5796"/>
                  </a:lnTo>
                  <a:lnTo>
                    <a:pt x="9391" y="5759"/>
                  </a:lnTo>
                  <a:lnTo>
                    <a:pt x="9612" y="5686"/>
                  </a:lnTo>
                  <a:lnTo>
                    <a:pt x="10052" y="5539"/>
                  </a:lnTo>
                  <a:lnTo>
                    <a:pt x="10455" y="5356"/>
                  </a:lnTo>
                  <a:lnTo>
                    <a:pt x="10639" y="5282"/>
                  </a:lnTo>
                  <a:lnTo>
                    <a:pt x="10895" y="5246"/>
                  </a:lnTo>
                  <a:lnTo>
                    <a:pt x="10895" y="5246"/>
                  </a:lnTo>
                  <a:lnTo>
                    <a:pt x="10602" y="5503"/>
                  </a:lnTo>
                  <a:lnTo>
                    <a:pt x="10492" y="5649"/>
                  </a:lnTo>
                  <a:lnTo>
                    <a:pt x="10419" y="5833"/>
                  </a:lnTo>
                  <a:lnTo>
                    <a:pt x="10455" y="5869"/>
                  </a:lnTo>
                  <a:lnTo>
                    <a:pt x="10639" y="5796"/>
                  </a:lnTo>
                  <a:lnTo>
                    <a:pt x="10822" y="5723"/>
                  </a:lnTo>
                  <a:lnTo>
                    <a:pt x="11152" y="5503"/>
                  </a:lnTo>
                  <a:lnTo>
                    <a:pt x="11739" y="5136"/>
                  </a:lnTo>
                  <a:close/>
                  <a:moveTo>
                    <a:pt x="11996" y="8254"/>
                  </a:moveTo>
                  <a:lnTo>
                    <a:pt x="12546" y="8400"/>
                  </a:lnTo>
                  <a:lnTo>
                    <a:pt x="12729" y="8584"/>
                  </a:lnTo>
                  <a:lnTo>
                    <a:pt x="12803" y="8620"/>
                  </a:lnTo>
                  <a:lnTo>
                    <a:pt x="12876" y="8657"/>
                  </a:lnTo>
                  <a:lnTo>
                    <a:pt x="12950" y="8620"/>
                  </a:lnTo>
                  <a:lnTo>
                    <a:pt x="13023" y="8584"/>
                  </a:lnTo>
                  <a:lnTo>
                    <a:pt x="12950" y="9024"/>
                  </a:lnTo>
                  <a:lnTo>
                    <a:pt x="12509" y="8914"/>
                  </a:lnTo>
                  <a:lnTo>
                    <a:pt x="12399" y="8657"/>
                  </a:lnTo>
                  <a:lnTo>
                    <a:pt x="12216" y="8474"/>
                  </a:lnTo>
                  <a:lnTo>
                    <a:pt x="12033" y="8327"/>
                  </a:lnTo>
                  <a:lnTo>
                    <a:pt x="11959" y="8290"/>
                  </a:lnTo>
                  <a:lnTo>
                    <a:pt x="11996" y="8254"/>
                  </a:lnTo>
                  <a:close/>
                  <a:moveTo>
                    <a:pt x="10932" y="8841"/>
                  </a:moveTo>
                  <a:lnTo>
                    <a:pt x="11519" y="9097"/>
                  </a:lnTo>
                  <a:lnTo>
                    <a:pt x="12106" y="9244"/>
                  </a:lnTo>
                  <a:lnTo>
                    <a:pt x="12033" y="9391"/>
                  </a:lnTo>
                  <a:lnTo>
                    <a:pt x="11922" y="9537"/>
                  </a:lnTo>
                  <a:lnTo>
                    <a:pt x="11776" y="9611"/>
                  </a:lnTo>
                  <a:lnTo>
                    <a:pt x="11702" y="9611"/>
                  </a:lnTo>
                  <a:lnTo>
                    <a:pt x="11629" y="9574"/>
                  </a:lnTo>
                  <a:lnTo>
                    <a:pt x="11519" y="9537"/>
                  </a:lnTo>
                  <a:lnTo>
                    <a:pt x="11409" y="9427"/>
                  </a:lnTo>
                  <a:lnTo>
                    <a:pt x="11226" y="9244"/>
                  </a:lnTo>
                  <a:lnTo>
                    <a:pt x="10932" y="8841"/>
                  </a:lnTo>
                  <a:close/>
                  <a:moveTo>
                    <a:pt x="12509" y="9354"/>
                  </a:moveTo>
                  <a:lnTo>
                    <a:pt x="12876" y="9391"/>
                  </a:lnTo>
                  <a:lnTo>
                    <a:pt x="12656" y="10161"/>
                  </a:lnTo>
                  <a:lnTo>
                    <a:pt x="12583" y="10088"/>
                  </a:lnTo>
                  <a:lnTo>
                    <a:pt x="12363" y="10088"/>
                  </a:lnTo>
                  <a:lnTo>
                    <a:pt x="12216" y="10051"/>
                  </a:lnTo>
                  <a:lnTo>
                    <a:pt x="11886" y="9978"/>
                  </a:lnTo>
                  <a:lnTo>
                    <a:pt x="12106" y="9868"/>
                  </a:lnTo>
                  <a:lnTo>
                    <a:pt x="12289" y="9758"/>
                  </a:lnTo>
                  <a:lnTo>
                    <a:pt x="12399" y="9574"/>
                  </a:lnTo>
                  <a:lnTo>
                    <a:pt x="12509" y="9354"/>
                  </a:lnTo>
                  <a:close/>
                  <a:moveTo>
                    <a:pt x="10382" y="9721"/>
                  </a:moveTo>
                  <a:lnTo>
                    <a:pt x="11409" y="10161"/>
                  </a:lnTo>
                  <a:lnTo>
                    <a:pt x="11922" y="10381"/>
                  </a:lnTo>
                  <a:lnTo>
                    <a:pt x="12253" y="10491"/>
                  </a:lnTo>
                  <a:lnTo>
                    <a:pt x="12399" y="10491"/>
                  </a:lnTo>
                  <a:lnTo>
                    <a:pt x="12509" y="10455"/>
                  </a:lnTo>
                  <a:lnTo>
                    <a:pt x="12326" y="10968"/>
                  </a:lnTo>
                  <a:lnTo>
                    <a:pt x="12033" y="10858"/>
                  </a:lnTo>
                  <a:lnTo>
                    <a:pt x="11886" y="10785"/>
                  </a:lnTo>
                  <a:lnTo>
                    <a:pt x="11776" y="10711"/>
                  </a:lnTo>
                  <a:lnTo>
                    <a:pt x="11519" y="10528"/>
                  </a:lnTo>
                  <a:lnTo>
                    <a:pt x="11409" y="10418"/>
                  </a:lnTo>
                  <a:lnTo>
                    <a:pt x="11262" y="10344"/>
                  </a:lnTo>
                  <a:lnTo>
                    <a:pt x="11079" y="10308"/>
                  </a:lnTo>
                  <a:lnTo>
                    <a:pt x="10895" y="10271"/>
                  </a:lnTo>
                  <a:lnTo>
                    <a:pt x="10492" y="10234"/>
                  </a:lnTo>
                  <a:lnTo>
                    <a:pt x="10455" y="9978"/>
                  </a:lnTo>
                  <a:lnTo>
                    <a:pt x="10382" y="9721"/>
                  </a:lnTo>
                  <a:close/>
                  <a:moveTo>
                    <a:pt x="10455" y="10528"/>
                  </a:moveTo>
                  <a:lnTo>
                    <a:pt x="10785" y="10601"/>
                  </a:lnTo>
                  <a:lnTo>
                    <a:pt x="10969" y="10638"/>
                  </a:lnTo>
                  <a:lnTo>
                    <a:pt x="11115" y="10711"/>
                  </a:lnTo>
                  <a:lnTo>
                    <a:pt x="11336" y="10821"/>
                  </a:lnTo>
                  <a:lnTo>
                    <a:pt x="11519" y="10968"/>
                  </a:lnTo>
                  <a:lnTo>
                    <a:pt x="11702" y="11115"/>
                  </a:lnTo>
                  <a:lnTo>
                    <a:pt x="11886" y="11262"/>
                  </a:lnTo>
                  <a:lnTo>
                    <a:pt x="12106" y="11335"/>
                  </a:lnTo>
                  <a:lnTo>
                    <a:pt x="11739" y="11922"/>
                  </a:lnTo>
                  <a:lnTo>
                    <a:pt x="11629" y="11922"/>
                  </a:lnTo>
                  <a:lnTo>
                    <a:pt x="11482" y="11885"/>
                  </a:lnTo>
                  <a:lnTo>
                    <a:pt x="11226" y="11738"/>
                  </a:lnTo>
                  <a:lnTo>
                    <a:pt x="10565" y="11482"/>
                  </a:lnTo>
                  <a:lnTo>
                    <a:pt x="10272" y="11335"/>
                  </a:lnTo>
                  <a:lnTo>
                    <a:pt x="10382" y="10968"/>
                  </a:lnTo>
                  <a:lnTo>
                    <a:pt x="10455" y="10601"/>
                  </a:lnTo>
                  <a:lnTo>
                    <a:pt x="10455" y="10528"/>
                  </a:lnTo>
                  <a:close/>
                  <a:moveTo>
                    <a:pt x="10125" y="11665"/>
                  </a:moveTo>
                  <a:lnTo>
                    <a:pt x="10785" y="11958"/>
                  </a:lnTo>
                  <a:lnTo>
                    <a:pt x="11115" y="12142"/>
                  </a:lnTo>
                  <a:lnTo>
                    <a:pt x="11299" y="12215"/>
                  </a:lnTo>
                  <a:lnTo>
                    <a:pt x="11482" y="12289"/>
                  </a:lnTo>
                  <a:lnTo>
                    <a:pt x="11226" y="12655"/>
                  </a:lnTo>
                  <a:lnTo>
                    <a:pt x="10895" y="12545"/>
                  </a:lnTo>
                  <a:lnTo>
                    <a:pt x="10455" y="12399"/>
                  </a:lnTo>
                  <a:lnTo>
                    <a:pt x="10052" y="12252"/>
                  </a:lnTo>
                  <a:lnTo>
                    <a:pt x="9868" y="12142"/>
                  </a:lnTo>
                  <a:lnTo>
                    <a:pt x="10125" y="11665"/>
                  </a:lnTo>
                  <a:close/>
                  <a:moveTo>
                    <a:pt x="9355" y="9574"/>
                  </a:moveTo>
                  <a:lnTo>
                    <a:pt x="9575" y="9611"/>
                  </a:lnTo>
                  <a:lnTo>
                    <a:pt x="9795" y="9648"/>
                  </a:lnTo>
                  <a:lnTo>
                    <a:pt x="9978" y="9758"/>
                  </a:lnTo>
                  <a:lnTo>
                    <a:pt x="10052" y="9868"/>
                  </a:lnTo>
                  <a:lnTo>
                    <a:pt x="10088" y="9941"/>
                  </a:lnTo>
                  <a:lnTo>
                    <a:pt x="10125" y="10088"/>
                  </a:lnTo>
                  <a:lnTo>
                    <a:pt x="10125" y="10198"/>
                  </a:lnTo>
                  <a:lnTo>
                    <a:pt x="9832" y="10161"/>
                  </a:lnTo>
                  <a:lnTo>
                    <a:pt x="9795" y="10198"/>
                  </a:lnTo>
                  <a:lnTo>
                    <a:pt x="9795" y="10234"/>
                  </a:lnTo>
                  <a:lnTo>
                    <a:pt x="9942" y="10344"/>
                  </a:lnTo>
                  <a:lnTo>
                    <a:pt x="10088" y="10455"/>
                  </a:lnTo>
                  <a:lnTo>
                    <a:pt x="10015" y="10785"/>
                  </a:lnTo>
                  <a:lnTo>
                    <a:pt x="9942" y="11078"/>
                  </a:lnTo>
                  <a:lnTo>
                    <a:pt x="9905" y="11188"/>
                  </a:lnTo>
                  <a:lnTo>
                    <a:pt x="9648" y="11115"/>
                  </a:lnTo>
                  <a:lnTo>
                    <a:pt x="9391" y="11078"/>
                  </a:lnTo>
                  <a:lnTo>
                    <a:pt x="9355" y="11078"/>
                  </a:lnTo>
                  <a:lnTo>
                    <a:pt x="9318" y="11115"/>
                  </a:lnTo>
                  <a:lnTo>
                    <a:pt x="9318" y="11151"/>
                  </a:lnTo>
                  <a:lnTo>
                    <a:pt x="9355" y="11188"/>
                  </a:lnTo>
                  <a:lnTo>
                    <a:pt x="9538" y="11372"/>
                  </a:lnTo>
                  <a:lnTo>
                    <a:pt x="9795" y="11518"/>
                  </a:lnTo>
                  <a:lnTo>
                    <a:pt x="9501" y="11995"/>
                  </a:lnTo>
                  <a:lnTo>
                    <a:pt x="9061" y="11812"/>
                  </a:lnTo>
                  <a:lnTo>
                    <a:pt x="8584" y="11628"/>
                  </a:lnTo>
                  <a:lnTo>
                    <a:pt x="8548" y="11628"/>
                  </a:lnTo>
                  <a:lnTo>
                    <a:pt x="8548" y="11702"/>
                  </a:lnTo>
                  <a:lnTo>
                    <a:pt x="8731" y="11848"/>
                  </a:lnTo>
                  <a:lnTo>
                    <a:pt x="8915" y="12032"/>
                  </a:lnTo>
                  <a:lnTo>
                    <a:pt x="9318" y="12289"/>
                  </a:lnTo>
                  <a:lnTo>
                    <a:pt x="9061" y="12582"/>
                  </a:lnTo>
                  <a:lnTo>
                    <a:pt x="8805" y="12802"/>
                  </a:lnTo>
                  <a:lnTo>
                    <a:pt x="8548" y="12692"/>
                  </a:lnTo>
                  <a:lnTo>
                    <a:pt x="8401" y="12069"/>
                  </a:lnTo>
                  <a:lnTo>
                    <a:pt x="8291" y="11445"/>
                  </a:lnTo>
                  <a:lnTo>
                    <a:pt x="8218" y="11298"/>
                  </a:lnTo>
                  <a:lnTo>
                    <a:pt x="8144" y="11188"/>
                  </a:lnTo>
                  <a:lnTo>
                    <a:pt x="8034" y="11115"/>
                  </a:lnTo>
                  <a:lnTo>
                    <a:pt x="7374" y="11115"/>
                  </a:lnTo>
                  <a:lnTo>
                    <a:pt x="7264" y="11078"/>
                  </a:lnTo>
                  <a:lnTo>
                    <a:pt x="7154" y="11041"/>
                  </a:lnTo>
                  <a:lnTo>
                    <a:pt x="7007" y="10895"/>
                  </a:lnTo>
                  <a:lnTo>
                    <a:pt x="6897" y="10675"/>
                  </a:lnTo>
                  <a:lnTo>
                    <a:pt x="6860" y="10455"/>
                  </a:lnTo>
                  <a:lnTo>
                    <a:pt x="6860" y="10344"/>
                  </a:lnTo>
                  <a:lnTo>
                    <a:pt x="6897" y="10234"/>
                  </a:lnTo>
                  <a:lnTo>
                    <a:pt x="6934" y="10124"/>
                  </a:lnTo>
                  <a:lnTo>
                    <a:pt x="7007" y="10051"/>
                  </a:lnTo>
                  <a:lnTo>
                    <a:pt x="7227" y="9978"/>
                  </a:lnTo>
                  <a:lnTo>
                    <a:pt x="7447" y="9904"/>
                  </a:lnTo>
                  <a:lnTo>
                    <a:pt x="8328" y="9721"/>
                  </a:lnTo>
                  <a:lnTo>
                    <a:pt x="8401" y="9758"/>
                  </a:lnTo>
                  <a:lnTo>
                    <a:pt x="8548" y="9758"/>
                  </a:lnTo>
                  <a:lnTo>
                    <a:pt x="8841" y="9648"/>
                  </a:lnTo>
                  <a:lnTo>
                    <a:pt x="9135" y="9574"/>
                  </a:lnTo>
                  <a:close/>
                  <a:moveTo>
                    <a:pt x="1028" y="7373"/>
                  </a:moveTo>
                  <a:lnTo>
                    <a:pt x="1028" y="7887"/>
                  </a:lnTo>
                  <a:lnTo>
                    <a:pt x="1101" y="8437"/>
                  </a:lnTo>
                  <a:lnTo>
                    <a:pt x="1138" y="8474"/>
                  </a:lnTo>
                  <a:lnTo>
                    <a:pt x="1211" y="8510"/>
                  </a:lnTo>
                  <a:lnTo>
                    <a:pt x="1285" y="8510"/>
                  </a:lnTo>
                  <a:lnTo>
                    <a:pt x="1358" y="8474"/>
                  </a:lnTo>
                  <a:lnTo>
                    <a:pt x="1872" y="8070"/>
                  </a:lnTo>
                  <a:lnTo>
                    <a:pt x="1945" y="8951"/>
                  </a:lnTo>
                  <a:lnTo>
                    <a:pt x="1982" y="9611"/>
                  </a:lnTo>
                  <a:lnTo>
                    <a:pt x="1982" y="9758"/>
                  </a:lnTo>
                  <a:lnTo>
                    <a:pt x="1982" y="9904"/>
                  </a:lnTo>
                  <a:lnTo>
                    <a:pt x="1872" y="10014"/>
                  </a:lnTo>
                  <a:lnTo>
                    <a:pt x="1762" y="10088"/>
                  </a:lnTo>
                  <a:lnTo>
                    <a:pt x="1615" y="10271"/>
                  </a:lnTo>
                  <a:lnTo>
                    <a:pt x="1505" y="10455"/>
                  </a:lnTo>
                  <a:lnTo>
                    <a:pt x="1468" y="10638"/>
                  </a:lnTo>
                  <a:lnTo>
                    <a:pt x="1468" y="10858"/>
                  </a:lnTo>
                  <a:lnTo>
                    <a:pt x="1505" y="11078"/>
                  </a:lnTo>
                  <a:lnTo>
                    <a:pt x="1578" y="11298"/>
                  </a:lnTo>
                  <a:lnTo>
                    <a:pt x="1688" y="11702"/>
                  </a:lnTo>
                  <a:lnTo>
                    <a:pt x="2165" y="12876"/>
                  </a:lnTo>
                  <a:lnTo>
                    <a:pt x="1835" y="12509"/>
                  </a:lnTo>
                  <a:lnTo>
                    <a:pt x="1505" y="12142"/>
                  </a:lnTo>
                  <a:lnTo>
                    <a:pt x="1211" y="11665"/>
                  </a:lnTo>
                  <a:lnTo>
                    <a:pt x="918" y="11188"/>
                  </a:lnTo>
                  <a:lnTo>
                    <a:pt x="735" y="10675"/>
                  </a:lnTo>
                  <a:lnTo>
                    <a:pt x="588" y="10161"/>
                  </a:lnTo>
                  <a:lnTo>
                    <a:pt x="551" y="9831"/>
                  </a:lnTo>
                  <a:lnTo>
                    <a:pt x="514" y="9501"/>
                  </a:lnTo>
                  <a:lnTo>
                    <a:pt x="551" y="9171"/>
                  </a:lnTo>
                  <a:lnTo>
                    <a:pt x="588" y="8841"/>
                  </a:lnTo>
                  <a:lnTo>
                    <a:pt x="771" y="8180"/>
                  </a:lnTo>
                  <a:lnTo>
                    <a:pt x="955" y="7557"/>
                  </a:lnTo>
                  <a:lnTo>
                    <a:pt x="1028" y="7373"/>
                  </a:lnTo>
                  <a:close/>
                  <a:moveTo>
                    <a:pt x="9612" y="12472"/>
                  </a:moveTo>
                  <a:lnTo>
                    <a:pt x="9942" y="12619"/>
                  </a:lnTo>
                  <a:lnTo>
                    <a:pt x="10675" y="12912"/>
                  </a:lnTo>
                  <a:lnTo>
                    <a:pt x="10895" y="12986"/>
                  </a:lnTo>
                  <a:lnTo>
                    <a:pt x="10529" y="13316"/>
                  </a:lnTo>
                  <a:lnTo>
                    <a:pt x="10162" y="13609"/>
                  </a:lnTo>
                  <a:lnTo>
                    <a:pt x="9685" y="13279"/>
                  </a:lnTo>
                  <a:lnTo>
                    <a:pt x="9171" y="12986"/>
                  </a:lnTo>
                  <a:lnTo>
                    <a:pt x="9391" y="12729"/>
                  </a:lnTo>
                  <a:lnTo>
                    <a:pt x="9612" y="12472"/>
                  </a:lnTo>
                  <a:close/>
                  <a:moveTo>
                    <a:pt x="2569" y="5209"/>
                  </a:moveTo>
                  <a:lnTo>
                    <a:pt x="2899" y="5319"/>
                  </a:lnTo>
                  <a:lnTo>
                    <a:pt x="3266" y="5356"/>
                  </a:lnTo>
                  <a:lnTo>
                    <a:pt x="3999" y="5356"/>
                  </a:lnTo>
                  <a:lnTo>
                    <a:pt x="4733" y="5429"/>
                  </a:lnTo>
                  <a:lnTo>
                    <a:pt x="5467" y="5539"/>
                  </a:lnTo>
                  <a:lnTo>
                    <a:pt x="5320" y="5649"/>
                  </a:lnTo>
                  <a:lnTo>
                    <a:pt x="5173" y="5723"/>
                  </a:lnTo>
                  <a:lnTo>
                    <a:pt x="4880" y="5833"/>
                  </a:lnTo>
                  <a:lnTo>
                    <a:pt x="4696" y="5943"/>
                  </a:lnTo>
                  <a:lnTo>
                    <a:pt x="4513" y="6053"/>
                  </a:lnTo>
                  <a:lnTo>
                    <a:pt x="4366" y="6236"/>
                  </a:lnTo>
                  <a:lnTo>
                    <a:pt x="4293" y="6420"/>
                  </a:lnTo>
                  <a:lnTo>
                    <a:pt x="4256" y="6493"/>
                  </a:lnTo>
                  <a:lnTo>
                    <a:pt x="4293" y="6603"/>
                  </a:lnTo>
                  <a:lnTo>
                    <a:pt x="4329" y="6676"/>
                  </a:lnTo>
                  <a:lnTo>
                    <a:pt x="4366" y="6750"/>
                  </a:lnTo>
                  <a:lnTo>
                    <a:pt x="4439" y="6823"/>
                  </a:lnTo>
                  <a:lnTo>
                    <a:pt x="4549" y="6823"/>
                  </a:lnTo>
                  <a:lnTo>
                    <a:pt x="4660" y="6860"/>
                  </a:lnTo>
                  <a:lnTo>
                    <a:pt x="4696" y="6933"/>
                  </a:lnTo>
                  <a:lnTo>
                    <a:pt x="4733" y="7117"/>
                  </a:lnTo>
                  <a:lnTo>
                    <a:pt x="4770" y="7300"/>
                  </a:lnTo>
                  <a:lnTo>
                    <a:pt x="4770" y="7667"/>
                  </a:lnTo>
                  <a:lnTo>
                    <a:pt x="4806" y="7813"/>
                  </a:lnTo>
                  <a:lnTo>
                    <a:pt x="4586" y="7520"/>
                  </a:lnTo>
                  <a:lnTo>
                    <a:pt x="4366" y="7263"/>
                  </a:lnTo>
                  <a:lnTo>
                    <a:pt x="4256" y="7190"/>
                  </a:lnTo>
                  <a:lnTo>
                    <a:pt x="4146" y="7153"/>
                  </a:lnTo>
                  <a:lnTo>
                    <a:pt x="3999" y="7117"/>
                  </a:lnTo>
                  <a:lnTo>
                    <a:pt x="3889" y="7153"/>
                  </a:lnTo>
                  <a:lnTo>
                    <a:pt x="3632" y="7227"/>
                  </a:lnTo>
                  <a:lnTo>
                    <a:pt x="3412" y="7373"/>
                  </a:lnTo>
                  <a:lnTo>
                    <a:pt x="3192" y="7593"/>
                  </a:lnTo>
                  <a:lnTo>
                    <a:pt x="2972" y="7813"/>
                  </a:lnTo>
                  <a:lnTo>
                    <a:pt x="2825" y="8070"/>
                  </a:lnTo>
                  <a:lnTo>
                    <a:pt x="2715" y="8364"/>
                  </a:lnTo>
                  <a:lnTo>
                    <a:pt x="2642" y="8657"/>
                  </a:lnTo>
                  <a:lnTo>
                    <a:pt x="2605" y="8951"/>
                  </a:lnTo>
                  <a:lnTo>
                    <a:pt x="2605" y="9244"/>
                  </a:lnTo>
                  <a:lnTo>
                    <a:pt x="2679" y="9537"/>
                  </a:lnTo>
                  <a:lnTo>
                    <a:pt x="2679" y="9611"/>
                  </a:lnTo>
                  <a:lnTo>
                    <a:pt x="2752" y="9648"/>
                  </a:lnTo>
                  <a:lnTo>
                    <a:pt x="2789" y="9684"/>
                  </a:lnTo>
                  <a:lnTo>
                    <a:pt x="3156" y="9684"/>
                  </a:lnTo>
                  <a:lnTo>
                    <a:pt x="3449" y="9758"/>
                  </a:lnTo>
                  <a:lnTo>
                    <a:pt x="3706" y="9868"/>
                  </a:lnTo>
                  <a:lnTo>
                    <a:pt x="3963" y="10014"/>
                  </a:lnTo>
                  <a:lnTo>
                    <a:pt x="4183" y="10198"/>
                  </a:lnTo>
                  <a:lnTo>
                    <a:pt x="4403" y="10418"/>
                  </a:lnTo>
                  <a:lnTo>
                    <a:pt x="4770" y="10858"/>
                  </a:lnTo>
                  <a:lnTo>
                    <a:pt x="4403" y="11151"/>
                  </a:lnTo>
                  <a:lnTo>
                    <a:pt x="4109" y="11445"/>
                  </a:lnTo>
                  <a:lnTo>
                    <a:pt x="3816" y="11775"/>
                  </a:lnTo>
                  <a:lnTo>
                    <a:pt x="3596" y="12142"/>
                  </a:lnTo>
                  <a:lnTo>
                    <a:pt x="3412" y="12545"/>
                  </a:lnTo>
                  <a:lnTo>
                    <a:pt x="3266" y="12986"/>
                  </a:lnTo>
                  <a:lnTo>
                    <a:pt x="3192" y="13426"/>
                  </a:lnTo>
                  <a:lnTo>
                    <a:pt x="3156" y="13866"/>
                  </a:lnTo>
                  <a:lnTo>
                    <a:pt x="3082" y="13829"/>
                  </a:lnTo>
                  <a:lnTo>
                    <a:pt x="2972" y="13719"/>
                  </a:lnTo>
                  <a:lnTo>
                    <a:pt x="2899" y="13572"/>
                  </a:lnTo>
                  <a:lnTo>
                    <a:pt x="2459" y="12582"/>
                  </a:lnTo>
                  <a:lnTo>
                    <a:pt x="2092" y="11702"/>
                  </a:lnTo>
                  <a:lnTo>
                    <a:pt x="1945" y="11262"/>
                  </a:lnTo>
                  <a:lnTo>
                    <a:pt x="1872" y="10821"/>
                  </a:lnTo>
                  <a:lnTo>
                    <a:pt x="1872" y="10638"/>
                  </a:lnTo>
                  <a:lnTo>
                    <a:pt x="1945" y="10491"/>
                  </a:lnTo>
                  <a:lnTo>
                    <a:pt x="2055" y="10381"/>
                  </a:lnTo>
                  <a:lnTo>
                    <a:pt x="2202" y="10271"/>
                  </a:lnTo>
                  <a:lnTo>
                    <a:pt x="2312" y="10161"/>
                  </a:lnTo>
                  <a:lnTo>
                    <a:pt x="2385" y="10051"/>
                  </a:lnTo>
                  <a:lnTo>
                    <a:pt x="2385" y="9904"/>
                  </a:lnTo>
                  <a:lnTo>
                    <a:pt x="2385" y="9721"/>
                  </a:lnTo>
                  <a:lnTo>
                    <a:pt x="2312" y="8730"/>
                  </a:lnTo>
                  <a:lnTo>
                    <a:pt x="2165" y="7740"/>
                  </a:lnTo>
                  <a:lnTo>
                    <a:pt x="2165" y="7667"/>
                  </a:lnTo>
                  <a:lnTo>
                    <a:pt x="2092" y="7593"/>
                  </a:lnTo>
                  <a:lnTo>
                    <a:pt x="1945" y="7593"/>
                  </a:lnTo>
                  <a:lnTo>
                    <a:pt x="1358" y="8070"/>
                  </a:lnTo>
                  <a:lnTo>
                    <a:pt x="1321" y="7667"/>
                  </a:lnTo>
                  <a:lnTo>
                    <a:pt x="1358" y="7263"/>
                  </a:lnTo>
                  <a:lnTo>
                    <a:pt x="1395" y="6860"/>
                  </a:lnTo>
                  <a:lnTo>
                    <a:pt x="1505" y="6456"/>
                  </a:lnTo>
                  <a:lnTo>
                    <a:pt x="1505" y="6383"/>
                  </a:lnTo>
                  <a:lnTo>
                    <a:pt x="1468" y="6310"/>
                  </a:lnTo>
                  <a:lnTo>
                    <a:pt x="1725" y="5796"/>
                  </a:lnTo>
                  <a:lnTo>
                    <a:pt x="1982" y="5319"/>
                  </a:lnTo>
                  <a:lnTo>
                    <a:pt x="2239" y="5356"/>
                  </a:lnTo>
                  <a:lnTo>
                    <a:pt x="2495" y="5392"/>
                  </a:lnTo>
                  <a:lnTo>
                    <a:pt x="2569" y="5356"/>
                  </a:lnTo>
                  <a:lnTo>
                    <a:pt x="2605" y="5319"/>
                  </a:lnTo>
                  <a:lnTo>
                    <a:pt x="2605" y="5282"/>
                  </a:lnTo>
                  <a:lnTo>
                    <a:pt x="2569" y="5209"/>
                  </a:lnTo>
                  <a:close/>
                  <a:moveTo>
                    <a:pt x="8805" y="13939"/>
                  </a:moveTo>
                  <a:lnTo>
                    <a:pt x="9098" y="13976"/>
                  </a:lnTo>
                  <a:lnTo>
                    <a:pt x="9391" y="14049"/>
                  </a:lnTo>
                  <a:lnTo>
                    <a:pt x="9208" y="14086"/>
                  </a:lnTo>
                  <a:lnTo>
                    <a:pt x="9171" y="14049"/>
                  </a:lnTo>
                  <a:lnTo>
                    <a:pt x="9061" y="14049"/>
                  </a:lnTo>
                  <a:lnTo>
                    <a:pt x="8988" y="13976"/>
                  </a:lnTo>
                  <a:lnTo>
                    <a:pt x="8805" y="13939"/>
                  </a:lnTo>
                  <a:close/>
                  <a:moveTo>
                    <a:pt x="5815" y="14178"/>
                  </a:moveTo>
                  <a:lnTo>
                    <a:pt x="5797" y="14196"/>
                  </a:lnTo>
                  <a:lnTo>
                    <a:pt x="5760" y="14196"/>
                  </a:lnTo>
                  <a:lnTo>
                    <a:pt x="5815" y="14178"/>
                  </a:lnTo>
                  <a:close/>
                  <a:moveTo>
                    <a:pt x="7154" y="2935"/>
                  </a:moveTo>
                  <a:lnTo>
                    <a:pt x="7594" y="3008"/>
                  </a:lnTo>
                  <a:lnTo>
                    <a:pt x="8034" y="3082"/>
                  </a:lnTo>
                  <a:lnTo>
                    <a:pt x="8438" y="3155"/>
                  </a:lnTo>
                  <a:lnTo>
                    <a:pt x="8401" y="3192"/>
                  </a:lnTo>
                  <a:lnTo>
                    <a:pt x="8401" y="3228"/>
                  </a:lnTo>
                  <a:lnTo>
                    <a:pt x="8401" y="3265"/>
                  </a:lnTo>
                  <a:lnTo>
                    <a:pt x="8438" y="3265"/>
                  </a:lnTo>
                  <a:lnTo>
                    <a:pt x="8621" y="3228"/>
                  </a:lnTo>
                  <a:lnTo>
                    <a:pt x="8768" y="3265"/>
                  </a:lnTo>
                  <a:lnTo>
                    <a:pt x="8805" y="3265"/>
                  </a:lnTo>
                  <a:lnTo>
                    <a:pt x="8768" y="3338"/>
                  </a:lnTo>
                  <a:lnTo>
                    <a:pt x="8768" y="3412"/>
                  </a:lnTo>
                  <a:lnTo>
                    <a:pt x="8768" y="3448"/>
                  </a:lnTo>
                  <a:lnTo>
                    <a:pt x="8805" y="3485"/>
                  </a:lnTo>
                  <a:lnTo>
                    <a:pt x="8841" y="3485"/>
                  </a:lnTo>
                  <a:lnTo>
                    <a:pt x="8915" y="3522"/>
                  </a:lnTo>
                  <a:lnTo>
                    <a:pt x="8988" y="3558"/>
                  </a:lnTo>
                  <a:lnTo>
                    <a:pt x="9098" y="3668"/>
                  </a:lnTo>
                  <a:lnTo>
                    <a:pt x="9208" y="3815"/>
                  </a:lnTo>
                  <a:lnTo>
                    <a:pt x="9245" y="3852"/>
                  </a:lnTo>
                  <a:lnTo>
                    <a:pt x="9281" y="3889"/>
                  </a:lnTo>
                  <a:lnTo>
                    <a:pt x="9318" y="3852"/>
                  </a:lnTo>
                  <a:lnTo>
                    <a:pt x="9391" y="3742"/>
                  </a:lnTo>
                  <a:lnTo>
                    <a:pt x="9465" y="3632"/>
                  </a:lnTo>
                  <a:lnTo>
                    <a:pt x="9538" y="3558"/>
                  </a:lnTo>
                  <a:lnTo>
                    <a:pt x="9758" y="3632"/>
                  </a:lnTo>
                  <a:lnTo>
                    <a:pt x="9612" y="3815"/>
                  </a:lnTo>
                  <a:lnTo>
                    <a:pt x="9501" y="3999"/>
                  </a:lnTo>
                  <a:lnTo>
                    <a:pt x="9465" y="4072"/>
                  </a:lnTo>
                  <a:lnTo>
                    <a:pt x="9465" y="4182"/>
                  </a:lnTo>
                  <a:lnTo>
                    <a:pt x="9575" y="4182"/>
                  </a:lnTo>
                  <a:lnTo>
                    <a:pt x="9648" y="4145"/>
                  </a:lnTo>
                  <a:lnTo>
                    <a:pt x="9795" y="4035"/>
                  </a:lnTo>
                  <a:lnTo>
                    <a:pt x="10052" y="3815"/>
                  </a:lnTo>
                  <a:lnTo>
                    <a:pt x="10308" y="3962"/>
                  </a:lnTo>
                  <a:lnTo>
                    <a:pt x="10235" y="4035"/>
                  </a:lnTo>
                  <a:lnTo>
                    <a:pt x="9978" y="4365"/>
                  </a:lnTo>
                  <a:lnTo>
                    <a:pt x="9868" y="4512"/>
                  </a:lnTo>
                  <a:lnTo>
                    <a:pt x="9795" y="4696"/>
                  </a:lnTo>
                  <a:lnTo>
                    <a:pt x="9795" y="4732"/>
                  </a:lnTo>
                  <a:lnTo>
                    <a:pt x="9832" y="4732"/>
                  </a:lnTo>
                  <a:lnTo>
                    <a:pt x="10015" y="4659"/>
                  </a:lnTo>
                  <a:lnTo>
                    <a:pt x="10198" y="4549"/>
                  </a:lnTo>
                  <a:lnTo>
                    <a:pt x="10492" y="4329"/>
                  </a:lnTo>
                  <a:lnTo>
                    <a:pt x="10639" y="4182"/>
                  </a:lnTo>
                  <a:lnTo>
                    <a:pt x="10822" y="4292"/>
                  </a:lnTo>
                  <a:lnTo>
                    <a:pt x="10565" y="4549"/>
                  </a:lnTo>
                  <a:lnTo>
                    <a:pt x="10272" y="4879"/>
                  </a:lnTo>
                  <a:lnTo>
                    <a:pt x="10052" y="5209"/>
                  </a:lnTo>
                  <a:lnTo>
                    <a:pt x="9942" y="5246"/>
                  </a:lnTo>
                  <a:lnTo>
                    <a:pt x="9648" y="5392"/>
                  </a:lnTo>
                  <a:lnTo>
                    <a:pt x="9391" y="5539"/>
                  </a:lnTo>
                  <a:lnTo>
                    <a:pt x="9281" y="5539"/>
                  </a:lnTo>
                  <a:lnTo>
                    <a:pt x="9135" y="5576"/>
                  </a:lnTo>
                  <a:lnTo>
                    <a:pt x="8805" y="5759"/>
                  </a:lnTo>
                  <a:lnTo>
                    <a:pt x="8548" y="5979"/>
                  </a:lnTo>
                  <a:lnTo>
                    <a:pt x="8364" y="6089"/>
                  </a:lnTo>
                  <a:lnTo>
                    <a:pt x="8071" y="6346"/>
                  </a:lnTo>
                  <a:lnTo>
                    <a:pt x="7924" y="6566"/>
                  </a:lnTo>
                  <a:lnTo>
                    <a:pt x="7741" y="6750"/>
                  </a:lnTo>
                  <a:lnTo>
                    <a:pt x="7631" y="6970"/>
                  </a:lnTo>
                  <a:lnTo>
                    <a:pt x="7594" y="7153"/>
                  </a:lnTo>
                  <a:lnTo>
                    <a:pt x="7631" y="7227"/>
                  </a:lnTo>
                  <a:lnTo>
                    <a:pt x="7667" y="7300"/>
                  </a:lnTo>
                  <a:lnTo>
                    <a:pt x="7741" y="7373"/>
                  </a:lnTo>
                  <a:lnTo>
                    <a:pt x="7851" y="7410"/>
                  </a:lnTo>
                  <a:lnTo>
                    <a:pt x="7998" y="7410"/>
                  </a:lnTo>
                  <a:lnTo>
                    <a:pt x="8144" y="7337"/>
                  </a:lnTo>
                  <a:lnTo>
                    <a:pt x="8401" y="7190"/>
                  </a:lnTo>
                  <a:lnTo>
                    <a:pt x="8548" y="7153"/>
                  </a:lnTo>
                  <a:lnTo>
                    <a:pt x="8731" y="7227"/>
                  </a:lnTo>
                  <a:lnTo>
                    <a:pt x="8805" y="7263"/>
                  </a:lnTo>
                  <a:lnTo>
                    <a:pt x="8878" y="7337"/>
                  </a:lnTo>
                  <a:lnTo>
                    <a:pt x="8915" y="7410"/>
                  </a:lnTo>
                  <a:lnTo>
                    <a:pt x="8915" y="7483"/>
                  </a:lnTo>
                  <a:lnTo>
                    <a:pt x="8841" y="7593"/>
                  </a:lnTo>
                  <a:lnTo>
                    <a:pt x="8731" y="7740"/>
                  </a:lnTo>
                  <a:lnTo>
                    <a:pt x="8584" y="7850"/>
                  </a:lnTo>
                  <a:lnTo>
                    <a:pt x="8401" y="7960"/>
                  </a:lnTo>
                  <a:lnTo>
                    <a:pt x="8144" y="8070"/>
                  </a:lnTo>
                  <a:lnTo>
                    <a:pt x="7961" y="8144"/>
                  </a:lnTo>
                  <a:lnTo>
                    <a:pt x="7741" y="8254"/>
                  </a:lnTo>
                  <a:lnTo>
                    <a:pt x="7557" y="8400"/>
                  </a:lnTo>
                  <a:lnTo>
                    <a:pt x="7521" y="8474"/>
                  </a:lnTo>
                  <a:lnTo>
                    <a:pt x="7484" y="8584"/>
                  </a:lnTo>
                  <a:lnTo>
                    <a:pt x="7447" y="8767"/>
                  </a:lnTo>
                  <a:lnTo>
                    <a:pt x="7521" y="8914"/>
                  </a:lnTo>
                  <a:lnTo>
                    <a:pt x="7631" y="9061"/>
                  </a:lnTo>
                  <a:lnTo>
                    <a:pt x="7777" y="9134"/>
                  </a:lnTo>
                  <a:lnTo>
                    <a:pt x="7887" y="9171"/>
                  </a:lnTo>
                  <a:lnTo>
                    <a:pt x="8034" y="9207"/>
                  </a:lnTo>
                  <a:lnTo>
                    <a:pt x="8254" y="9134"/>
                  </a:lnTo>
                  <a:lnTo>
                    <a:pt x="8694" y="8951"/>
                  </a:lnTo>
                  <a:lnTo>
                    <a:pt x="9208" y="8951"/>
                  </a:lnTo>
                  <a:lnTo>
                    <a:pt x="9391" y="8877"/>
                  </a:lnTo>
                  <a:lnTo>
                    <a:pt x="9575" y="8767"/>
                  </a:lnTo>
                  <a:lnTo>
                    <a:pt x="9685" y="8657"/>
                  </a:lnTo>
                  <a:lnTo>
                    <a:pt x="9795" y="8547"/>
                  </a:lnTo>
                  <a:lnTo>
                    <a:pt x="9905" y="8547"/>
                  </a:lnTo>
                  <a:lnTo>
                    <a:pt x="10052" y="8584"/>
                  </a:lnTo>
                  <a:lnTo>
                    <a:pt x="10088" y="8620"/>
                  </a:lnTo>
                  <a:lnTo>
                    <a:pt x="10125" y="8620"/>
                  </a:lnTo>
                  <a:lnTo>
                    <a:pt x="10198" y="8657"/>
                  </a:lnTo>
                  <a:lnTo>
                    <a:pt x="10382" y="8804"/>
                  </a:lnTo>
                  <a:lnTo>
                    <a:pt x="10565" y="8987"/>
                  </a:lnTo>
                  <a:lnTo>
                    <a:pt x="11115" y="9648"/>
                  </a:lnTo>
                  <a:lnTo>
                    <a:pt x="10382" y="9391"/>
                  </a:lnTo>
                  <a:lnTo>
                    <a:pt x="10015" y="9281"/>
                  </a:lnTo>
                  <a:lnTo>
                    <a:pt x="9648" y="9171"/>
                  </a:lnTo>
                  <a:lnTo>
                    <a:pt x="9612" y="9207"/>
                  </a:lnTo>
                  <a:lnTo>
                    <a:pt x="9281" y="9171"/>
                  </a:lnTo>
                  <a:lnTo>
                    <a:pt x="8951" y="9207"/>
                  </a:lnTo>
                  <a:lnTo>
                    <a:pt x="8621" y="9281"/>
                  </a:lnTo>
                  <a:lnTo>
                    <a:pt x="8328" y="9391"/>
                  </a:lnTo>
                  <a:lnTo>
                    <a:pt x="8291" y="9427"/>
                  </a:lnTo>
                  <a:lnTo>
                    <a:pt x="8144" y="9427"/>
                  </a:lnTo>
                  <a:lnTo>
                    <a:pt x="7631" y="9537"/>
                  </a:lnTo>
                  <a:lnTo>
                    <a:pt x="7117" y="9648"/>
                  </a:lnTo>
                  <a:lnTo>
                    <a:pt x="6934" y="9684"/>
                  </a:lnTo>
                  <a:lnTo>
                    <a:pt x="6787" y="9794"/>
                  </a:lnTo>
                  <a:lnTo>
                    <a:pt x="6677" y="9904"/>
                  </a:lnTo>
                  <a:lnTo>
                    <a:pt x="6567" y="10088"/>
                  </a:lnTo>
                  <a:lnTo>
                    <a:pt x="6494" y="10271"/>
                  </a:lnTo>
                  <a:lnTo>
                    <a:pt x="6494" y="10455"/>
                  </a:lnTo>
                  <a:lnTo>
                    <a:pt x="6494" y="10601"/>
                  </a:lnTo>
                  <a:lnTo>
                    <a:pt x="6530" y="10785"/>
                  </a:lnTo>
                  <a:lnTo>
                    <a:pt x="6604" y="10968"/>
                  </a:lnTo>
                  <a:lnTo>
                    <a:pt x="6714" y="11115"/>
                  </a:lnTo>
                  <a:lnTo>
                    <a:pt x="6824" y="11225"/>
                  </a:lnTo>
                  <a:lnTo>
                    <a:pt x="6970" y="11335"/>
                  </a:lnTo>
                  <a:lnTo>
                    <a:pt x="7117" y="11408"/>
                  </a:lnTo>
                  <a:lnTo>
                    <a:pt x="7301" y="11445"/>
                  </a:lnTo>
                  <a:lnTo>
                    <a:pt x="7484" y="11482"/>
                  </a:lnTo>
                  <a:lnTo>
                    <a:pt x="7777" y="11482"/>
                  </a:lnTo>
                  <a:lnTo>
                    <a:pt x="7851" y="11555"/>
                  </a:lnTo>
                  <a:lnTo>
                    <a:pt x="7924" y="11665"/>
                  </a:lnTo>
                  <a:lnTo>
                    <a:pt x="7961" y="11812"/>
                  </a:lnTo>
                  <a:lnTo>
                    <a:pt x="8034" y="12105"/>
                  </a:lnTo>
                  <a:lnTo>
                    <a:pt x="8071" y="12362"/>
                  </a:lnTo>
                  <a:lnTo>
                    <a:pt x="8108" y="12509"/>
                  </a:lnTo>
                  <a:lnTo>
                    <a:pt x="7851" y="12435"/>
                  </a:lnTo>
                  <a:lnTo>
                    <a:pt x="7631" y="12399"/>
                  </a:lnTo>
                  <a:lnTo>
                    <a:pt x="7557" y="12362"/>
                  </a:lnTo>
                  <a:lnTo>
                    <a:pt x="7521" y="12215"/>
                  </a:lnTo>
                  <a:lnTo>
                    <a:pt x="7521" y="12179"/>
                  </a:lnTo>
                  <a:lnTo>
                    <a:pt x="7447" y="12179"/>
                  </a:lnTo>
                  <a:lnTo>
                    <a:pt x="7447" y="12215"/>
                  </a:lnTo>
                  <a:lnTo>
                    <a:pt x="7411" y="12472"/>
                  </a:lnTo>
                  <a:lnTo>
                    <a:pt x="7411" y="12509"/>
                  </a:lnTo>
                  <a:lnTo>
                    <a:pt x="7447" y="12545"/>
                  </a:lnTo>
                  <a:lnTo>
                    <a:pt x="7851" y="12729"/>
                  </a:lnTo>
                  <a:lnTo>
                    <a:pt x="8254" y="12949"/>
                  </a:lnTo>
                  <a:lnTo>
                    <a:pt x="8438" y="13316"/>
                  </a:lnTo>
                  <a:lnTo>
                    <a:pt x="8474" y="13389"/>
                  </a:lnTo>
                  <a:lnTo>
                    <a:pt x="8548" y="13426"/>
                  </a:lnTo>
                  <a:lnTo>
                    <a:pt x="8621" y="13426"/>
                  </a:lnTo>
                  <a:lnTo>
                    <a:pt x="8694" y="13389"/>
                  </a:lnTo>
                  <a:lnTo>
                    <a:pt x="8841" y="13279"/>
                  </a:lnTo>
                  <a:lnTo>
                    <a:pt x="9428" y="13609"/>
                  </a:lnTo>
                  <a:lnTo>
                    <a:pt x="9281" y="13609"/>
                  </a:lnTo>
                  <a:lnTo>
                    <a:pt x="8548" y="13536"/>
                  </a:lnTo>
                  <a:lnTo>
                    <a:pt x="7851" y="13536"/>
                  </a:lnTo>
                  <a:lnTo>
                    <a:pt x="7374" y="13206"/>
                  </a:lnTo>
                  <a:lnTo>
                    <a:pt x="6860" y="12912"/>
                  </a:lnTo>
                  <a:lnTo>
                    <a:pt x="6824" y="12876"/>
                  </a:lnTo>
                  <a:lnTo>
                    <a:pt x="6750" y="12912"/>
                  </a:lnTo>
                  <a:lnTo>
                    <a:pt x="6750" y="12949"/>
                  </a:lnTo>
                  <a:lnTo>
                    <a:pt x="6750" y="13022"/>
                  </a:lnTo>
                  <a:lnTo>
                    <a:pt x="6970" y="13316"/>
                  </a:lnTo>
                  <a:lnTo>
                    <a:pt x="7227" y="13572"/>
                  </a:lnTo>
                  <a:lnTo>
                    <a:pt x="6897" y="13609"/>
                  </a:lnTo>
                  <a:lnTo>
                    <a:pt x="6567" y="13646"/>
                  </a:lnTo>
                  <a:lnTo>
                    <a:pt x="6310" y="13426"/>
                  </a:lnTo>
                  <a:lnTo>
                    <a:pt x="6090" y="13169"/>
                  </a:lnTo>
                  <a:lnTo>
                    <a:pt x="6017" y="13169"/>
                  </a:lnTo>
                  <a:lnTo>
                    <a:pt x="5943" y="13242"/>
                  </a:lnTo>
                  <a:lnTo>
                    <a:pt x="5907" y="13389"/>
                  </a:lnTo>
                  <a:lnTo>
                    <a:pt x="5943" y="13499"/>
                  </a:lnTo>
                  <a:lnTo>
                    <a:pt x="5980" y="13646"/>
                  </a:lnTo>
                  <a:lnTo>
                    <a:pt x="6090" y="13756"/>
                  </a:lnTo>
                  <a:lnTo>
                    <a:pt x="5760" y="13829"/>
                  </a:lnTo>
                  <a:lnTo>
                    <a:pt x="5430" y="13939"/>
                  </a:lnTo>
                  <a:lnTo>
                    <a:pt x="5393" y="13903"/>
                  </a:lnTo>
                  <a:lnTo>
                    <a:pt x="5173" y="13682"/>
                  </a:lnTo>
                  <a:lnTo>
                    <a:pt x="5026" y="13609"/>
                  </a:lnTo>
                  <a:lnTo>
                    <a:pt x="4916" y="13572"/>
                  </a:lnTo>
                  <a:lnTo>
                    <a:pt x="4880" y="13572"/>
                  </a:lnTo>
                  <a:lnTo>
                    <a:pt x="4880" y="13609"/>
                  </a:lnTo>
                  <a:lnTo>
                    <a:pt x="4880" y="13682"/>
                  </a:lnTo>
                  <a:lnTo>
                    <a:pt x="4916" y="13793"/>
                  </a:lnTo>
                  <a:lnTo>
                    <a:pt x="4990" y="13939"/>
                  </a:lnTo>
                  <a:lnTo>
                    <a:pt x="5100" y="14086"/>
                  </a:lnTo>
                  <a:lnTo>
                    <a:pt x="5136" y="14086"/>
                  </a:lnTo>
                  <a:lnTo>
                    <a:pt x="4843" y="14306"/>
                  </a:lnTo>
                  <a:lnTo>
                    <a:pt x="4623" y="14269"/>
                  </a:lnTo>
                  <a:lnTo>
                    <a:pt x="4109" y="14196"/>
                  </a:lnTo>
                  <a:lnTo>
                    <a:pt x="3853" y="14159"/>
                  </a:lnTo>
                  <a:lnTo>
                    <a:pt x="3596" y="14086"/>
                  </a:lnTo>
                  <a:lnTo>
                    <a:pt x="3669" y="14013"/>
                  </a:lnTo>
                  <a:lnTo>
                    <a:pt x="3706" y="13903"/>
                  </a:lnTo>
                  <a:lnTo>
                    <a:pt x="3706" y="13829"/>
                  </a:lnTo>
                  <a:lnTo>
                    <a:pt x="3669" y="13719"/>
                  </a:lnTo>
                  <a:lnTo>
                    <a:pt x="3632" y="13646"/>
                  </a:lnTo>
                  <a:lnTo>
                    <a:pt x="3559" y="13609"/>
                  </a:lnTo>
                  <a:lnTo>
                    <a:pt x="3632" y="13242"/>
                  </a:lnTo>
                  <a:lnTo>
                    <a:pt x="3742" y="12876"/>
                  </a:lnTo>
                  <a:lnTo>
                    <a:pt x="3889" y="12509"/>
                  </a:lnTo>
                  <a:lnTo>
                    <a:pt x="4073" y="12179"/>
                  </a:lnTo>
                  <a:lnTo>
                    <a:pt x="4293" y="11848"/>
                  </a:lnTo>
                  <a:lnTo>
                    <a:pt x="4549" y="11555"/>
                  </a:lnTo>
                  <a:lnTo>
                    <a:pt x="4843" y="11298"/>
                  </a:lnTo>
                  <a:lnTo>
                    <a:pt x="5173" y="11115"/>
                  </a:lnTo>
                  <a:lnTo>
                    <a:pt x="5246" y="11041"/>
                  </a:lnTo>
                  <a:lnTo>
                    <a:pt x="5283" y="10931"/>
                  </a:lnTo>
                  <a:lnTo>
                    <a:pt x="5283" y="10858"/>
                  </a:lnTo>
                  <a:lnTo>
                    <a:pt x="5210" y="10785"/>
                  </a:lnTo>
                  <a:lnTo>
                    <a:pt x="4770" y="10234"/>
                  </a:lnTo>
                  <a:lnTo>
                    <a:pt x="4549" y="9978"/>
                  </a:lnTo>
                  <a:lnTo>
                    <a:pt x="4293" y="9758"/>
                  </a:lnTo>
                  <a:lnTo>
                    <a:pt x="3999" y="9574"/>
                  </a:lnTo>
                  <a:lnTo>
                    <a:pt x="3706" y="9427"/>
                  </a:lnTo>
                  <a:lnTo>
                    <a:pt x="3376" y="9317"/>
                  </a:lnTo>
                  <a:lnTo>
                    <a:pt x="3046" y="9281"/>
                  </a:lnTo>
                  <a:lnTo>
                    <a:pt x="3046" y="8877"/>
                  </a:lnTo>
                  <a:lnTo>
                    <a:pt x="3119" y="8510"/>
                  </a:lnTo>
                  <a:lnTo>
                    <a:pt x="3266" y="8180"/>
                  </a:lnTo>
                  <a:lnTo>
                    <a:pt x="3486" y="7887"/>
                  </a:lnTo>
                  <a:lnTo>
                    <a:pt x="3632" y="7740"/>
                  </a:lnTo>
                  <a:lnTo>
                    <a:pt x="3816" y="7593"/>
                  </a:lnTo>
                  <a:lnTo>
                    <a:pt x="3889" y="7557"/>
                  </a:lnTo>
                  <a:lnTo>
                    <a:pt x="3963" y="7557"/>
                  </a:lnTo>
                  <a:lnTo>
                    <a:pt x="4036" y="7593"/>
                  </a:lnTo>
                  <a:lnTo>
                    <a:pt x="4109" y="7630"/>
                  </a:lnTo>
                  <a:lnTo>
                    <a:pt x="4219" y="7740"/>
                  </a:lnTo>
                  <a:lnTo>
                    <a:pt x="4329" y="7887"/>
                  </a:lnTo>
                  <a:lnTo>
                    <a:pt x="4916" y="8657"/>
                  </a:lnTo>
                  <a:lnTo>
                    <a:pt x="5026" y="8730"/>
                  </a:lnTo>
                  <a:lnTo>
                    <a:pt x="5136" y="8767"/>
                  </a:lnTo>
                  <a:lnTo>
                    <a:pt x="5210" y="8730"/>
                  </a:lnTo>
                  <a:lnTo>
                    <a:pt x="5246" y="8694"/>
                  </a:lnTo>
                  <a:lnTo>
                    <a:pt x="5283" y="8620"/>
                  </a:lnTo>
                  <a:lnTo>
                    <a:pt x="5283" y="8547"/>
                  </a:lnTo>
                  <a:lnTo>
                    <a:pt x="5136" y="7006"/>
                  </a:lnTo>
                  <a:lnTo>
                    <a:pt x="5100" y="6823"/>
                  </a:lnTo>
                  <a:lnTo>
                    <a:pt x="4990" y="6640"/>
                  </a:lnTo>
                  <a:lnTo>
                    <a:pt x="4880" y="6493"/>
                  </a:lnTo>
                  <a:lnTo>
                    <a:pt x="4660" y="6456"/>
                  </a:lnTo>
                  <a:lnTo>
                    <a:pt x="4733" y="6420"/>
                  </a:lnTo>
                  <a:lnTo>
                    <a:pt x="4843" y="6346"/>
                  </a:lnTo>
                  <a:lnTo>
                    <a:pt x="5026" y="6199"/>
                  </a:lnTo>
                  <a:lnTo>
                    <a:pt x="5430" y="6016"/>
                  </a:lnTo>
                  <a:lnTo>
                    <a:pt x="5613" y="5943"/>
                  </a:lnTo>
                  <a:lnTo>
                    <a:pt x="5760" y="5796"/>
                  </a:lnTo>
                  <a:lnTo>
                    <a:pt x="5870" y="5649"/>
                  </a:lnTo>
                  <a:lnTo>
                    <a:pt x="5980" y="5466"/>
                  </a:lnTo>
                  <a:lnTo>
                    <a:pt x="5980" y="5392"/>
                  </a:lnTo>
                  <a:lnTo>
                    <a:pt x="5943" y="5319"/>
                  </a:lnTo>
                  <a:lnTo>
                    <a:pt x="5907" y="5246"/>
                  </a:lnTo>
                  <a:lnTo>
                    <a:pt x="5833" y="5209"/>
                  </a:lnTo>
                  <a:lnTo>
                    <a:pt x="4990" y="5099"/>
                  </a:lnTo>
                  <a:lnTo>
                    <a:pt x="4109" y="4989"/>
                  </a:lnTo>
                  <a:lnTo>
                    <a:pt x="3742" y="4989"/>
                  </a:lnTo>
                  <a:lnTo>
                    <a:pt x="3302" y="4952"/>
                  </a:lnTo>
                  <a:lnTo>
                    <a:pt x="2899" y="4989"/>
                  </a:lnTo>
                  <a:lnTo>
                    <a:pt x="2715" y="5026"/>
                  </a:lnTo>
                  <a:lnTo>
                    <a:pt x="2532" y="5099"/>
                  </a:lnTo>
                  <a:lnTo>
                    <a:pt x="2495" y="5136"/>
                  </a:lnTo>
                  <a:lnTo>
                    <a:pt x="2532" y="5209"/>
                  </a:lnTo>
                  <a:lnTo>
                    <a:pt x="2165" y="5062"/>
                  </a:lnTo>
                  <a:lnTo>
                    <a:pt x="2459" y="4732"/>
                  </a:lnTo>
                  <a:lnTo>
                    <a:pt x="2752" y="4402"/>
                  </a:lnTo>
                  <a:lnTo>
                    <a:pt x="3082" y="4145"/>
                  </a:lnTo>
                  <a:lnTo>
                    <a:pt x="3449" y="3889"/>
                  </a:lnTo>
                  <a:lnTo>
                    <a:pt x="3816" y="3668"/>
                  </a:lnTo>
                  <a:lnTo>
                    <a:pt x="4219" y="3448"/>
                  </a:lnTo>
                  <a:lnTo>
                    <a:pt x="4623" y="3302"/>
                  </a:lnTo>
                  <a:lnTo>
                    <a:pt x="5026" y="3155"/>
                  </a:lnTo>
                  <a:lnTo>
                    <a:pt x="5467" y="3045"/>
                  </a:lnTo>
                  <a:lnTo>
                    <a:pt x="5907" y="2972"/>
                  </a:lnTo>
                  <a:lnTo>
                    <a:pt x="6310" y="2935"/>
                  </a:lnTo>
                  <a:close/>
                  <a:moveTo>
                    <a:pt x="5393" y="14343"/>
                  </a:moveTo>
                  <a:lnTo>
                    <a:pt x="5430" y="14379"/>
                  </a:lnTo>
                  <a:lnTo>
                    <a:pt x="5356" y="14379"/>
                  </a:lnTo>
                  <a:lnTo>
                    <a:pt x="5393" y="14343"/>
                  </a:lnTo>
                  <a:close/>
                  <a:moveTo>
                    <a:pt x="7704" y="13903"/>
                  </a:moveTo>
                  <a:lnTo>
                    <a:pt x="7961" y="14049"/>
                  </a:lnTo>
                  <a:lnTo>
                    <a:pt x="8291" y="14196"/>
                  </a:lnTo>
                  <a:lnTo>
                    <a:pt x="8584" y="14306"/>
                  </a:lnTo>
                  <a:lnTo>
                    <a:pt x="8181" y="14379"/>
                  </a:lnTo>
                  <a:lnTo>
                    <a:pt x="7741" y="14416"/>
                  </a:lnTo>
                  <a:lnTo>
                    <a:pt x="7704" y="14306"/>
                  </a:lnTo>
                  <a:lnTo>
                    <a:pt x="7631" y="14233"/>
                  </a:lnTo>
                  <a:lnTo>
                    <a:pt x="7264" y="14123"/>
                  </a:lnTo>
                  <a:lnTo>
                    <a:pt x="6970" y="13939"/>
                  </a:lnTo>
                  <a:lnTo>
                    <a:pt x="7521" y="13903"/>
                  </a:lnTo>
                  <a:close/>
                  <a:moveTo>
                    <a:pt x="6420" y="14013"/>
                  </a:moveTo>
                  <a:lnTo>
                    <a:pt x="6567" y="14123"/>
                  </a:lnTo>
                  <a:lnTo>
                    <a:pt x="6787" y="14306"/>
                  </a:lnTo>
                  <a:lnTo>
                    <a:pt x="7007" y="14453"/>
                  </a:lnTo>
                  <a:lnTo>
                    <a:pt x="6053" y="14416"/>
                  </a:lnTo>
                  <a:lnTo>
                    <a:pt x="6053" y="14343"/>
                  </a:lnTo>
                  <a:lnTo>
                    <a:pt x="6053" y="14269"/>
                  </a:lnTo>
                  <a:lnTo>
                    <a:pt x="5980" y="14196"/>
                  </a:lnTo>
                  <a:lnTo>
                    <a:pt x="5907" y="14159"/>
                  </a:lnTo>
                  <a:lnTo>
                    <a:pt x="5870" y="14159"/>
                  </a:lnTo>
                  <a:lnTo>
                    <a:pt x="5980" y="14123"/>
                  </a:lnTo>
                  <a:lnTo>
                    <a:pt x="6420" y="14013"/>
                  </a:lnTo>
                  <a:close/>
                  <a:moveTo>
                    <a:pt x="6824" y="2385"/>
                  </a:moveTo>
                  <a:lnTo>
                    <a:pt x="6750" y="2421"/>
                  </a:lnTo>
                  <a:lnTo>
                    <a:pt x="6677" y="2495"/>
                  </a:lnTo>
                  <a:lnTo>
                    <a:pt x="6127" y="2531"/>
                  </a:lnTo>
                  <a:lnTo>
                    <a:pt x="5540" y="2605"/>
                  </a:lnTo>
                  <a:lnTo>
                    <a:pt x="5026" y="2715"/>
                  </a:lnTo>
                  <a:lnTo>
                    <a:pt x="4476" y="2861"/>
                  </a:lnTo>
                  <a:lnTo>
                    <a:pt x="3926" y="3082"/>
                  </a:lnTo>
                  <a:lnTo>
                    <a:pt x="3376" y="3375"/>
                  </a:lnTo>
                  <a:lnTo>
                    <a:pt x="2899" y="3705"/>
                  </a:lnTo>
                  <a:lnTo>
                    <a:pt x="2459" y="4109"/>
                  </a:lnTo>
                  <a:lnTo>
                    <a:pt x="2018" y="4512"/>
                  </a:lnTo>
                  <a:lnTo>
                    <a:pt x="1652" y="4989"/>
                  </a:lnTo>
                  <a:lnTo>
                    <a:pt x="1321" y="5466"/>
                  </a:lnTo>
                  <a:lnTo>
                    <a:pt x="1065" y="6016"/>
                  </a:lnTo>
                  <a:lnTo>
                    <a:pt x="735" y="6713"/>
                  </a:lnTo>
                  <a:lnTo>
                    <a:pt x="478" y="7447"/>
                  </a:lnTo>
                  <a:lnTo>
                    <a:pt x="221" y="8180"/>
                  </a:lnTo>
                  <a:lnTo>
                    <a:pt x="74" y="8914"/>
                  </a:lnTo>
                  <a:lnTo>
                    <a:pt x="38" y="9244"/>
                  </a:lnTo>
                  <a:lnTo>
                    <a:pt x="1" y="9611"/>
                  </a:lnTo>
                  <a:lnTo>
                    <a:pt x="38" y="9941"/>
                  </a:lnTo>
                  <a:lnTo>
                    <a:pt x="74" y="10271"/>
                  </a:lnTo>
                  <a:lnTo>
                    <a:pt x="148" y="10601"/>
                  </a:lnTo>
                  <a:lnTo>
                    <a:pt x="258" y="10931"/>
                  </a:lnTo>
                  <a:lnTo>
                    <a:pt x="368" y="11262"/>
                  </a:lnTo>
                  <a:lnTo>
                    <a:pt x="514" y="11555"/>
                  </a:lnTo>
                  <a:lnTo>
                    <a:pt x="881" y="12142"/>
                  </a:lnTo>
                  <a:lnTo>
                    <a:pt x="1285" y="12692"/>
                  </a:lnTo>
                  <a:lnTo>
                    <a:pt x="1725" y="13206"/>
                  </a:lnTo>
                  <a:lnTo>
                    <a:pt x="2202" y="13719"/>
                  </a:lnTo>
                  <a:lnTo>
                    <a:pt x="2459" y="13976"/>
                  </a:lnTo>
                  <a:lnTo>
                    <a:pt x="2752" y="14233"/>
                  </a:lnTo>
                  <a:lnTo>
                    <a:pt x="2825" y="14343"/>
                  </a:lnTo>
                  <a:lnTo>
                    <a:pt x="2899" y="14416"/>
                  </a:lnTo>
                  <a:lnTo>
                    <a:pt x="3009" y="14453"/>
                  </a:lnTo>
                  <a:lnTo>
                    <a:pt x="3119" y="14453"/>
                  </a:lnTo>
                  <a:lnTo>
                    <a:pt x="3192" y="14526"/>
                  </a:lnTo>
                  <a:lnTo>
                    <a:pt x="3559" y="14636"/>
                  </a:lnTo>
                  <a:lnTo>
                    <a:pt x="3889" y="14746"/>
                  </a:lnTo>
                  <a:lnTo>
                    <a:pt x="4623" y="14820"/>
                  </a:lnTo>
                  <a:lnTo>
                    <a:pt x="6017" y="14966"/>
                  </a:lnTo>
                  <a:lnTo>
                    <a:pt x="6714" y="15003"/>
                  </a:lnTo>
                  <a:lnTo>
                    <a:pt x="7411" y="15003"/>
                  </a:lnTo>
                  <a:lnTo>
                    <a:pt x="8108" y="14930"/>
                  </a:lnTo>
                  <a:lnTo>
                    <a:pt x="8768" y="14783"/>
                  </a:lnTo>
                  <a:lnTo>
                    <a:pt x="9465" y="14600"/>
                  </a:lnTo>
                  <a:lnTo>
                    <a:pt x="9758" y="14453"/>
                  </a:lnTo>
                  <a:lnTo>
                    <a:pt x="10088" y="14306"/>
                  </a:lnTo>
                  <a:lnTo>
                    <a:pt x="10382" y="14159"/>
                  </a:lnTo>
                  <a:lnTo>
                    <a:pt x="10675" y="13976"/>
                  </a:lnTo>
                  <a:lnTo>
                    <a:pt x="11152" y="13536"/>
                  </a:lnTo>
                  <a:lnTo>
                    <a:pt x="11629" y="13059"/>
                  </a:lnTo>
                  <a:lnTo>
                    <a:pt x="12033" y="12509"/>
                  </a:lnTo>
                  <a:lnTo>
                    <a:pt x="12399" y="11958"/>
                  </a:lnTo>
                  <a:lnTo>
                    <a:pt x="12729" y="11372"/>
                  </a:lnTo>
                  <a:lnTo>
                    <a:pt x="12986" y="10748"/>
                  </a:lnTo>
                  <a:lnTo>
                    <a:pt x="13243" y="10161"/>
                  </a:lnTo>
                  <a:lnTo>
                    <a:pt x="13426" y="9464"/>
                  </a:lnTo>
                  <a:lnTo>
                    <a:pt x="13500" y="9097"/>
                  </a:lnTo>
                  <a:lnTo>
                    <a:pt x="13573" y="8730"/>
                  </a:lnTo>
                  <a:lnTo>
                    <a:pt x="13573" y="8400"/>
                  </a:lnTo>
                  <a:lnTo>
                    <a:pt x="13573" y="8034"/>
                  </a:lnTo>
                  <a:lnTo>
                    <a:pt x="13573" y="7667"/>
                  </a:lnTo>
                  <a:lnTo>
                    <a:pt x="13500" y="7300"/>
                  </a:lnTo>
                  <a:lnTo>
                    <a:pt x="13426" y="6970"/>
                  </a:lnTo>
                  <a:lnTo>
                    <a:pt x="13353" y="6640"/>
                  </a:lnTo>
                  <a:lnTo>
                    <a:pt x="13206" y="6346"/>
                  </a:lnTo>
                  <a:lnTo>
                    <a:pt x="13060" y="6053"/>
                  </a:lnTo>
                  <a:lnTo>
                    <a:pt x="12693" y="5466"/>
                  </a:lnTo>
                  <a:lnTo>
                    <a:pt x="12289" y="4916"/>
                  </a:lnTo>
                  <a:lnTo>
                    <a:pt x="11849" y="4475"/>
                  </a:lnTo>
                  <a:lnTo>
                    <a:pt x="11372" y="4035"/>
                  </a:lnTo>
                  <a:lnTo>
                    <a:pt x="10895" y="3668"/>
                  </a:lnTo>
                  <a:lnTo>
                    <a:pt x="10345" y="3338"/>
                  </a:lnTo>
                  <a:lnTo>
                    <a:pt x="9795" y="3045"/>
                  </a:lnTo>
                  <a:lnTo>
                    <a:pt x="9208" y="2788"/>
                  </a:lnTo>
                  <a:lnTo>
                    <a:pt x="8584" y="2605"/>
                  </a:lnTo>
                  <a:lnTo>
                    <a:pt x="7998" y="2458"/>
                  </a:lnTo>
                  <a:lnTo>
                    <a:pt x="7447" y="238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299" name="Google Shape;299;p5"/>
            <p:cNvSpPr/>
            <p:nvPr/>
          </p:nvSpPr>
          <p:spPr>
            <a:xfrm>
              <a:off x="6902250" y="3951050"/>
              <a:ext cx="436525" cy="299875"/>
            </a:xfrm>
            <a:custGeom>
              <a:avLst/>
              <a:gdLst/>
              <a:ahLst/>
              <a:cxnLst/>
              <a:rect l="l" t="t" r="r" b="b"/>
              <a:pathLst>
                <a:path w="17461" h="11995" extrusionOk="0">
                  <a:moveTo>
                    <a:pt x="9758" y="2238"/>
                  </a:moveTo>
                  <a:lnTo>
                    <a:pt x="9721" y="2274"/>
                  </a:lnTo>
                  <a:lnTo>
                    <a:pt x="9648" y="2311"/>
                  </a:lnTo>
                  <a:lnTo>
                    <a:pt x="9611" y="2458"/>
                  </a:lnTo>
                  <a:lnTo>
                    <a:pt x="9648" y="2568"/>
                  </a:lnTo>
                  <a:lnTo>
                    <a:pt x="9721" y="2605"/>
                  </a:lnTo>
                  <a:lnTo>
                    <a:pt x="9758" y="2641"/>
                  </a:lnTo>
                  <a:lnTo>
                    <a:pt x="9941" y="2641"/>
                  </a:lnTo>
                  <a:lnTo>
                    <a:pt x="9978" y="2605"/>
                  </a:lnTo>
                  <a:lnTo>
                    <a:pt x="10051" y="2531"/>
                  </a:lnTo>
                  <a:lnTo>
                    <a:pt x="10051" y="2458"/>
                  </a:lnTo>
                  <a:lnTo>
                    <a:pt x="10051" y="2348"/>
                  </a:lnTo>
                  <a:lnTo>
                    <a:pt x="9978" y="2274"/>
                  </a:lnTo>
                  <a:lnTo>
                    <a:pt x="9941" y="2238"/>
                  </a:lnTo>
                  <a:close/>
                  <a:moveTo>
                    <a:pt x="9795" y="3191"/>
                  </a:moveTo>
                  <a:lnTo>
                    <a:pt x="9721" y="3265"/>
                  </a:lnTo>
                  <a:lnTo>
                    <a:pt x="9684" y="3301"/>
                  </a:lnTo>
                  <a:lnTo>
                    <a:pt x="9684" y="3375"/>
                  </a:lnTo>
                  <a:lnTo>
                    <a:pt x="9684" y="3485"/>
                  </a:lnTo>
                  <a:lnTo>
                    <a:pt x="9758" y="3522"/>
                  </a:lnTo>
                  <a:lnTo>
                    <a:pt x="9795" y="3558"/>
                  </a:lnTo>
                  <a:lnTo>
                    <a:pt x="9941" y="3558"/>
                  </a:lnTo>
                  <a:lnTo>
                    <a:pt x="9978" y="3522"/>
                  </a:lnTo>
                  <a:lnTo>
                    <a:pt x="10015" y="3485"/>
                  </a:lnTo>
                  <a:lnTo>
                    <a:pt x="10051" y="3375"/>
                  </a:lnTo>
                  <a:lnTo>
                    <a:pt x="10015" y="3301"/>
                  </a:lnTo>
                  <a:lnTo>
                    <a:pt x="9978" y="3228"/>
                  </a:lnTo>
                  <a:lnTo>
                    <a:pt x="9941" y="3191"/>
                  </a:lnTo>
                  <a:close/>
                  <a:moveTo>
                    <a:pt x="11519" y="3045"/>
                  </a:moveTo>
                  <a:lnTo>
                    <a:pt x="11409" y="3081"/>
                  </a:lnTo>
                  <a:lnTo>
                    <a:pt x="11335" y="3118"/>
                  </a:lnTo>
                  <a:lnTo>
                    <a:pt x="11298" y="3191"/>
                  </a:lnTo>
                  <a:lnTo>
                    <a:pt x="11262" y="3265"/>
                  </a:lnTo>
                  <a:lnTo>
                    <a:pt x="11262" y="3338"/>
                  </a:lnTo>
                  <a:lnTo>
                    <a:pt x="11262" y="3412"/>
                  </a:lnTo>
                  <a:lnTo>
                    <a:pt x="11298" y="3485"/>
                  </a:lnTo>
                  <a:lnTo>
                    <a:pt x="11372" y="3522"/>
                  </a:lnTo>
                  <a:lnTo>
                    <a:pt x="11445" y="3595"/>
                  </a:lnTo>
                  <a:lnTo>
                    <a:pt x="11592" y="3595"/>
                  </a:lnTo>
                  <a:lnTo>
                    <a:pt x="11665" y="3522"/>
                  </a:lnTo>
                  <a:lnTo>
                    <a:pt x="11702" y="3485"/>
                  </a:lnTo>
                  <a:lnTo>
                    <a:pt x="11739" y="3412"/>
                  </a:lnTo>
                  <a:lnTo>
                    <a:pt x="11702" y="3265"/>
                  </a:lnTo>
                  <a:lnTo>
                    <a:pt x="11702" y="3155"/>
                  </a:lnTo>
                  <a:lnTo>
                    <a:pt x="11629" y="3081"/>
                  </a:lnTo>
                  <a:lnTo>
                    <a:pt x="11519" y="3045"/>
                  </a:lnTo>
                  <a:close/>
                  <a:moveTo>
                    <a:pt x="15554" y="1541"/>
                  </a:moveTo>
                  <a:lnTo>
                    <a:pt x="15407" y="1871"/>
                  </a:lnTo>
                  <a:lnTo>
                    <a:pt x="15187" y="2164"/>
                  </a:lnTo>
                  <a:lnTo>
                    <a:pt x="14967" y="2458"/>
                  </a:lnTo>
                  <a:lnTo>
                    <a:pt x="14710" y="2715"/>
                  </a:lnTo>
                  <a:lnTo>
                    <a:pt x="14416" y="2935"/>
                  </a:lnTo>
                  <a:lnTo>
                    <a:pt x="14123" y="3155"/>
                  </a:lnTo>
                  <a:lnTo>
                    <a:pt x="13536" y="3595"/>
                  </a:lnTo>
                  <a:lnTo>
                    <a:pt x="13279" y="3265"/>
                  </a:lnTo>
                  <a:lnTo>
                    <a:pt x="12986" y="2971"/>
                  </a:lnTo>
                  <a:lnTo>
                    <a:pt x="13096" y="2935"/>
                  </a:lnTo>
                  <a:lnTo>
                    <a:pt x="13683" y="2531"/>
                  </a:lnTo>
                  <a:lnTo>
                    <a:pt x="14306" y="2164"/>
                  </a:lnTo>
                  <a:lnTo>
                    <a:pt x="14930" y="1834"/>
                  </a:lnTo>
                  <a:lnTo>
                    <a:pt x="15554" y="1541"/>
                  </a:lnTo>
                  <a:close/>
                  <a:moveTo>
                    <a:pt x="8914" y="3228"/>
                  </a:moveTo>
                  <a:lnTo>
                    <a:pt x="8841" y="3301"/>
                  </a:lnTo>
                  <a:lnTo>
                    <a:pt x="8804" y="3375"/>
                  </a:lnTo>
                  <a:lnTo>
                    <a:pt x="8804" y="3485"/>
                  </a:lnTo>
                  <a:lnTo>
                    <a:pt x="8804" y="3558"/>
                  </a:lnTo>
                  <a:lnTo>
                    <a:pt x="8877" y="3632"/>
                  </a:lnTo>
                  <a:lnTo>
                    <a:pt x="8951" y="3668"/>
                  </a:lnTo>
                  <a:lnTo>
                    <a:pt x="9098" y="3668"/>
                  </a:lnTo>
                  <a:lnTo>
                    <a:pt x="9134" y="3632"/>
                  </a:lnTo>
                  <a:lnTo>
                    <a:pt x="9208" y="3558"/>
                  </a:lnTo>
                  <a:lnTo>
                    <a:pt x="9208" y="3485"/>
                  </a:lnTo>
                  <a:lnTo>
                    <a:pt x="9208" y="3375"/>
                  </a:lnTo>
                  <a:lnTo>
                    <a:pt x="9171" y="3338"/>
                  </a:lnTo>
                  <a:lnTo>
                    <a:pt x="9134" y="3265"/>
                  </a:lnTo>
                  <a:lnTo>
                    <a:pt x="9061" y="3228"/>
                  </a:lnTo>
                  <a:close/>
                  <a:moveTo>
                    <a:pt x="16324" y="1101"/>
                  </a:moveTo>
                  <a:lnTo>
                    <a:pt x="16140" y="1541"/>
                  </a:lnTo>
                  <a:lnTo>
                    <a:pt x="15884" y="1944"/>
                  </a:lnTo>
                  <a:lnTo>
                    <a:pt x="15590" y="2348"/>
                  </a:lnTo>
                  <a:lnTo>
                    <a:pt x="15297" y="2751"/>
                  </a:lnTo>
                  <a:lnTo>
                    <a:pt x="14967" y="3081"/>
                  </a:lnTo>
                  <a:lnTo>
                    <a:pt x="14600" y="3412"/>
                  </a:lnTo>
                  <a:lnTo>
                    <a:pt x="13829" y="4072"/>
                  </a:lnTo>
                  <a:lnTo>
                    <a:pt x="13756" y="3925"/>
                  </a:lnTo>
                  <a:lnTo>
                    <a:pt x="13976" y="3778"/>
                  </a:lnTo>
                  <a:lnTo>
                    <a:pt x="14343" y="3558"/>
                  </a:lnTo>
                  <a:lnTo>
                    <a:pt x="14673" y="3301"/>
                  </a:lnTo>
                  <a:lnTo>
                    <a:pt x="15003" y="3008"/>
                  </a:lnTo>
                  <a:lnTo>
                    <a:pt x="15297" y="2715"/>
                  </a:lnTo>
                  <a:lnTo>
                    <a:pt x="15554" y="2384"/>
                  </a:lnTo>
                  <a:lnTo>
                    <a:pt x="15774" y="2018"/>
                  </a:lnTo>
                  <a:lnTo>
                    <a:pt x="15957" y="1651"/>
                  </a:lnTo>
                  <a:lnTo>
                    <a:pt x="16104" y="1211"/>
                  </a:lnTo>
                  <a:lnTo>
                    <a:pt x="16104" y="1137"/>
                  </a:lnTo>
                  <a:lnTo>
                    <a:pt x="16324" y="1101"/>
                  </a:lnTo>
                  <a:close/>
                  <a:moveTo>
                    <a:pt x="10528" y="3962"/>
                  </a:moveTo>
                  <a:lnTo>
                    <a:pt x="10455" y="3998"/>
                  </a:lnTo>
                  <a:lnTo>
                    <a:pt x="10381" y="4072"/>
                  </a:lnTo>
                  <a:lnTo>
                    <a:pt x="10381" y="4108"/>
                  </a:lnTo>
                  <a:lnTo>
                    <a:pt x="10345" y="4219"/>
                  </a:lnTo>
                  <a:lnTo>
                    <a:pt x="10381" y="4329"/>
                  </a:lnTo>
                  <a:lnTo>
                    <a:pt x="10455" y="4402"/>
                  </a:lnTo>
                  <a:lnTo>
                    <a:pt x="10491" y="4439"/>
                  </a:lnTo>
                  <a:lnTo>
                    <a:pt x="10638" y="4439"/>
                  </a:lnTo>
                  <a:lnTo>
                    <a:pt x="10748" y="4365"/>
                  </a:lnTo>
                  <a:lnTo>
                    <a:pt x="10785" y="4292"/>
                  </a:lnTo>
                  <a:lnTo>
                    <a:pt x="10822" y="4219"/>
                  </a:lnTo>
                  <a:lnTo>
                    <a:pt x="10785" y="4108"/>
                  </a:lnTo>
                  <a:lnTo>
                    <a:pt x="10748" y="4072"/>
                  </a:lnTo>
                  <a:lnTo>
                    <a:pt x="10712" y="3998"/>
                  </a:lnTo>
                  <a:lnTo>
                    <a:pt x="10675" y="3962"/>
                  </a:lnTo>
                  <a:close/>
                  <a:moveTo>
                    <a:pt x="16434" y="477"/>
                  </a:moveTo>
                  <a:lnTo>
                    <a:pt x="16617" y="514"/>
                  </a:lnTo>
                  <a:lnTo>
                    <a:pt x="16764" y="587"/>
                  </a:lnTo>
                  <a:lnTo>
                    <a:pt x="16837" y="734"/>
                  </a:lnTo>
                  <a:lnTo>
                    <a:pt x="16911" y="880"/>
                  </a:lnTo>
                  <a:lnTo>
                    <a:pt x="16947" y="1064"/>
                  </a:lnTo>
                  <a:lnTo>
                    <a:pt x="16947" y="1247"/>
                  </a:lnTo>
                  <a:lnTo>
                    <a:pt x="16911" y="1541"/>
                  </a:lnTo>
                  <a:lnTo>
                    <a:pt x="16764" y="1871"/>
                  </a:lnTo>
                  <a:lnTo>
                    <a:pt x="16544" y="2128"/>
                  </a:lnTo>
                  <a:lnTo>
                    <a:pt x="16104" y="2641"/>
                  </a:lnTo>
                  <a:lnTo>
                    <a:pt x="15077" y="3668"/>
                  </a:lnTo>
                  <a:lnTo>
                    <a:pt x="14086" y="4549"/>
                  </a:lnTo>
                  <a:lnTo>
                    <a:pt x="14013" y="4402"/>
                  </a:lnTo>
                  <a:lnTo>
                    <a:pt x="14123" y="4329"/>
                  </a:lnTo>
                  <a:lnTo>
                    <a:pt x="14967" y="3632"/>
                  </a:lnTo>
                  <a:lnTo>
                    <a:pt x="15370" y="3228"/>
                  </a:lnTo>
                  <a:lnTo>
                    <a:pt x="15737" y="2825"/>
                  </a:lnTo>
                  <a:lnTo>
                    <a:pt x="16067" y="2384"/>
                  </a:lnTo>
                  <a:lnTo>
                    <a:pt x="16361" y="1908"/>
                  </a:lnTo>
                  <a:lnTo>
                    <a:pt x="16617" y="1431"/>
                  </a:lnTo>
                  <a:lnTo>
                    <a:pt x="16764" y="880"/>
                  </a:lnTo>
                  <a:lnTo>
                    <a:pt x="16764" y="770"/>
                  </a:lnTo>
                  <a:lnTo>
                    <a:pt x="16727" y="697"/>
                  </a:lnTo>
                  <a:lnTo>
                    <a:pt x="16654" y="660"/>
                  </a:lnTo>
                  <a:lnTo>
                    <a:pt x="16544" y="660"/>
                  </a:lnTo>
                  <a:lnTo>
                    <a:pt x="15920" y="770"/>
                  </a:lnTo>
                  <a:lnTo>
                    <a:pt x="15333" y="954"/>
                  </a:lnTo>
                  <a:lnTo>
                    <a:pt x="15333" y="954"/>
                  </a:lnTo>
                  <a:lnTo>
                    <a:pt x="15590" y="807"/>
                  </a:lnTo>
                  <a:lnTo>
                    <a:pt x="15884" y="660"/>
                  </a:lnTo>
                  <a:lnTo>
                    <a:pt x="16177" y="550"/>
                  </a:lnTo>
                  <a:lnTo>
                    <a:pt x="16434" y="477"/>
                  </a:lnTo>
                  <a:close/>
                  <a:moveTo>
                    <a:pt x="9354" y="4182"/>
                  </a:moveTo>
                  <a:lnTo>
                    <a:pt x="9208" y="4255"/>
                  </a:lnTo>
                  <a:lnTo>
                    <a:pt x="9134" y="4365"/>
                  </a:lnTo>
                  <a:lnTo>
                    <a:pt x="9134" y="4439"/>
                  </a:lnTo>
                  <a:lnTo>
                    <a:pt x="9171" y="4512"/>
                  </a:lnTo>
                  <a:lnTo>
                    <a:pt x="9208" y="4585"/>
                  </a:lnTo>
                  <a:lnTo>
                    <a:pt x="9281" y="4622"/>
                  </a:lnTo>
                  <a:lnTo>
                    <a:pt x="9428" y="4622"/>
                  </a:lnTo>
                  <a:lnTo>
                    <a:pt x="9538" y="4585"/>
                  </a:lnTo>
                  <a:lnTo>
                    <a:pt x="9611" y="4475"/>
                  </a:lnTo>
                  <a:lnTo>
                    <a:pt x="9648" y="4402"/>
                  </a:lnTo>
                  <a:lnTo>
                    <a:pt x="9648" y="4292"/>
                  </a:lnTo>
                  <a:lnTo>
                    <a:pt x="9611" y="4255"/>
                  </a:lnTo>
                  <a:lnTo>
                    <a:pt x="9538" y="4182"/>
                  </a:lnTo>
                  <a:close/>
                  <a:moveTo>
                    <a:pt x="13243" y="6566"/>
                  </a:moveTo>
                  <a:lnTo>
                    <a:pt x="13169" y="6639"/>
                  </a:lnTo>
                  <a:lnTo>
                    <a:pt x="13133" y="6713"/>
                  </a:lnTo>
                  <a:lnTo>
                    <a:pt x="13133" y="6860"/>
                  </a:lnTo>
                  <a:lnTo>
                    <a:pt x="13133" y="6933"/>
                  </a:lnTo>
                  <a:lnTo>
                    <a:pt x="13206" y="6970"/>
                  </a:lnTo>
                  <a:lnTo>
                    <a:pt x="13316" y="7006"/>
                  </a:lnTo>
                  <a:lnTo>
                    <a:pt x="13463" y="6970"/>
                  </a:lnTo>
                  <a:lnTo>
                    <a:pt x="13536" y="6933"/>
                  </a:lnTo>
                  <a:lnTo>
                    <a:pt x="13536" y="6860"/>
                  </a:lnTo>
                  <a:lnTo>
                    <a:pt x="13573" y="6750"/>
                  </a:lnTo>
                  <a:lnTo>
                    <a:pt x="13536" y="6676"/>
                  </a:lnTo>
                  <a:lnTo>
                    <a:pt x="13463" y="6603"/>
                  </a:lnTo>
                  <a:lnTo>
                    <a:pt x="13316" y="6566"/>
                  </a:lnTo>
                  <a:close/>
                  <a:moveTo>
                    <a:pt x="12216" y="7300"/>
                  </a:moveTo>
                  <a:lnTo>
                    <a:pt x="12105" y="7336"/>
                  </a:lnTo>
                  <a:lnTo>
                    <a:pt x="12032" y="7410"/>
                  </a:lnTo>
                  <a:lnTo>
                    <a:pt x="11995" y="7520"/>
                  </a:lnTo>
                  <a:lnTo>
                    <a:pt x="11995" y="7630"/>
                  </a:lnTo>
                  <a:lnTo>
                    <a:pt x="12032" y="7703"/>
                  </a:lnTo>
                  <a:lnTo>
                    <a:pt x="12105" y="7777"/>
                  </a:lnTo>
                  <a:lnTo>
                    <a:pt x="12216" y="7777"/>
                  </a:lnTo>
                  <a:lnTo>
                    <a:pt x="12289" y="7740"/>
                  </a:lnTo>
                  <a:lnTo>
                    <a:pt x="12362" y="7703"/>
                  </a:lnTo>
                  <a:lnTo>
                    <a:pt x="12436" y="7630"/>
                  </a:lnTo>
                  <a:lnTo>
                    <a:pt x="12436" y="7520"/>
                  </a:lnTo>
                  <a:lnTo>
                    <a:pt x="12436" y="7410"/>
                  </a:lnTo>
                  <a:lnTo>
                    <a:pt x="12326" y="7336"/>
                  </a:lnTo>
                  <a:lnTo>
                    <a:pt x="12216" y="7300"/>
                  </a:lnTo>
                  <a:close/>
                  <a:moveTo>
                    <a:pt x="12729" y="8033"/>
                  </a:moveTo>
                  <a:lnTo>
                    <a:pt x="12656" y="8107"/>
                  </a:lnTo>
                  <a:lnTo>
                    <a:pt x="12656" y="8143"/>
                  </a:lnTo>
                  <a:lnTo>
                    <a:pt x="12619" y="8253"/>
                  </a:lnTo>
                  <a:lnTo>
                    <a:pt x="12619" y="8400"/>
                  </a:lnTo>
                  <a:lnTo>
                    <a:pt x="12656" y="8437"/>
                  </a:lnTo>
                  <a:lnTo>
                    <a:pt x="12692" y="8474"/>
                  </a:lnTo>
                  <a:lnTo>
                    <a:pt x="12729" y="8474"/>
                  </a:lnTo>
                  <a:lnTo>
                    <a:pt x="12802" y="8510"/>
                  </a:lnTo>
                  <a:lnTo>
                    <a:pt x="12912" y="8474"/>
                  </a:lnTo>
                  <a:lnTo>
                    <a:pt x="12986" y="8437"/>
                  </a:lnTo>
                  <a:lnTo>
                    <a:pt x="13022" y="8400"/>
                  </a:lnTo>
                  <a:lnTo>
                    <a:pt x="13022" y="8253"/>
                  </a:lnTo>
                  <a:lnTo>
                    <a:pt x="13022" y="8180"/>
                  </a:lnTo>
                  <a:lnTo>
                    <a:pt x="12949" y="8107"/>
                  </a:lnTo>
                  <a:lnTo>
                    <a:pt x="12912" y="8033"/>
                  </a:lnTo>
                  <a:close/>
                  <a:moveTo>
                    <a:pt x="10051" y="2128"/>
                  </a:moveTo>
                  <a:lnTo>
                    <a:pt x="10455" y="2164"/>
                  </a:lnTo>
                  <a:lnTo>
                    <a:pt x="10858" y="2238"/>
                  </a:lnTo>
                  <a:lnTo>
                    <a:pt x="11262" y="2348"/>
                  </a:lnTo>
                  <a:lnTo>
                    <a:pt x="11225" y="2458"/>
                  </a:lnTo>
                  <a:lnTo>
                    <a:pt x="11262" y="2568"/>
                  </a:lnTo>
                  <a:lnTo>
                    <a:pt x="11335" y="2641"/>
                  </a:lnTo>
                  <a:lnTo>
                    <a:pt x="11445" y="2715"/>
                  </a:lnTo>
                  <a:lnTo>
                    <a:pt x="11629" y="2715"/>
                  </a:lnTo>
                  <a:lnTo>
                    <a:pt x="11775" y="2788"/>
                  </a:lnTo>
                  <a:lnTo>
                    <a:pt x="12105" y="2935"/>
                  </a:lnTo>
                  <a:lnTo>
                    <a:pt x="12179" y="2971"/>
                  </a:lnTo>
                  <a:lnTo>
                    <a:pt x="12252" y="3008"/>
                  </a:lnTo>
                  <a:lnTo>
                    <a:pt x="12472" y="3191"/>
                  </a:lnTo>
                  <a:lnTo>
                    <a:pt x="12692" y="3412"/>
                  </a:lnTo>
                  <a:lnTo>
                    <a:pt x="13096" y="3852"/>
                  </a:lnTo>
                  <a:lnTo>
                    <a:pt x="11482" y="4842"/>
                  </a:lnTo>
                  <a:lnTo>
                    <a:pt x="9868" y="5796"/>
                  </a:lnTo>
                  <a:lnTo>
                    <a:pt x="6090" y="8070"/>
                  </a:lnTo>
                  <a:lnTo>
                    <a:pt x="5209" y="8620"/>
                  </a:lnTo>
                  <a:lnTo>
                    <a:pt x="5356" y="8327"/>
                  </a:lnTo>
                  <a:lnTo>
                    <a:pt x="5649" y="7960"/>
                  </a:lnTo>
                  <a:lnTo>
                    <a:pt x="5943" y="7557"/>
                  </a:lnTo>
                  <a:lnTo>
                    <a:pt x="5906" y="7483"/>
                  </a:lnTo>
                  <a:lnTo>
                    <a:pt x="5870" y="7483"/>
                  </a:lnTo>
                  <a:lnTo>
                    <a:pt x="5686" y="7593"/>
                  </a:lnTo>
                  <a:lnTo>
                    <a:pt x="5539" y="7740"/>
                  </a:lnTo>
                  <a:lnTo>
                    <a:pt x="5209" y="8070"/>
                  </a:lnTo>
                  <a:lnTo>
                    <a:pt x="4989" y="8437"/>
                  </a:lnTo>
                  <a:lnTo>
                    <a:pt x="4769" y="8840"/>
                  </a:lnTo>
                  <a:lnTo>
                    <a:pt x="4732" y="8877"/>
                  </a:lnTo>
                  <a:lnTo>
                    <a:pt x="4622" y="8584"/>
                  </a:lnTo>
                  <a:lnTo>
                    <a:pt x="4916" y="8107"/>
                  </a:lnTo>
                  <a:lnTo>
                    <a:pt x="5283" y="7630"/>
                  </a:lnTo>
                  <a:lnTo>
                    <a:pt x="5649" y="7190"/>
                  </a:lnTo>
                  <a:lnTo>
                    <a:pt x="6016" y="6786"/>
                  </a:lnTo>
                  <a:lnTo>
                    <a:pt x="6016" y="6750"/>
                  </a:lnTo>
                  <a:lnTo>
                    <a:pt x="6016" y="6713"/>
                  </a:lnTo>
                  <a:lnTo>
                    <a:pt x="5943" y="6713"/>
                  </a:lnTo>
                  <a:lnTo>
                    <a:pt x="5539" y="7043"/>
                  </a:lnTo>
                  <a:lnTo>
                    <a:pt x="5173" y="7410"/>
                  </a:lnTo>
                  <a:lnTo>
                    <a:pt x="4842" y="7777"/>
                  </a:lnTo>
                  <a:lnTo>
                    <a:pt x="4512" y="8180"/>
                  </a:lnTo>
                  <a:lnTo>
                    <a:pt x="4476" y="7923"/>
                  </a:lnTo>
                  <a:lnTo>
                    <a:pt x="4439" y="7667"/>
                  </a:lnTo>
                  <a:lnTo>
                    <a:pt x="4659" y="7336"/>
                  </a:lnTo>
                  <a:lnTo>
                    <a:pt x="4879" y="7080"/>
                  </a:lnTo>
                  <a:lnTo>
                    <a:pt x="5686" y="6016"/>
                  </a:lnTo>
                  <a:lnTo>
                    <a:pt x="5723" y="5943"/>
                  </a:lnTo>
                  <a:lnTo>
                    <a:pt x="5686" y="5906"/>
                  </a:lnTo>
                  <a:lnTo>
                    <a:pt x="5576" y="5906"/>
                  </a:lnTo>
                  <a:lnTo>
                    <a:pt x="5283" y="6199"/>
                  </a:lnTo>
                  <a:lnTo>
                    <a:pt x="4953" y="6529"/>
                  </a:lnTo>
                  <a:lnTo>
                    <a:pt x="4402" y="7153"/>
                  </a:lnTo>
                  <a:lnTo>
                    <a:pt x="4402" y="6529"/>
                  </a:lnTo>
                  <a:lnTo>
                    <a:pt x="4622" y="6199"/>
                  </a:lnTo>
                  <a:lnTo>
                    <a:pt x="4953" y="5759"/>
                  </a:lnTo>
                  <a:lnTo>
                    <a:pt x="5136" y="5502"/>
                  </a:lnTo>
                  <a:lnTo>
                    <a:pt x="5246" y="5392"/>
                  </a:lnTo>
                  <a:lnTo>
                    <a:pt x="5393" y="5319"/>
                  </a:lnTo>
                  <a:lnTo>
                    <a:pt x="5429" y="5319"/>
                  </a:lnTo>
                  <a:lnTo>
                    <a:pt x="5429" y="5282"/>
                  </a:lnTo>
                  <a:lnTo>
                    <a:pt x="5393" y="5246"/>
                  </a:lnTo>
                  <a:lnTo>
                    <a:pt x="5393" y="5209"/>
                  </a:lnTo>
                  <a:lnTo>
                    <a:pt x="5173" y="5209"/>
                  </a:lnTo>
                  <a:lnTo>
                    <a:pt x="5063" y="5282"/>
                  </a:lnTo>
                  <a:lnTo>
                    <a:pt x="4953" y="5356"/>
                  </a:lnTo>
                  <a:lnTo>
                    <a:pt x="4769" y="5539"/>
                  </a:lnTo>
                  <a:lnTo>
                    <a:pt x="4622" y="5722"/>
                  </a:lnTo>
                  <a:lnTo>
                    <a:pt x="4476" y="5869"/>
                  </a:lnTo>
                  <a:lnTo>
                    <a:pt x="4586" y="5466"/>
                  </a:lnTo>
                  <a:lnTo>
                    <a:pt x="4732" y="5062"/>
                  </a:lnTo>
                  <a:lnTo>
                    <a:pt x="4879" y="4842"/>
                  </a:lnTo>
                  <a:lnTo>
                    <a:pt x="5026" y="4622"/>
                  </a:lnTo>
                  <a:lnTo>
                    <a:pt x="5209" y="4402"/>
                  </a:lnTo>
                  <a:lnTo>
                    <a:pt x="5393" y="4219"/>
                  </a:lnTo>
                  <a:lnTo>
                    <a:pt x="5796" y="3852"/>
                  </a:lnTo>
                  <a:lnTo>
                    <a:pt x="6236" y="3522"/>
                  </a:lnTo>
                  <a:lnTo>
                    <a:pt x="6677" y="3228"/>
                  </a:lnTo>
                  <a:lnTo>
                    <a:pt x="7117" y="2935"/>
                  </a:lnTo>
                  <a:lnTo>
                    <a:pt x="7594" y="2715"/>
                  </a:lnTo>
                  <a:lnTo>
                    <a:pt x="8070" y="2494"/>
                  </a:lnTo>
                  <a:lnTo>
                    <a:pt x="8474" y="2348"/>
                  </a:lnTo>
                  <a:lnTo>
                    <a:pt x="8841" y="2238"/>
                  </a:lnTo>
                  <a:lnTo>
                    <a:pt x="9244" y="2164"/>
                  </a:lnTo>
                  <a:lnTo>
                    <a:pt x="9648" y="2128"/>
                  </a:lnTo>
                  <a:close/>
                  <a:moveTo>
                    <a:pt x="13316" y="4219"/>
                  </a:moveTo>
                  <a:lnTo>
                    <a:pt x="13426" y="4365"/>
                  </a:lnTo>
                  <a:lnTo>
                    <a:pt x="12582" y="5026"/>
                  </a:lnTo>
                  <a:lnTo>
                    <a:pt x="11702" y="5649"/>
                  </a:lnTo>
                  <a:lnTo>
                    <a:pt x="10785" y="6273"/>
                  </a:lnTo>
                  <a:lnTo>
                    <a:pt x="9868" y="6860"/>
                  </a:lnTo>
                  <a:lnTo>
                    <a:pt x="8877" y="7446"/>
                  </a:lnTo>
                  <a:lnTo>
                    <a:pt x="7887" y="8033"/>
                  </a:lnTo>
                  <a:lnTo>
                    <a:pt x="6860" y="8584"/>
                  </a:lnTo>
                  <a:lnTo>
                    <a:pt x="5796" y="9097"/>
                  </a:lnTo>
                  <a:lnTo>
                    <a:pt x="4989" y="9464"/>
                  </a:lnTo>
                  <a:lnTo>
                    <a:pt x="4916" y="9317"/>
                  </a:lnTo>
                  <a:lnTo>
                    <a:pt x="4953" y="9207"/>
                  </a:lnTo>
                  <a:lnTo>
                    <a:pt x="6053" y="8584"/>
                  </a:lnTo>
                  <a:lnTo>
                    <a:pt x="10198" y="6089"/>
                  </a:lnTo>
                  <a:lnTo>
                    <a:pt x="11775" y="5136"/>
                  </a:lnTo>
                  <a:lnTo>
                    <a:pt x="13316" y="4219"/>
                  </a:lnTo>
                  <a:close/>
                  <a:moveTo>
                    <a:pt x="3962" y="7960"/>
                  </a:moveTo>
                  <a:lnTo>
                    <a:pt x="3999" y="8070"/>
                  </a:lnTo>
                  <a:lnTo>
                    <a:pt x="3999" y="8107"/>
                  </a:lnTo>
                  <a:lnTo>
                    <a:pt x="4146" y="8694"/>
                  </a:lnTo>
                  <a:lnTo>
                    <a:pt x="3962" y="9024"/>
                  </a:lnTo>
                  <a:lnTo>
                    <a:pt x="3925" y="9097"/>
                  </a:lnTo>
                  <a:lnTo>
                    <a:pt x="3925" y="9134"/>
                  </a:lnTo>
                  <a:lnTo>
                    <a:pt x="3999" y="9244"/>
                  </a:lnTo>
                  <a:lnTo>
                    <a:pt x="3339" y="9501"/>
                  </a:lnTo>
                  <a:lnTo>
                    <a:pt x="3008" y="9611"/>
                  </a:lnTo>
                  <a:lnTo>
                    <a:pt x="2642" y="9684"/>
                  </a:lnTo>
                  <a:lnTo>
                    <a:pt x="2898" y="9171"/>
                  </a:lnTo>
                  <a:lnTo>
                    <a:pt x="3229" y="8694"/>
                  </a:lnTo>
                  <a:lnTo>
                    <a:pt x="3559" y="8327"/>
                  </a:lnTo>
                  <a:lnTo>
                    <a:pt x="3962" y="7960"/>
                  </a:lnTo>
                  <a:close/>
                  <a:moveTo>
                    <a:pt x="13609" y="4732"/>
                  </a:moveTo>
                  <a:lnTo>
                    <a:pt x="13683" y="4915"/>
                  </a:lnTo>
                  <a:lnTo>
                    <a:pt x="12986" y="5502"/>
                  </a:lnTo>
                  <a:lnTo>
                    <a:pt x="12105" y="6199"/>
                  </a:lnTo>
                  <a:lnTo>
                    <a:pt x="11225" y="6823"/>
                  </a:lnTo>
                  <a:lnTo>
                    <a:pt x="10308" y="7446"/>
                  </a:lnTo>
                  <a:lnTo>
                    <a:pt x="9354" y="8033"/>
                  </a:lnTo>
                  <a:lnTo>
                    <a:pt x="8401" y="8584"/>
                  </a:lnTo>
                  <a:lnTo>
                    <a:pt x="7447" y="9097"/>
                  </a:lnTo>
                  <a:lnTo>
                    <a:pt x="6456" y="9574"/>
                  </a:lnTo>
                  <a:lnTo>
                    <a:pt x="5429" y="10014"/>
                  </a:lnTo>
                  <a:lnTo>
                    <a:pt x="5246" y="9794"/>
                  </a:lnTo>
                  <a:lnTo>
                    <a:pt x="5466" y="9684"/>
                  </a:lnTo>
                  <a:lnTo>
                    <a:pt x="6603" y="9134"/>
                  </a:lnTo>
                  <a:lnTo>
                    <a:pt x="7740" y="8547"/>
                  </a:lnTo>
                  <a:lnTo>
                    <a:pt x="8877" y="7923"/>
                  </a:lnTo>
                  <a:lnTo>
                    <a:pt x="9978" y="7263"/>
                  </a:lnTo>
                  <a:lnTo>
                    <a:pt x="10895" y="6676"/>
                  </a:lnTo>
                  <a:lnTo>
                    <a:pt x="11812" y="6053"/>
                  </a:lnTo>
                  <a:lnTo>
                    <a:pt x="12729" y="5392"/>
                  </a:lnTo>
                  <a:lnTo>
                    <a:pt x="13609" y="4732"/>
                  </a:lnTo>
                  <a:close/>
                  <a:moveTo>
                    <a:pt x="11995" y="9721"/>
                  </a:moveTo>
                  <a:lnTo>
                    <a:pt x="12472" y="9831"/>
                  </a:lnTo>
                  <a:lnTo>
                    <a:pt x="12436" y="9867"/>
                  </a:lnTo>
                  <a:lnTo>
                    <a:pt x="12032" y="10271"/>
                  </a:lnTo>
                  <a:lnTo>
                    <a:pt x="12032" y="10198"/>
                  </a:lnTo>
                  <a:lnTo>
                    <a:pt x="11995" y="9721"/>
                  </a:lnTo>
                  <a:close/>
                  <a:moveTo>
                    <a:pt x="2715" y="8804"/>
                  </a:moveTo>
                  <a:lnTo>
                    <a:pt x="2422" y="9317"/>
                  </a:lnTo>
                  <a:lnTo>
                    <a:pt x="2165" y="9867"/>
                  </a:lnTo>
                  <a:lnTo>
                    <a:pt x="2165" y="9941"/>
                  </a:lnTo>
                  <a:lnTo>
                    <a:pt x="2201" y="10051"/>
                  </a:lnTo>
                  <a:lnTo>
                    <a:pt x="2275" y="10088"/>
                  </a:lnTo>
                  <a:lnTo>
                    <a:pt x="2348" y="10124"/>
                  </a:lnTo>
                  <a:lnTo>
                    <a:pt x="2898" y="10014"/>
                  </a:lnTo>
                  <a:lnTo>
                    <a:pt x="3449" y="9867"/>
                  </a:lnTo>
                  <a:lnTo>
                    <a:pt x="3925" y="9684"/>
                  </a:lnTo>
                  <a:lnTo>
                    <a:pt x="4439" y="9464"/>
                  </a:lnTo>
                  <a:lnTo>
                    <a:pt x="4549" y="9684"/>
                  </a:lnTo>
                  <a:lnTo>
                    <a:pt x="3559" y="10124"/>
                  </a:lnTo>
                  <a:lnTo>
                    <a:pt x="3082" y="10308"/>
                  </a:lnTo>
                  <a:lnTo>
                    <a:pt x="2568" y="10528"/>
                  </a:lnTo>
                  <a:lnTo>
                    <a:pt x="2275" y="10638"/>
                  </a:lnTo>
                  <a:lnTo>
                    <a:pt x="2018" y="10674"/>
                  </a:lnTo>
                  <a:lnTo>
                    <a:pt x="1761" y="10711"/>
                  </a:lnTo>
                  <a:lnTo>
                    <a:pt x="1468" y="10711"/>
                  </a:lnTo>
                  <a:lnTo>
                    <a:pt x="2091" y="9794"/>
                  </a:lnTo>
                  <a:lnTo>
                    <a:pt x="2348" y="9317"/>
                  </a:lnTo>
                  <a:lnTo>
                    <a:pt x="2642" y="8877"/>
                  </a:lnTo>
                  <a:lnTo>
                    <a:pt x="2715" y="8804"/>
                  </a:lnTo>
                  <a:close/>
                  <a:moveTo>
                    <a:pt x="13829" y="5429"/>
                  </a:moveTo>
                  <a:lnTo>
                    <a:pt x="13940" y="5943"/>
                  </a:lnTo>
                  <a:lnTo>
                    <a:pt x="13940" y="6456"/>
                  </a:lnTo>
                  <a:lnTo>
                    <a:pt x="13940" y="6896"/>
                  </a:lnTo>
                  <a:lnTo>
                    <a:pt x="13866" y="7336"/>
                  </a:lnTo>
                  <a:lnTo>
                    <a:pt x="13756" y="7740"/>
                  </a:lnTo>
                  <a:lnTo>
                    <a:pt x="13609" y="8143"/>
                  </a:lnTo>
                  <a:lnTo>
                    <a:pt x="13426" y="8547"/>
                  </a:lnTo>
                  <a:lnTo>
                    <a:pt x="13206" y="8914"/>
                  </a:lnTo>
                  <a:lnTo>
                    <a:pt x="12949" y="9281"/>
                  </a:lnTo>
                  <a:lnTo>
                    <a:pt x="12656" y="9647"/>
                  </a:lnTo>
                  <a:lnTo>
                    <a:pt x="12289" y="9611"/>
                  </a:lnTo>
                  <a:lnTo>
                    <a:pt x="11922" y="9537"/>
                  </a:lnTo>
                  <a:lnTo>
                    <a:pt x="11849" y="9574"/>
                  </a:lnTo>
                  <a:lnTo>
                    <a:pt x="11812" y="9574"/>
                  </a:lnTo>
                  <a:lnTo>
                    <a:pt x="11775" y="9647"/>
                  </a:lnTo>
                  <a:lnTo>
                    <a:pt x="11702" y="10418"/>
                  </a:lnTo>
                  <a:lnTo>
                    <a:pt x="11702" y="10491"/>
                  </a:lnTo>
                  <a:lnTo>
                    <a:pt x="11409" y="10711"/>
                  </a:lnTo>
                  <a:lnTo>
                    <a:pt x="11188" y="10821"/>
                  </a:lnTo>
                  <a:lnTo>
                    <a:pt x="11152" y="10858"/>
                  </a:lnTo>
                  <a:lnTo>
                    <a:pt x="11042" y="10931"/>
                  </a:lnTo>
                  <a:lnTo>
                    <a:pt x="11042" y="10564"/>
                  </a:lnTo>
                  <a:lnTo>
                    <a:pt x="11115" y="10198"/>
                  </a:lnTo>
                  <a:lnTo>
                    <a:pt x="11188" y="9867"/>
                  </a:lnTo>
                  <a:lnTo>
                    <a:pt x="11298" y="9501"/>
                  </a:lnTo>
                  <a:lnTo>
                    <a:pt x="11298" y="9464"/>
                  </a:lnTo>
                  <a:lnTo>
                    <a:pt x="11262" y="9427"/>
                  </a:lnTo>
                  <a:lnTo>
                    <a:pt x="11225" y="9427"/>
                  </a:lnTo>
                  <a:lnTo>
                    <a:pt x="11188" y="9464"/>
                  </a:lnTo>
                  <a:lnTo>
                    <a:pt x="11078" y="9647"/>
                  </a:lnTo>
                  <a:lnTo>
                    <a:pt x="10968" y="9831"/>
                  </a:lnTo>
                  <a:lnTo>
                    <a:pt x="10785" y="10234"/>
                  </a:lnTo>
                  <a:lnTo>
                    <a:pt x="10712" y="10638"/>
                  </a:lnTo>
                  <a:lnTo>
                    <a:pt x="10712" y="11078"/>
                  </a:lnTo>
                  <a:lnTo>
                    <a:pt x="10271" y="11261"/>
                  </a:lnTo>
                  <a:lnTo>
                    <a:pt x="9831" y="11371"/>
                  </a:lnTo>
                  <a:lnTo>
                    <a:pt x="9868" y="11005"/>
                  </a:lnTo>
                  <a:lnTo>
                    <a:pt x="9978" y="10638"/>
                  </a:lnTo>
                  <a:lnTo>
                    <a:pt x="10051" y="10344"/>
                  </a:lnTo>
                  <a:lnTo>
                    <a:pt x="10161" y="10088"/>
                  </a:lnTo>
                  <a:lnTo>
                    <a:pt x="10418" y="9574"/>
                  </a:lnTo>
                  <a:lnTo>
                    <a:pt x="10418" y="9537"/>
                  </a:lnTo>
                  <a:lnTo>
                    <a:pt x="10381" y="9501"/>
                  </a:lnTo>
                  <a:lnTo>
                    <a:pt x="10345" y="9501"/>
                  </a:lnTo>
                  <a:lnTo>
                    <a:pt x="10345" y="9537"/>
                  </a:lnTo>
                  <a:lnTo>
                    <a:pt x="10015" y="9941"/>
                  </a:lnTo>
                  <a:lnTo>
                    <a:pt x="9758" y="10418"/>
                  </a:lnTo>
                  <a:lnTo>
                    <a:pt x="9538" y="10895"/>
                  </a:lnTo>
                  <a:lnTo>
                    <a:pt x="9501" y="11151"/>
                  </a:lnTo>
                  <a:lnTo>
                    <a:pt x="9428" y="11408"/>
                  </a:lnTo>
                  <a:lnTo>
                    <a:pt x="8951" y="11408"/>
                  </a:lnTo>
                  <a:lnTo>
                    <a:pt x="8951" y="11261"/>
                  </a:lnTo>
                  <a:lnTo>
                    <a:pt x="8914" y="11225"/>
                  </a:lnTo>
                  <a:lnTo>
                    <a:pt x="8877" y="11188"/>
                  </a:lnTo>
                  <a:lnTo>
                    <a:pt x="8841" y="11188"/>
                  </a:lnTo>
                  <a:lnTo>
                    <a:pt x="8804" y="11225"/>
                  </a:lnTo>
                  <a:lnTo>
                    <a:pt x="8731" y="11298"/>
                  </a:lnTo>
                  <a:lnTo>
                    <a:pt x="9171" y="10454"/>
                  </a:lnTo>
                  <a:lnTo>
                    <a:pt x="9391" y="10051"/>
                  </a:lnTo>
                  <a:lnTo>
                    <a:pt x="9684" y="9647"/>
                  </a:lnTo>
                  <a:lnTo>
                    <a:pt x="9684" y="9611"/>
                  </a:lnTo>
                  <a:lnTo>
                    <a:pt x="9648" y="9611"/>
                  </a:lnTo>
                  <a:lnTo>
                    <a:pt x="9648" y="9574"/>
                  </a:lnTo>
                  <a:lnTo>
                    <a:pt x="9611" y="9611"/>
                  </a:lnTo>
                  <a:lnTo>
                    <a:pt x="9244" y="10014"/>
                  </a:lnTo>
                  <a:lnTo>
                    <a:pt x="8914" y="10418"/>
                  </a:lnTo>
                  <a:lnTo>
                    <a:pt x="8621" y="10858"/>
                  </a:lnTo>
                  <a:lnTo>
                    <a:pt x="8327" y="11335"/>
                  </a:lnTo>
                  <a:lnTo>
                    <a:pt x="7960" y="11225"/>
                  </a:lnTo>
                  <a:lnTo>
                    <a:pt x="7997" y="11188"/>
                  </a:lnTo>
                  <a:lnTo>
                    <a:pt x="7997" y="11151"/>
                  </a:lnTo>
                  <a:lnTo>
                    <a:pt x="7960" y="11115"/>
                  </a:lnTo>
                  <a:lnTo>
                    <a:pt x="7960" y="11078"/>
                  </a:lnTo>
                  <a:lnTo>
                    <a:pt x="7924" y="10968"/>
                  </a:lnTo>
                  <a:lnTo>
                    <a:pt x="7960" y="10858"/>
                  </a:lnTo>
                  <a:lnTo>
                    <a:pt x="8034" y="10601"/>
                  </a:lnTo>
                  <a:lnTo>
                    <a:pt x="8181" y="10308"/>
                  </a:lnTo>
                  <a:lnTo>
                    <a:pt x="8474" y="9831"/>
                  </a:lnTo>
                  <a:lnTo>
                    <a:pt x="8767" y="9427"/>
                  </a:lnTo>
                  <a:lnTo>
                    <a:pt x="8804" y="9391"/>
                  </a:lnTo>
                  <a:lnTo>
                    <a:pt x="8767" y="9317"/>
                  </a:lnTo>
                  <a:lnTo>
                    <a:pt x="8694" y="9317"/>
                  </a:lnTo>
                  <a:lnTo>
                    <a:pt x="8364" y="9537"/>
                  </a:lnTo>
                  <a:lnTo>
                    <a:pt x="8107" y="9831"/>
                  </a:lnTo>
                  <a:lnTo>
                    <a:pt x="7887" y="10124"/>
                  </a:lnTo>
                  <a:lnTo>
                    <a:pt x="7704" y="10454"/>
                  </a:lnTo>
                  <a:lnTo>
                    <a:pt x="7594" y="10784"/>
                  </a:lnTo>
                  <a:lnTo>
                    <a:pt x="7557" y="10968"/>
                  </a:lnTo>
                  <a:lnTo>
                    <a:pt x="7594" y="11115"/>
                  </a:lnTo>
                  <a:lnTo>
                    <a:pt x="7153" y="10968"/>
                  </a:lnTo>
                  <a:lnTo>
                    <a:pt x="6713" y="10784"/>
                  </a:lnTo>
                  <a:lnTo>
                    <a:pt x="6933" y="10564"/>
                  </a:lnTo>
                  <a:lnTo>
                    <a:pt x="7080" y="10344"/>
                  </a:lnTo>
                  <a:lnTo>
                    <a:pt x="7153" y="10234"/>
                  </a:lnTo>
                  <a:lnTo>
                    <a:pt x="7190" y="10124"/>
                  </a:lnTo>
                  <a:lnTo>
                    <a:pt x="7190" y="10088"/>
                  </a:lnTo>
                  <a:lnTo>
                    <a:pt x="7153" y="10088"/>
                  </a:lnTo>
                  <a:lnTo>
                    <a:pt x="7080" y="10124"/>
                  </a:lnTo>
                  <a:lnTo>
                    <a:pt x="7007" y="10161"/>
                  </a:lnTo>
                  <a:lnTo>
                    <a:pt x="6823" y="10308"/>
                  </a:lnTo>
                  <a:lnTo>
                    <a:pt x="6493" y="10564"/>
                  </a:lnTo>
                  <a:lnTo>
                    <a:pt x="6420" y="10638"/>
                  </a:lnTo>
                  <a:lnTo>
                    <a:pt x="5906" y="10344"/>
                  </a:lnTo>
                  <a:lnTo>
                    <a:pt x="6897" y="9904"/>
                  </a:lnTo>
                  <a:lnTo>
                    <a:pt x="7887" y="9391"/>
                  </a:lnTo>
                  <a:lnTo>
                    <a:pt x="8877" y="8877"/>
                  </a:lnTo>
                  <a:lnTo>
                    <a:pt x="9795" y="8327"/>
                  </a:lnTo>
                  <a:lnTo>
                    <a:pt x="10748" y="7740"/>
                  </a:lnTo>
                  <a:lnTo>
                    <a:pt x="11665" y="7116"/>
                  </a:lnTo>
                  <a:lnTo>
                    <a:pt x="12546" y="6456"/>
                  </a:lnTo>
                  <a:lnTo>
                    <a:pt x="13426" y="5796"/>
                  </a:lnTo>
                  <a:lnTo>
                    <a:pt x="13829" y="5429"/>
                  </a:lnTo>
                  <a:close/>
                  <a:moveTo>
                    <a:pt x="1651" y="9757"/>
                  </a:moveTo>
                  <a:lnTo>
                    <a:pt x="1028" y="10711"/>
                  </a:lnTo>
                  <a:lnTo>
                    <a:pt x="991" y="10784"/>
                  </a:lnTo>
                  <a:lnTo>
                    <a:pt x="1028" y="10858"/>
                  </a:lnTo>
                  <a:lnTo>
                    <a:pt x="1028" y="10931"/>
                  </a:lnTo>
                  <a:lnTo>
                    <a:pt x="1101" y="10968"/>
                  </a:lnTo>
                  <a:lnTo>
                    <a:pt x="1358" y="11041"/>
                  </a:lnTo>
                  <a:lnTo>
                    <a:pt x="1651" y="11078"/>
                  </a:lnTo>
                  <a:lnTo>
                    <a:pt x="1908" y="11078"/>
                  </a:lnTo>
                  <a:lnTo>
                    <a:pt x="2165" y="11041"/>
                  </a:lnTo>
                  <a:lnTo>
                    <a:pt x="2715" y="10858"/>
                  </a:lnTo>
                  <a:lnTo>
                    <a:pt x="3229" y="10638"/>
                  </a:lnTo>
                  <a:lnTo>
                    <a:pt x="4769" y="10014"/>
                  </a:lnTo>
                  <a:lnTo>
                    <a:pt x="4953" y="10198"/>
                  </a:lnTo>
                  <a:lnTo>
                    <a:pt x="4072" y="10564"/>
                  </a:lnTo>
                  <a:lnTo>
                    <a:pt x="3192" y="10895"/>
                  </a:lnTo>
                  <a:lnTo>
                    <a:pt x="2238" y="11188"/>
                  </a:lnTo>
                  <a:lnTo>
                    <a:pt x="1248" y="11445"/>
                  </a:lnTo>
                  <a:lnTo>
                    <a:pt x="1101" y="11518"/>
                  </a:lnTo>
                  <a:lnTo>
                    <a:pt x="844" y="11555"/>
                  </a:lnTo>
                  <a:lnTo>
                    <a:pt x="624" y="11555"/>
                  </a:lnTo>
                  <a:lnTo>
                    <a:pt x="551" y="11518"/>
                  </a:lnTo>
                  <a:lnTo>
                    <a:pt x="477" y="11481"/>
                  </a:lnTo>
                  <a:lnTo>
                    <a:pt x="477" y="11408"/>
                  </a:lnTo>
                  <a:lnTo>
                    <a:pt x="514" y="11298"/>
                  </a:lnTo>
                  <a:lnTo>
                    <a:pt x="661" y="11005"/>
                  </a:lnTo>
                  <a:lnTo>
                    <a:pt x="991" y="10601"/>
                  </a:lnTo>
                  <a:lnTo>
                    <a:pt x="1321" y="10161"/>
                  </a:lnTo>
                  <a:lnTo>
                    <a:pt x="1651" y="9757"/>
                  </a:lnTo>
                  <a:close/>
                  <a:moveTo>
                    <a:pt x="16324" y="0"/>
                  </a:moveTo>
                  <a:lnTo>
                    <a:pt x="16140" y="37"/>
                  </a:lnTo>
                  <a:lnTo>
                    <a:pt x="15774" y="147"/>
                  </a:lnTo>
                  <a:lnTo>
                    <a:pt x="15480" y="330"/>
                  </a:lnTo>
                  <a:lnTo>
                    <a:pt x="14636" y="807"/>
                  </a:lnTo>
                  <a:lnTo>
                    <a:pt x="13866" y="1357"/>
                  </a:lnTo>
                  <a:lnTo>
                    <a:pt x="13059" y="1908"/>
                  </a:lnTo>
                  <a:lnTo>
                    <a:pt x="12289" y="2458"/>
                  </a:lnTo>
                  <a:lnTo>
                    <a:pt x="12032" y="2311"/>
                  </a:lnTo>
                  <a:lnTo>
                    <a:pt x="11812" y="2238"/>
                  </a:lnTo>
                  <a:lnTo>
                    <a:pt x="11629" y="2238"/>
                  </a:lnTo>
                  <a:lnTo>
                    <a:pt x="11372" y="2091"/>
                  </a:lnTo>
                  <a:lnTo>
                    <a:pt x="11115" y="1981"/>
                  </a:lnTo>
                  <a:lnTo>
                    <a:pt x="10858" y="1908"/>
                  </a:lnTo>
                  <a:lnTo>
                    <a:pt x="10565" y="1834"/>
                  </a:lnTo>
                  <a:lnTo>
                    <a:pt x="10015" y="1761"/>
                  </a:lnTo>
                  <a:lnTo>
                    <a:pt x="9464" y="1761"/>
                  </a:lnTo>
                  <a:lnTo>
                    <a:pt x="8914" y="1834"/>
                  </a:lnTo>
                  <a:lnTo>
                    <a:pt x="8364" y="1981"/>
                  </a:lnTo>
                  <a:lnTo>
                    <a:pt x="7814" y="2164"/>
                  </a:lnTo>
                  <a:lnTo>
                    <a:pt x="7300" y="2384"/>
                  </a:lnTo>
                  <a:lnTo>
                    <a:pt x="6677" y="2715"/>
                  </a:lnTo>
                  <a:lnTo>
                    <a:pt x="6090" y="3081"/>
                  </a:lnTo>
                  <a:lnTo>
                    <a:pt x="5503" y="3522"/>
                  </a:lnTo>
                  <a:lnTo>
                    <a:pt x="4989" y="3962"/>
                  </a:lnTo>
                  <a:lnTo>
                    <a:pt x="4769" y="4219"/>
                  </a:lnTo>
                  <a:lnTo>
                    <a:pt x="4549" y="4475"/>
                  </a:lnTo>
                  <a:lnTo>
                    <a:pt x="4402" y="4769"/>
                  </a:lnTo>
                  <a:lnTo>
                    <a:pt x="4256" y="5062"/>
                  </a:lnTo>
                  <a:lnTo>
                    <a:pt x="4146" y="5356"/>
                  </a:lnTo>
                  <a:lnTo>
                    <a:pt x="4035" y="5686"/>
                  </a:lnTo>
                  <a:lnTo>
                    <a:pt x="3999" y="6016"/>
                  </a:lnTo>
                  <a:lnTo>
                    <a:pt x="3925" y="6346"/>
                  </a:lnTo>
                  <a:lnTo>
                    <a:pt x="3889" y="6970"/>
                  </a:lnTo>
                  <a:lnTo>
                    <a:pt x="3925" y="7630"/>
                  </a:lnTo>
                  <a:lnTo>
                    <a:pt x="3339" y="7960"/>
                  </a:lnTo>
                  <a:lnTo>
                    <a:pt x="2752" y="8290"/>
                  </a:lnTo>
                  <a:lnTo>
                    <a:pt x="2238" y="8657"/>
                  </a:lnTo>
                  <a:lnTo>
                    <a:pt x="1725" y="9097"/>
                  </a:lnTo>
                  <a:lnTo>
                    <a:pt x="1248" y="9574"/>
                  </a:lnTo>
                  <a:lnTo>
                    <a:pt x="808" y="10051"/>
                  </a:lnTo>
                  <a:lnTo>
                    <a:pt x="404" y="10601"/>
                  </a:lnTo>
                  <a:lnTo>
                    <a:pt x="221" y="10858"/>
                  </a:lnTo>
                  <a:lnTo>
                    <a:pt x="74" y="11151"/>
                  </a:lnTo>
                  <a:lnTo>
                    <a:pt x="1" y="11371"/>
                  </a:lnTo>
                  <a:lnTo>
                    <a:pt x="37" y="11555"/>
                  </a:lnTo>
                  <a:lnTo>
                    <a:pt x="111" y="11738"/>
                  </a:lnTo>
                  <a:lnTo>
                    <a:pt x="184" y="11812"/>
                  </a:lnTo>
                  <a:lnTo>
                    <a:pt x="257" y="11885"/>
                  </a:lnTo>
                  <a:lnTo>
                    <a:pt x="477" y="11958"/>
                  </a:lnTo>
                  <a:lnTo>
                    <a:pt x="697" y="11995"/>
                  </a:lnTo>
                  <a:lnTo>
                    <a:pt x="918" y="11995"/>
                  </a:lnTo>
                  <a:lnTo>
                    <a:pt x="1174" y="11958"/>
                  </a:lnTo>
                  <a:lnTo>
                    <a:pt x="1835" y="11812"/>
                  </a:lnTo>
                  <a:lnTo>
                    <a:pt x="2495" y="11591"/>
                  </a:lnTo>
                  <a:lnTo>
                    <a:pt x="3815" y="11151"/>
                  </a:lnTo>
                  <a:lnTo>
                    <a:pt x="4586" y="10858"/>
                  </a:lnTo>
                  <a:lnTo>
                    <a:pt x="5356" y="10564"/>
                  </a:lnTo>
                  <a:lnTo>
                    <a:pt x="5760" y="10858"/>
                  </a:lnTo>
                  <a:lnTo>
                    <a:pt x="6200" y="11078"/>
                  </a:lnTo>
                  <a:lnTo>
                    <a:pt x="6236" y="11261"/>
                  </a:lnTo>
                  <a:lnTo>
                    <a:pt x="6273" y="11335"/>
                  </a:lnTo>
                  <a:lnTo>
                    <a:pt x="6346" y="11371"/>
                  </a:lnTo>
                  <a:lnTo>
                    <a:pt x="6493" y="11371"/>
                  </a:lnTo>
                  <a:lnTo>
                    <a:pt x="6603" y="11261"/>
                  </a:lnTo>
                  <a:lnTo>
                    <a:pt x="7410" y="11591"/>
                  </a:lnTo>
                  <a:lnTo>
                    <a:pt x="7814" y="11702"/>
                  </a:lnTo>
                  <a:lnTo>
                    <a:pt x="8217" y="11812"/>
                  </a:lnTo>
                  <a:lnTo>
                    <a:pt x="8291" y="11848"/>
                  </a:lnTo>
                  <a:lnTo>
                    <a:pt x="8364" y="11885"/>
                  </a:lnTo>
                  <a:lnTo>
                    <a:pt x="8474" y="11848"/>
                  </a:lnTo>
                  <a:lnTo>
                    <a:pt x="8547" y="11885"/>
                  </a:lnTo>
                  <a:lnTo>
                    <a:pt x="8877" y="11922"/>
                  </a:lnTo>
                  <a:lnTo>
                    <a:pt x="9574" y="11922"/>
                  </a:lnTo>
                  <a:lnTo>
                    <a:pt x="9905" y="11885"/>
                  </a:lnTo>
                  <a:lnTo>
                    <a:pt x="10235" y="11812"/>
                  </a:lnTo>
                  <a:lnTo>
                    <a:pt x="10565" y="11702"/>
                  </a:lnTo>
                  <a:lnTo>
                    <a:pt x="10895" y="11555"/>
                  </a:lnTo>
                  <a:lnTo>
                    <a:pt x="11225" y="11408"/>
                  </a:lnTo>
                  <a:lnTo>
                    <a:pt x="11555" y="11225"/>
                  </a:lnTo>
                  <a:lnTo>
                    <a:pt x="11885" y="11041"/>
                  </a:lnTo>
                  <a:lnTo>
                    <a:pt x="12179" y="10784"/>
                  </a:lnTo>
                  <a:lnTo>
                    <a:pt x="12472" y="10564"/>
                  </a:lnTo>
                  <a:lnTo>
                    <a:pt x="12766" y="10308"/>
                  </a:lnTo>
                  <a:lnTo>
                    <a:pt x="13022" y="10014"/>
                  </a:lnTo>
                  <a:lnTo>
                    <a:pt x="13279" y="9721"/>
                  </a:lnTo>
                  <a:lnTo>
                    <a:pt x="13499" y="9391"/>
                  </a:lnTo>
                  <a:lnTo>
                    <a:pt x="13719" y="9097"/>
                  </a:lnTo>
                  <a:lnTo>
                    <a:pt x="13903" y="8730"/>
                  </a:lnTo>
                  <a:lnTo>
                    <a:pt x="14050" y="8400"/>
                  </a:lnTo>
                  <a:lnTo>
                    <a:pt x="14196" y="8033"/>
                  </a:lnTo>
                  <a:lnTo>
                    <a:pt x="14306" y="7667"/>
                  </a:lnTo>
                  <a:lnTo>
                    <a:pt x="14380" y="7300"/>
                  </a:lnTo>
                  <a:lnTo>
                    <a:pt x="14453" y="6933"/>
                  </a:lnTo>
                  <a:lnTo>
                    <a:pt x="14490" y="6529"/>
                  </a:lnTo>
                  <a:lnTo>
                    <a:pt x="14490" y="6163"/>
                  </a:lnTo>
                  <a:lnTo>
                    <a:pt x="14453" y="5796"/>
                  </a:lnTo>
                  <a:lnTo>
                    <a:pt x="14380" y="5429"/>
                  </a:lnTo>
                  <a:lnTo>
                    <a:pt x="14270" y="5062"/>
                  </a:lnTo>
                  <a:lnTo>
                    <a:pt x="15113" y="4329"/>
                  </a:lnTo>
                  <a:lnTo>
                    <a:pt x="15920" y="3558"/>
                  </a:lnTo>
                  <a:lnTo>
                    <a:pt x="16434" y="3045"/>
                  </a:lnTo>
                  <a:lnTo>
                    <a:pt x="16691" y="2751"/>
                  </a:lnTo>
                  <a:lnTo>
                    <a:pt x="16947" y="2458"/>
                  </a:lnTo>
                  <a:lnTo>
                    <a:pt x="17168" y="2128"/>
                  </a:lnTo>
                  <a:lnTo>
                    <a:pt x="17351" y="1798"/>
                  </a:lnTo>
                  <a:lnTo>
                    <a:pt x="17461" y="1431"/>
                  </a:lnTo>
                  <a:lnTo>
                    <a:pt x="17461" y="1247"/>
                  </a:lnTo>
                  <a:lnTo>
                    <a:pt x="17461" y="1064"/>
                  </a:lnTo>
                  <a:lnTo>
                    <a:pt x="17388" y="770"/>
                  </a:lnTo>
                  <a:lnTo>
                    <a:pt x="17278" y="514"/>
                  </a:lnTo>
                  <a:lnTo>
                    <a:pt x="17094" y="257"/>
                  </a:lnTo>
                  <a:lnTo>
                    <a:pt x="16837" y="74"/>
                  </a:lnTo>
                  <a:lnTo>
                    <a:pt x="16691" y="37"/>
                  </a:lnTo>
                  <a:lnTo>
                    <a:pt x="1650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0" name="Google Shape;300;p5"/>
            <p:cNvSpPr/>
            <p:nvPr/>
          </p:nvSpPr>
          <p:spPr>
            <a:xfrm>
              <a:off x="6405225" y="2154575"/>
              <a:ext cx="328325" cy="339325"/>
            </a:xfrm>
            <a:custGeom>
              <a:avLst/>
              <a:gdLst/>
              <a:ahLst/>
              <a:cxnLst/>
              <a:rect l="l" t="t" r="r" b="b"/>
              <a:pathLst>
                <a:path w="13133" h="13573" extrusionOk="0">
                  <a:moveTo>
                    <a:pt x="2714" y="1798"/>
                  </a:moveTo>
                  <a:lnTo>
                    <a:pt x="2971" y="1908"/>
                  </a:lnTo>
                  <a:lnTo>
                    <a:pt x="3118" y="2018"/>
                  </a:lnTo>
                  <a:lnTo>
                    <a:pt x="3265" y="2128"/>
                  </a:lnTo>
                  <a:lnTo>
                    <a:pt x="3411" y="2311"/>
                  </a:lnTo>
                  <a:lnTo>
                    <a:pt x="3485" y="2458"/>
                  </a:lnTo>
                  <a:lnTo>
                    <a:pt x="3375" y="2458"/>
                  </a:lnTo>
                  <a:lnTo>
                    <a:pt x="3301" y="2495"/>
                  </a:lnTo>
                  <a:lnTo>
                    <a:pt x="3265" y="2568"/>
                  </a:lnTo>
                  <a:lnTo>
                    <a:pt x="3228" y="2605"/>
                  </a:lnTo>
                  <a:lnTo>
                    <a:pt x="3155" y="2568"/>
                  </a:lnTo>
                  <a:lnTo>
                    <a:pt x="3008" y="2348"/>
                  </a:lnTo>
                  <a:lnTo>
                    <a:pt x="2825" y="1981"/>
                  </a:lnTo>
                  <a:lnTo>
                    <a:pt x="2714" y="1798"/>
                  </a:lnTo>
                  <a:close/>
                  <a:moveTo>
                    <a:pt x="1908" y="2825"/>
                  </a:moveTo>
                  <a:lnTo>
                    <a:pt x="1797" y="2861"/>
                  </a:lnTo>
                  <a:lnTo>
                    <a:pt x="1761" y="2898"/>
                  </a:lnTo>
                  <a:lnTo>
                    <a:pt x="1687" y="2971"/>
                  </a:lnTo>
                  <a:lnTo>
                    <a:pt x="1687" y="3045"/>
                  </a:lnTo>
                  <a:lnTo>
                    <a:pt x="1687" y="3118"/>
                  </a:lnTo>
                  <a:lnTo>
                    <a:pt x="1724" y="3191"/>
                  </a:lnTo>
                  <a:lnTo>
                    <a:pt x="1797" y="3228"/>
                  </a:lnTo>
                  <a:lnTo>
                    <a:pt x="1944" y="3301"/>
                  </a:lnTo>
                  <a:lnTo>
                    <a:pt x="2054" y="3412"/>
                  </a:lnTo>
                  <a:lnTo>
                    <a:pt x="2164" y="3522"/>
                  </a:lnTo>
                  <a:lnTo>
                    <a:pt x="2201" y="3595"/>
                  </a:lnTo>
                  <a:lnTo>
                    <a:pt x="2274" y="3632"/>
                  </a:lnTo>
                  <a:lnTo>
                    <a:pt x="2384" y="3632"/>
                  </a:lnTo>
                  <a:lnTo>
                    <a:pt x="2458" y="3558"/>
                  </a:lnTo>
                  <a:lnTo>
                    <a:pt x="2494" y="3448"/>
                  </a:lnTo>
                  <a:lnTo>
                    <a:pt x="2494" y="3338"/>
                  </a:lnTo>
                  <a:lnTo>
                    <a:pt x="2421" y="3228"/>
                  </a:lnTo>
                  <a:lnTo>
                    <a:pt x="2348" y="3155"/>
                  </a:lnTo>
                  <a:lnTo>
                    <a:pt x="2164" y="2971"/>
                  </a:lnTo>
                  <a:lnTo>
                    <a:pt x="1981" y="2861"/>
                  </a:lnTo>
                  <a:lnTo>
                    <a:pt x="1908" y="2825"/>
                  </a:lnTo>
                  <a:close/>
                  <a:moveTo>
                    <a:pt x="1137" y="2311"/>
                  </a:moveTo>
                  <a:lnTo>
                    <a:pt x="1614" y="2458"/>
                  </a:lnTo>
                  <a:lnTo>
                    <a:pt x="2054" y="2678"/>
                  </a:lnTo>
                  <a:lnTo>
                    <a:pt x="2201" y="2751"/>
                  </a:lnTo>
                  <a:lnTo>
                    <a:pt x="2348" y="2898"/>
                  </a:lnTo>
                  <a:lnTo>
                    <a:pt x="2458" y="3008"/>
                  </a:lnTo>
                  <a:lnTo>
                    <a:pt x="2531" y="3191"/>
                  </a:lnTo>
                  <a:lnTo>
                    <a:pt x="2568" y="3265"/>
                  </a:lnTo>
                  <a:lnTo>
                    <a:pt x="2568" y="3338"/>
                  </a:lnTo>
                  <a:lnTo>
                    <a:pt x="2531" y="3485"/>
                  </a:lnTo>
                  <a:lnTo>
                    <a:pt x="2384" y="3742"/>
                  </a:lnTo>
                  <a:lnTo>
                    <a:pt x="2274" y="3852"/>
                  </a:lnTo>
                  <a:lnTo>
                    <a:pt x="2164" y="3962"/>
                  </a:lnTo>
                  <a:lnTo>
                    <a:pt x="1834" y="3632"/>
                  </a:lnTo>
                  <a:lnTo>
                    <a:pt x="1541" y="3228"/>
                  </a:lnTo>
                  <a:lnTo>
                    <a:pt x="1321" y="2788"/>
                  </a:lnTo>
                  <a:lnTo>
                    <a:pt x="1137" y="2311"/>
                  </a:lnTo>
                  <a:close/>
                  <a:moveTo>
                    <a:pt x="8804" y="514"/>
                  </a:moveTo>
                  <a:lnTo>
                    <a:pt x="8694" y="2531"/>
                  </a:lnTo>
                  <a:lnTo>
                    <a:pt x="8657" y="3632"/>
                  </a:lnTo>
                  <a:lnTo>
                    <a:pt x="8657" y="4549"/>
                  </a:lnTo>
                  <a:lnTo>
                    <a:pt x="7556" y="3778"/>
                  </a:lnTo>
                  <a:lnTo>
                    <a:pt x="7043" y="3375"/>
                  </a:lnTo>
                  <a:lnTo>
                    <a:pt x="6529" y="2971"/>
                  </a:lnTo>
                  <a:lnTo>
                    <a:pt x="6639" y="2788"/>
                  </a:lnTo>
                  <a:lnTo>
                    <a:pt x="6713" y="2678"/>
                  </a:lnTo>
                  <a:lnTo>
                    <a:pt x="7556" y="1798"/>
                  </a:lnTo>
                  <a:lnTo>
                    <a:pt x="8290" y="991"/>
                  </a:lnTo>
                  <a:lnTo>
                    <a:pt x="8510" y="734"/>
                  </a:lnTo>
                  <a:lnTo>
                    <a:pt x="8657" y="624"/>
                  </a:lnTo>
                  <a:lnTo>
                    <a:pt x="8804" y="514"/>
                  </a:lnTo>
                  <a:close/>
                  <a:moveTo>
                    <a:pt x="660" y="4145"/>
                  </a:moveTo>
                  <a:lnTo>
                    <a:pt x="880" y="4219"/>
                  </a:lnTo>
                  <a:lnTo>
                    <a:pt x="1064" y="4255"/>
                  </a:lnTo>
                  <a:lnTo>
                    <a:pt x="1247" y="4329"/>
                  </a:lnTo>
                  <a:lnTo>
                    <a:pt x="1357" y="4439"/>
                  </a:lnTo>
                  <a:lnTo>
                    <a:pt x="1431" y="4585"/>
                  </a:lnTo>
                  <a:lnTo>
                    <a:pt x="1467" y="4659"/>
                  </a:lnTo>
                  <a:lnTo>
                    <a:pt x="1467" y="4732"/>
                  </a:lnTo>
                  <a:lnTo>
                    <a:pt x="1467" y="4805"/>
                  </a:lnTo>
                  <a:lnTo>
                    <a:pt x="1394" y="4842"/>
                  </a:lnTo>
                  <a:lnTo>
                    <a:pt x="1284" y="4805"/>
                  </a:lnTo>
                  <a:lnTo>
                    <a:pt x="1211" y="4769"/>
                  </a:lnTo>
                  <a:lnTo>
                    <a:pt x="990" y="4585"/>
                  </a:lnTo>
                  <a:lnTo>
                    <a:pt x="844" y="4402"/>
                  </a:lnTo>
                  <a:lnTo>
                    <a:pt x="660" y="4145"/>
                  </a:lnTo>
                  <a:close/>
                  <a:moveTo>
                    <a:pt x="3962" y="2935"/>
                  </a:moveTo>
                  <a:lnTo>
                    <a:pt x="4218" y="3155"/>
                  </a:lnTo>
                  <a:lnTo>
                    <a:pt x="4035" y="3338"/>
                  </a:lnTo>
                  <a:lnTo>
                    <a:pt x="2641" y="4659"/>
                  </a:lnTo>
                  <a:lnTo>
                    <a:pt x="2311" y="5026"/>
                  </a:lnTo>
                  <a:lnTo>
                    <a:pt x="2054" y="5392"/>
                  </a:lnTo>
                  <a:lnTo>
                    <a:pt x="1797" y="5172"/>
                  </a:lnTo>
                  <a:lnTo>
                    <a:pt x="2971" y="4072"/>
                  </a:lnTo>
                  <a:lnTo>
                    <a:pt x="3485" y="3522"/>
                  </a:lnTo>
                  <a:lnTo>
                    <a:pt x="3742" y="3265"/>
                  </a:lnTo>
                  <a:lnTo>
                    <a:pt x="3962" y="2935"/>
                  </a:lnTo>
                  <a:close/>
                  <a:moveTo>
                    <a:pt x="4989" y="5209"/>
                  </a:moveTo>
                  <a:lnTo>
                    <a:pt x="5356" y="5686"/>
                  </a:lnTo>
                  <a:lnTo>
                    <a:pt x="5686" y="6199"/>
                  </a:lnTo>
                  <a:lnTo>
                    <a:pt x="6199" y="7080"/>
                  </a:lnTo>
                  <a:lnTo>
                    <a:pt x="6199" y="7080"/>
                  </a:lnTo>
                  <a:lnTo>
                    <a:pt x="5282" y="6640"/>
                  </a:lnTo>
                  <a:lnTo>
                    <a:pt x="4365" y="6199"/>
                  </a:lnTo>
                  <a:lnTo>
                    <a:pt x="4512" y="5943"/>
                  </a:lnTo>
                  <a:lnTo>
                    <a:pt x="4989" y="5209"/>
                  </a:lnTo>
                  <a:close/>
                  <a:moveTo>
                    <a:pt x="4879" y="4695"/>
                  </a:moveTo>
                  <a:lnTo>
                    <a:pt x="4805" y="4805"/>
                  </a:lnTo>
                  <a:lnTo>
                    <a:pt x="4218" y="5649"/>
                  </a:lnTo>
                  <a:lnTo>
                    <a:pt x="3962" y="6053"/>
                  </a:lnTo>
                  <a:lnTo>
                    <a:pt x="3852" y="6053"/>
                  </a:lnTo>
                  <a:lnTo>
                    <a:pt x="3778" y="6126"/>
                  </a:lnTo>
                  <a:lnTo>
                    <a:pt x="3742" y="6199"/>
                  </a:lnTo>
                  <a:lnTo>
                    <a:pt x="3705" y="6273"/>
                  </a:lnTo>
                  <a:lnTo>
                    <a:pt x="3742" y="6346"/>
                  </a:lnTo>
                  <a:lnTo>
                    <a:pt x="3778" y="6493"/>
                  </a:lnTo>
                  <a:lnTo>
                    <a:pt x="3852" y="6529"/>
                  </a:lnTo>
                  <a:lnTo>
                    <a:pt x="3925" y="6566"/>
                  </a:lnTo>
                  <a:lnTo>
                    <a:pt x="3998" y="6566"/>
                  </a:lnTo>
                  <a:lnTo>
                    <a:pt x="5172" y="7080"/>
                  </a:lnTo>
                  <a:lnTo>
                    <a:pt x="5722" y="7336"/>
                  </a:lnTo>
                  <a:lnTo>
                    <a:pt x="6053" y="7447"/>
                  </a:lnTo>
                  <a:lnTo>
                    <a:pt x="6346" y="7483"/>
                  </a:lnTo>
                  <a:lnTo>
                    <a:pt x="6419" y="7483"/>
                  </a:lnTo>
                  <a:lnTo>
                    <a:pt x="6493" y="7447"/>
                  </a:lnTo>
                  <a:lnTo>
                    <a:pt x="6529" y="7483"/>
                  </a:lnTo>
                  <a:lnTo>
                    <a:pt x="6603" y="7483"/>
                  </a:lnTo>
                  <a:lnTo>
                    <a:pt x="6639" y="7447"/>
                  </a:lnTo>
                  <a:lnTo>
                    <a:pt x="6639" y="7410"/>
                  </a:lnTo>
                  <a:lnTo>
                    <a:pt x="6566" y="7080"/>
                  </a:lnTo>
                  <a:lnTo>
                    <a:pt x="6456" y="6750"/>
                  </a:lnTo>
                  <a:lnTo>
                    <a:pt x="6273" y="6419"/>
                  </a:lnTo>
                  <a:lnTo>
                    <a:pt x="6089" y="6089"/>
                  </a:lnTo>
                  <a:lnTo>
                    <a:pt x="5649" y="5429"/>
                  </a:lnTo>
                  <a:lnTo>
                    <a:pt x="5135" y="4769"/>
                  </a:lnTo>
                  <a:lnTo>
                    <a:pt x="5062" y="4695"/>
                  </a:lnTo>
                  <a:close/>
                  <a:moveTo>
                    <a:pt x="9757" y="9537"/>
                  </a:moveTo>
                  <a:lnTo>
                    <a:pt x="9794" y="9647"/>
                  </a:lnTo>
                  <a:lnTo>
                    <a:pt x="9831" y="9757"/>
                  </a:lnTo>
                  <a:lnTo>
                    <a:pt x="9867" y="9867"/>
                  </a:lnTo>
                  <a:lnTo>
                    <a:pt x="9867" y="9978"/>
                  </a:lnTo>
                  <a:lnTo>
                    <a:pt x="9831" y="10088"/>
                  </a:lnTo>
                  <a:lnTo>
                    <a:pt x="9794" y="9757"/>
                  </a:lnTo>
                  <a:lnTo>
                    <a:pt x="9757" y="9537"/>
                  </a:lnTo>
                  <a:close/>
                  <a:moveTo>
                    <a:pt x="8950" y="8877"/>
                  </a:moveTo>
                  <a:lnTo>
                    <a:pt x="9207" y="9024"/>
                  </a:lnTo>
                  <a:lnTo>
                    <a:pt x="9207" y="9207"/>
                  </a:lnTo>
                  <a:lnTo>
                    <a:pt x="9281" y="9391"/>
                  </a:lnTo>
                  <a:lnTo>
                    <a:pt x="9391" y="9757"/>
                  </a:lnTo>
                  <a:lnTo>
                    <a:pt x="9574" y="10418"/>
                  </a:lnTo>
                  <a:lnTo>
                    <a:pt x="9464" y="10491"/>
                  </a:lnTo>
                  <a:lnTo>
                    <a:pt x="9391" y="10271"/>
                  </a:lnTo>
                  <a:lnTo>
                    <a:pt x="9281" y="10088"/>
                  </a:lnTo>
                  <a:lnTo>
                    <a:pt x="8914" y="9281"/>
                  </a:lnTo>
                  <a:lnTo>
                    <a:pt x="8840" y="9134"/>
                  </a:lnTo>
                  <a:lnTo>
                    <a:pt x="8767" y="9024"/>
                  </a:lnTo>
                  <a:lnTo>
                    <a:pt x="8950" y="8877"/>
                  </a:lnTo>
                  <a:close/>
                  <a:moveTo>
                    <a:pt x="8547" y="9244"/>
                  </a:moveTo>
                  <a:lnTo>
                    <a:pt x="8547" y="9281"/>
                  </a:lnTo>
                  <a:lnTo>
                    <a:pt x="8657" y="9281"/>
                  </a:lnTo>
                  <a:lnTo>
                    <a:pt x="8694" y="9244"/>
                  </a:lnTo>
                  <a:lnTo>
                    <a:pt x="8657" y="9354"/>
                  </a:lnTo>
                  <a:lnTo>
                    <a:pt x="8657" y="9464"/>
                  </a:lnTo>
                  <a:lnTo>
                    <a:pt x="8767" y="9721"/>
                  </a:lnTo>
                  <a:lnTo>
                    <a:pt x="9024" y="10198"/>
                  </a:lnTo>
                  <a:lnTo>
                    <a:pt x="9170" y="10528"/>
                  </a:lnTo>
                  <a:lnTo>
                    <a:pt x="8804" y="10234"/>
                  </a:lnTo>
                  <a:lnTo>
                    <a:pt x="8804" y="10198"/>
                  </a:lnTo>
                  <a:lnTo>
                    <a:pt x="8767" y="9904"/>
                  </a:lnTo>
                  <a:lnTo>
                    <a:pt x="8657" y="9611"/>
                  </a:lnTo>
                  <a:lnTo>
                    <a:pt x="8584" y="9464"/>
                  </a:lnTo>
                  <a:lnTo>
                    <a:pt x="8474" y="9317"/>
                  </a:lnTo>
                  <a:lnTo>
                    <a:pt x="8547" y="9244"/>
                  </a:lnTo>
                  <a:close/>
                  <a:moveTo>
                    <a:pt x="9464" y="10601"/>
                  </a:moveTo>
                  <a:lnTo>
                    <a:pt x="9574" y="10638"/>
                  </a:lnTo>
                  <a:lnTo>
                    <a:pt x="9464" y="10638"/>
                  </a:lnTo>
                  <a:lnTo>
                    <a:pt x="9464" y="10601"/>
                  </a:lnTo>
                  <a:close/>
                  <a:moveTo>
                    <a:pt x="8877" y="8510"/>
                  </a:moveTo>
                  <a:lnTo>
                    <a:pt x="8584" y="8730"/>
                  </a:lnTo>
                  <a:lnTo>
                    <a:pt x="8327" y="8914"/>
                  </a:lnTo>
                  <a:lnTo>
                    <a:pt x="8143" y="9171"/>
                  </a:lnTo>
                  <a:lnTo>
                    <a:pt x="8070" y="9354"/>
                  </a:lnTo>
                  <a:lnTo>
                    <a:pt x="7997" y="9501"/>
                  </a:lnTo>
                  <a:lnTo>
                    <a:pt x="7997" y="9647"/>
                  </a:lnTo>
                  <a:lnTo>
                    <a:pt x="8033" y="9831"/>
                  </a:lnTo>
                  <a:lnTo>
                    <a:pt x="8070" y="9978"/>
                  </a:lnTo>
                  <a:lnTo>
                    <a:pt x="8143" y="10088"/>
                  </a:lnTo>
                  <a:lnTo>
                    <a:pt x="8363" y="10344"/>
                  </a:lnTo>
                  <a:lnTo>
                    <a:pt x="8584" y="10564"/>
                  </a:lnTo>
                  <a:lnTo>
                    <a:pt x="8914" y="10785"/>
                  </a:lnTo>
                  <a:lnTo>
                    <a:pt x="9244" y="10968"/>
                  </a:lnTo>
                  <a:lnTo>
                    <a:pt x="9391" y="11041"/>
                  </a:lnTo>
                  <a:lnTo>
                    <a:pt x="9537" y="11078"/>
                  </a:lnTo>
                  <a:lnTo>
                    <a:pt x="9684" y="11041"/>
                  </a:lnTo>
                  <a:lnTo>
                    <a:pt x="9867" y="10968"/>
                  </a:lnTo>
                  <a:lnTo>
                    <a:pt x="10051" y="10821"/>
                  </a:lnTo>
                  <a:lnTo>
                    <a:pt x="10234" y="10601"/>
                  </a:lnTo>
                  <a:lnTo>
                    <a:pt x="10271" y="10491"/>
                  </a:lnTo>
                  <a:lnTo>
                    <a:pt x="10271" y="10381"/>
                  </a:lnTo>
                  <a:lnTo>
                    <a:pt x="10271" y="10271"/>
                  </a:lnTo>
                  <a:lnTo>
                    <a:pt x="10198" y="10161"/>
                  </a:lnTo>
                  <a:lnTo>
                    <a:pt x="10198" y="9904"/>
                  </a:lnTo>
                  <a:lnTo>
                    <a:pt x="10161" y="9684"/>
                  </a:lnTo>
                  <a:lnTo>
                    <a:pt x="10088" y="9464"/>
                  </a:lnTo>
                  <a:lnTo>
                    <a:pt x="9977" y="9244"/>
                  </a:lnTo>
                  <a:lnTo>
                    <a:pt x="9831" y="9060"/>
                  </a:lnTo>
                  <a:lnTo>
                    <a:pt x="9647" y="8914"/>
                  </a:lnTo>
                  <a:lnTo>
                    <a:pt x="9464" y="8767"/>
                  </a:lnTo>
                  <a:lnTo>
                    <a:pt x="9060" y="8510"/>
                  </a:lnTo>
                  <a:close/>
                  <a:moveTo>
                    <a:pt x="2604" y="8510"/>
                  </a:moveTo>
                  <a:lnTo>
                    <a:pt x="3815" y="9757"/>
                  </a:lnTo>
                  <a:lnTo>
                    <a:pt x="4292" y="10271"/>
                  </a:lnTo>
                  <a:lnTo>
                    <a:pt x="3852" y="10344"/>
                  </a:lnTo>
                  <a:lnTo>
                    <a:pt x="2678" y="10674"/>
                  </a:lnTo>
                  <a:lnTo>
                    <a:pt x="1577" y="10968"/>
                  </a:lnTo>
                  <a:lnTo>
                    <a:pt x="1064" y="11115"/>
                  </a:lnTo>
                  <a:lnTo>
                    <a:pt x="697" y="11188"/>
                  </a:lnTo>
                  <a:lnTo>
                    <a:pt x="587" y="11188"/>
                  </a:lnTo>
                  <a:lnTo>
                    <a:pt x="477" y="11151"/>
                  </a:lnTo>
                  <a:lnTo>
                    <a:pt x="1577" y="9721"/>
                  </a:lnTo>
                  <a:lnTo>
                    <a:pt x="1908" y="9317"/>
                  </a:lnTo>
                  <a:lnTo>
                    <a:pt x="2201" y="8914"/>
                  </a:lnTo>
                  <a:lnTo>
                    <a:pt x="2421" y="8730"/>
                  </a:lnTo>
                  <a:lnTo>
                    <a:pt x="2604" y="8510"/>
                  </a:lnTo>
                  <a:close/>
                  <a:moveTo>
                    <a:pt x="8914" y="8180"/>
                  </a:moveTo>
                  <a:lnTo>
                    <a:pt x="9097" y="8217"/>
                  </a:lnTo>
                  <a:lnTo>
                    <a:pt x="9244" y="8253"/>
                  </a:lnTo>
                  <a:lnTo>
                    <a:pt x="9574" y="8400"/>
                  </a:lnTo>
                  <a:lnTo>
                    <a:pt x="9867" y="8584"/>
                  </a:lnTo>
                  <a:lnTo>
                    <a:pt x="10124" y="8840"/>
                  </a:lnTo>
                  <a:lnTo>
                    <a:pt x="10308" y="9171"/>
                  </a:lnTo>
                  <a:lnTo>
                    <a:pt x="10454" y="9464"/>
                  </a:lnTo>
                  <a:lnTo>
                    <a:pt x="10564" y="9794"/>
                  </a:lnTo>
                  <a:lnTo>
                    <a:pt x="10601" y="10161"/>
                  </a:lnTo>
                  <a:lnTo>
                    <a:pt x="10601" y="10528"/>
                  </a:lnTo>
                  <a:lnTo>
                    <a:pt x="10491" y="10858"/>
                  </a:lnTo>
                  <a:lnTo>
                    <a:pt x="10491" y="10895"/>
                  </a:lnTo>
                  <a:lnTo>
                    <a:pt x="10454" y="10858"/>
                  </a:lnTo>
                  <a:lnTo>
                    <a:pt x="10344" y="10785"/>
                  </a:lnTo>
                  <a:lnTo>
                    <a:pt x="10271" y="10785"/>
                  </a:lnTo>
                  <a:lnTo>
                    <a:pt x="10161" y="10821"/>
                  </a:lnTo>
                  <a:lnTo>
                    <a:pt x="10124" y="10931"/>
                  </a:lnTo>
                  <a:lnTo>
                    <a:pt x="10088" y="11078"/>
                  </a:lnTo>
                  <a:lnTo>
                    <a:pt x="10051" y="11188"/>
                  </a:lnTo>
                  <a:lnTo>
                    <a:pt x="9867" y="11298"/>
                  </a:lnTo>
                  <a:lnTo>
                    <a:pt x="9794" y="11371"/>
                  </a:lnTo>
                  <a:lnTo>
                    <a:pt x="9757" y="11445"/>
                  </a:lnTo>
                  <a:lnTo>
                    <a:pt x="9611" y="11481"/>
                  </a:lnTo>
                  <a:lnTo>
                    <a:pt x="9464" y="11481"/>
                  </a:lnTo>
                  <a:lnTo>
                    <a:pt x="9354" y="11445"/>
                  </a:lnTo>
                  <a:lnTo>
                    <a:pt x="9207" y="11408"/>
                  </a:lnTo>
                  <a:lnTo>
                    <a:pt x="8620" y="11078"/>
                  </a:lnTo>
                  <a:lnTo>
                    <a:pt x="8327" y="10895"/>
                  </a:lnTo>
                  <a:lnTo>
                    <a:pt x="8070" y="10674"/>
                  </a:lnTo>
                  <a:lnTo>
                    <a:pt x="7850" y="10418"/>
                  </a:lnTo>
                  <a:lnTo>
                    <a:pt x="7703" y="10124"/>
                  </a:lnTo>
                  <a:lnTo>
                    <a:pt x="7593" y="9794"/>
                  </a:lnTo>
                  <a:lnTo>
                    <a:pt x="7593" y="9501"/>
                  </a:lnTo>
                  <a:lnTo>
                    <a:pt x="7630" y="9171"/>
                  </a:lnTo>
                  <a:lnTo>
                    <a:pt x="7777" y="8877"/>
                  </a:lnTo>
                  <a:lnTo>
                    <a:pt x="7960" y="8620"/>
                  </a:lnTo>
                  <a:lnTo>
                    <a:pt x="8217" y="8400"/>
                  </a:lnTo>
                  <a:lnTo>
                    <a:pt x="8400" y="8290"/>
                  </a:lnTo>
                  <a:lnTo>
                    <a:pt x="8584" y="8217"/>
                  </a:lnTo>
                  <a:lnTo>
                    <a:pt x="8730" y="8180"/>
                  </a:lnTo>
                  <a:close/>
                  <a:moveTo>
                    <a:pt x="8767" y="7777"/>
                  </a:moveTo>
                  <a:lnTo>
                    <a:pt x="8547" y="7813"/>
                  </a:lnTo>
                  <a:lnTo>
                    <a:pt x="8363" y="7850"/>
                  </a:lnTo>
                  <a:lnTo>
                    <a:pt x="8143" y="7960"/>
                  </a:lnTo>
                  <a:lnTo>
                    <a:pt x="7960" y="8033"/>
                  </a:lnTo>
                  <a:lnTo>
                    <a:pt x="7777" y="8180"/>
                  </a:lnTo>
                  <a:lnTo>
                    <a:pt x="7593" y="8364"/>
                  </a:lnTo>
                  <a:lnTo>
                    <a:pt x="7446" y="8510"/>
                  </a:lnTo>
                  <a:lnTo>
                    <a:pt x="7336" y="8657"/>
                  </a:lnTo>
                  <a:lnTo>
                    <a:pt x="7190" y="9024"/>
                  </a:lnTo>
                  <a:lnTo>
                    <a:pt x="7116" y="9427"/>
                  </a:lnTo>
                  <a:lnTo>
                    <a:pt x="7116" y="9831"/>
                  </a:lnTo>
                  <a:lnTo>
                    <a:pt x="7153" y="10051"/>
                  </a:lnTo>
                  <a:lnTo>
                    <a:pt x="7226" y="10271"/>
                  </a:lnTo>
                  <a:lnTo>
                    <a:pt x="7336" y="10454"/>
                  </a:lnTo>
                  <a:lnTo>
                    <a:pt x="7446" y="10638"/>
                  </a:lnTo>
                  <a:lnTo>
                    <a:pt x="7740" y="11005"/>
                  </a:lnTo>
                  <a:lnTo>
                    <a:pt x="8107" y="11298"/>
                  </a:lnTo>
                  <a:lnTo>
                    <a:pt x="8510" y="11555"/>
                  </a:lnTo>
                  <a:lnTo>
                    <a:pt x="8914" y="11775"/>
                  </a:lnTo>
                  <a:lnTo>
                    <a:pt x="9134" y="11885"/>
                  </a:lnTo>
                  <a:lnTo>
                    <a:pt x="9354" y="11958"/>
                  </a:lnTo>
                  <a:lnTo>
                    <a:pt x="9574" y="11958"/>
                  </a:lnTo>
                  <a:lnTo>
                    <a:pt x="9757" y="11922"/>
                  </a:lnTo>
                  <a:lnTo>
                    <a:pt x="9977" y="11848"/>
                  </a:lnTo>
                  <a:lnTo>
                    <a:pt x="10198" y="11702"/>
                  </a:lnTo>
                  <a:lnTo>
                    <a:pt x="10381" y="11555"/>
                  </a:lnTo>
                  <a:lnTo>
                    <a:pt x="10491" y="11371"/>
                  </a:lnTo>
                  <a:lnTo>
                    <a:pt x="10674" y="11298"/>
                  </a:lnTo>
                  <a:lnTo>
                    <a:pt x="10784" y="11151"/>
                  </a:lnTo>
                  <a:lnTo>
                    <a:pt x="10895" y="10968"/>
                  </a:lnTo>
                  <a:lnTo>
                    <a:pt x="10968" y="10785"/>
                  </a:lnTo>
                  <a:lnTo>
                    <a:pt x="11005" y="10601"/>
                  </a:lnTo>
                  <a:lnTo>
                    <a:pt x="11005" y="10381"/>
                  </a:lnTo>
                  <a:lnTo>
                    <a:pt x="11005" y="10124"/>
                  </a:lnTo>
                  <a:lnTo>
                    <a:pt x="10968" y="9684"/>
                  </a:lnTo>
                  <a:lnTo>
                    <a:pt x="10821" y="9207"/>
                  </a:lnTo>
                  <a:lnTo>
                    <a:pt x="10638" y="8804"/>
                  </a:lnTo>
                  <a:lnTo>
                    <a:pt x="10491" y="8620"/>
                  </a:lnTo>
                  <a:lnTo>
                    <a:pt x="10344" y="8437"/>
                  </a:lnTo>
                  <a:lnTo>
                    <a:pt x="10198" y="8290"/>
                  </a:lnTo>
                  <a:lnTo>
                    <a:pt x="10014" y="8143"/>
                  </a:lnTo>
                  <a:lnTo>
                    <a:pt x="9831" y="8033"/>
                  </a:lnTo>
                  <a:lnTo>
                    <a:pt x="9611" y="7923"/>
                  </a:lnTo>
                  <a:lnTo>
                    <a:pt x="9427" y="7850"/>
                  </a:lnTo>
                  <a:lnTo>
                    <a:pt x="9207" y="7813"/>
                  </a:lnTo>
                  <a:lnTo>
                    <a:pt x="8987" y="7777"/>
                  </a:lnTo>
                  <a:close/>
                  <a:moveTo>
                    <a:pt x="9024" y="0"/>
                  </a:moveTo>
                  <a:lnTo>
                    <a:pt x="8767" y="37"/>
                  </a:lnTo>
                  <a:lnTo>
                    <a:pt x="8547" y="110"/>
                  </a:lnTo>
                  <a:lnTo>
                    <a:pt x="8363" y="257"/>
                  </a:lnTo>
                  <a:lnTo>
                    <a:pt x="8180" y="440"/>
                  </a:lnTo>
                  <a:lnTo>
                    <a:pt x="7593" y="1027"/>
                  </a:lnTo>
                  <a:lnTo>
                    <a:pt x="7006" y="1651"/>
                  </a:lnTo>
                  <a:lnTo>
                    <a:pt x="6639" y="2054"/>
                  </a:lnTo>
                  <a:lnTo>
                    <a:pt x="6383" y="2311"/>
                  </a:lnTo>
                  <a:lnTo>
                    <a:pt x="6199" y="2605"/>
                  </a:lnTo>
                  <a:lnTo>
                    <a:pt x="5796" y="2201"/>
                  </a:lnTo>
                  <a:lnTo>
                    <a:pt x="5722" y="2128"/>
                  </a:lnTo>
                  <a:lnTo>
                    <a:pt x="5502" y="2128"/>
                  </a:lnTo>
                  <a:lnTo>
                    <a:pt x="5392" y="2201"/>
                  </a:lnTo>
                  <a:lnTo>
                    <a:pt x="5356" y="2238"/>
                  </a:lnTo>
                  <a:lnTo>
                    <a:pt x="4915" y="2531"/>
                  </a:lnTo>
                  <a:lnTo>
                    <a:pt x="4512" y="2898"/>
                  </a:lnTo>
                  <a:lnTo>
                    <a:pt x="4292" y="2715"/>
                  </a:lnTo>
                  <a:lnTo>
                    <a:pt x="4072" y="2495"/>
                  </a:lnTo>
                  <a:lnTo>
                    <a:pt x="3998" y="2458"/>
                  </a:lnTo>
                  <a:lnTo>
                    <a:pt x="3888" y="2458"/>
                  </a:lnTo>
                  <a:lnTo>
                    <a:pt x="3815" y="2495"/>
                  </a:lnTo>
                  <a:lnTo>
                    <a:pt x="3778" y="2568"/>
                  </a:lnTo>
                  <a:lnTo>
                    <a:pt x="3778" y="2421"/>
                  </a:lnTo>
                  <a:lnTo>
                    <a:pt x="3778" y="2311"/>
                  </a:lnTo>
                  <a:lnTo>
                    <a:pt x="3668" y="2128"/>
                  </a:lnTo>
                  <a:lnTo>
                    <a:pt x="3521" y="1908"/>
                  </a:lnTo>
                  <a:lnTo>
                    <a:pt x="3338" y="1761"/>
                  </a:lnTo>
                  <a:lnTo>
                    <a:pt x="3118" y="1614"/>
                  </a:lnTo>
                  <a:lnTo>
                    <a:pt x="2861" y="1504"/>
                  </a:lnTo>
                  <a:lnTo>
                    <a:pt x="2458" y="1321"/>
                  </a:lnTo>
                  <a:lnTo>
                    <a:pt x="2348" y="1321"/>
                  </a:lnTo>
                  <a:lnTo>
                    <a:pt x="2238" y="1357"/>
                  </a:lnTo>
                  <a:lnTo>
                    <a:pt x="2201" y="1431"/>
                  </a:lnTo>
                  <a:lnTo>
                    <a:pt x="2201" y="1504"/>
                  </a:lnTo>
                  <a:lnTo>
                    <a:pt x="2531" y="2238"/>
                  </a:lnTo>
                  <a:lnTo>
                    <a:pt x="2678" y="2531"/>
                  </a:lnTo>
                  <a:lnTo>
                    <a:pt x="2751" y="2678"/>
                  </a:lnTo>
                  <a:lnTo>
                    <a:pt x="2861" y="2825"/>
                  </a:lnTo>
                  <a:lnTo>
                    <a:pt x="3008" y="2898"/>
                  </a:lnTo>
                  <a:lnTo>
                    <a:pt x="3191" y="2935"/>
                  </a:lnTo>
                  <a:lnTo>
                    <a:pt x="3338" y="2935"/>
                  </a:lnTo>
                  <a:lnTo>
                    <a:pt x="3485" y="2861"/>
                  </a:lnTo>
                  <a:lnTo>
                    <a:pt x="3632" y="2788"/>
                  </a:lnTo>
                  <a:lnTo>
                    <a:pt x="3301" y="3155"/>
                  </a:lnTo>
                  <a:lnTo>
                    <a:pt x="2971" y="3485"/>
                  </a:lnTo>
                  <a:lnTo>
                    <a:pt x="2935" y="3412"/>
                  </a:lnTo>
                  <a:lnTo>
                    <a:pt x="2935" y="3265"/>
                  </a:lnTo>
                  <a:lnTo>
                    <a:pt x="2898" y="3081"/>
                  </a:lnTo>
                  <a:lnTo>
                    <a:pt x="2825" y="2825"/>
                  </a:lnTo>
                  <a:lnTo>
                    <a:pt x="2678" y="2605"/>
                  </a:lnTo>
                  <a:lnTo>
                    <a:pt x="2458" y="2384"/>
                  </a:lnTo>
                  <a:lnTo>
                    <a:pt x="2238" y="2238"/>
                  </a:lnTo>
                  <a:lnTo>
                    <a:pt x="1981" y="2091"/>
                  </a:lnTo>
                  <a:lnTo>
                    <a:pt x="1687" y="1981"/>
                  </a:lnTo>
                  <a:lnTo>
                    <a:pt x="1431" y="1908"/>
                  </a:lnTo>
                  <a:lnTo>
                    <a:pt x="880" y="1834"/>
                  </a:lnTo>
                  <a:lnTo>
                    <a:pt x="770" y="1834"/>
                  </a:lnTo>
                  <a:lnTo>
                    <a:pt x="697" y="1871"/>
                  </a:lnTo>
                  <a:lnTo>
                    <a:pt x="624" y="1944"/>
                  </a:lnTo>
                  <a:lnTo>
                    <a:pt x="624" y="2054"/>
                  </a:lnTo>
                  <a:lnTo>
                    <a:pt x="697" y="2384"/>
                  </a:lnTo>
                  <a:lnTo>
                    <a:pt x="807" y="2751"/>
                  </a:lnTo>
                  <a:lnTo>
                    <a:pt x="917" y="3045"/>
                  </a:lnTo>
                  <a:lnTo>
                    <a:pt x="1101" y="3375"/>
                  </a:lnTo>
                  <a:lnTo>
                    <a:pt x="1284" y="3668"/>
                  </a:lnTo>
                  <a:lnTo>
                    <a:pt x="1504" y="3925"/>
                  </a:lnTo>
                  <a:lnTo>
                    <a:pt x="1724" y="4182"/>
                  </a:lnTo>
                  <a:lnTo>
                    <a:pt x="1981" y="4439"/>
                  </a:lnTo>
                  <a:lnTo>
                    <a:pt x="2018" y="4439"/>
                  </a:lnTo>
                  <a:lnTo>
                    <a:pt x="1761" y="4695"/>
                  </a:lnTo>
                  <a:lnTo>
                    <a:pt x="1761" y="4549"/>
                  </a:lnTo>
                  <a:lnTo>
                    <a:pt x="1724" y="4402"/>
                  </a:lnTo>
                  <a:lnTo>
                    <a:pt x="1614" y="4255"/>
                  </a:lnTo>
                  <a:lnTo>
                    <a:pt x="1467" y="4108"/>
                  </a:lnTo>
                  <a:lnTo>
                    <a:pt x="1321" y="3998"/>
                  </a:lnTo>
                  <a:lnTo>
                    <a:pt x="1101" y="3925"/>
                  </a:lnTo>
                  <a:lnTo>
                    <a:pt x="697" y="3815"/>
                  </a:lnTo>
                  <a:lnTo>
                    <a:pt x="330" y="3742"/>
                  </a:lnTo>
                  <a:lnTo>
                    <a:pt x="220" y="3742"/>
                  </a:lnTo>
                  <a:lnTo>
                    <a:pt x="147" y="3815"/>
                  </a:lnTo>
                  <a:lnTo>
                    <a:pt x="110" y="3925"/>
                  </a:lnTo>
                  <a:lnTo>
                    <a:pt x="147" y="3998"/>
                  </a:lnTo>
                  <a:lnTo>
                    <a:pt x="367" y="4329"/>
                  </a:lnTo>
                  <a:lnTo>
                    <a:pt x="624" y="4732"/>
                  </a:lnTo>
                  <a:lnTo>
                    <a:pt x="807" y="4915"/>
                  </a:lnTo>
                  <a:lnTo>
                    <a:pt x="954" y="5062"/>
                  </a:lnTo>
                  <a:lnTo>
                    <a:pt x="1137" y="5172"/>
                  </a:lnTo>
                  <a:lnTo>
                    <a:pt x="1321" y="5246"/>
                  </a:lnTo>
                  <a:lnTo>
                    <a:pt x="1321" y="5282"/>
                  </a:lnTo>
                  <a:lnTo>
                    <a:pt x="1394" y="5356"/>
                  </a:lnTo>
                  <a:lnTo>
                    <a:pt x="1834" y="5759"/>
                  </a:lnTo>
                  <a:lnTo>
                    <a:pt x="1651" y="6126"/>
                  </a:lnTo>
                  <a:lnTo>
                    <a:pt x="1504" y="6493"/>
                  </a:lnTo>
                  <a:lnTo>
                    <a:pt x="1394" y="6896"/>
                  </a:lnTo>
                  <a:lnTo>
                    <a:pt x="1321" y="6933"/>
                  </a:lnTo>
                  <a:lnTo>
                    <a:pt x="1321" y="7043"/>
                  </a:lnTo>
                  <a:lnTo>
                    <a:pt x="1321" y="7153"/>
                  </a:lnTo>
                  <a:lnTo>
                    <a:pt x="1357" y="7263"/>
                  </a:lnTo>
                  <a:lnTo>
                    <a:pt x="1431" y="7373"/>
                  </a:lnTo>
                  <a:lnTo>
                    <a:pt x="1467" y="7410"/>
                  </a:lnTo>
                  <a:lnTo>
                    <a:pt x="1541" y="7447"/>
                  </a:lnTo>
                  <a:lnTo>
                    <a:pt x="1651" y="7593"/>
                  </a:lnTo>
                  <a:lnTo>
                    <a:pt x="2311" y="8217"/>
                  </a:lnTo>
                  <a:lnTo>
                    <a:pt x="2164" y="8327"/>
                  </a:lnTo>
                  <a:lnTo>
                    <a:pt x="2018" y="8437"/>
                  </a:lnTo>
                  <a:lnTo>
                    <a:pt x="1761" y="8694"/>
                  </a:lnTo>
                  <a:lnTo>
                    <a:pt x="1394" y="9207"/>
                  </a:lnTo>
                  <a:lnTo>
                    <a:pt x="990" y="9721"/>
                  </a:lnTo>
                  <a:lnTo>
                    <a:pt x="220" y="10748"/>
                  </a:lnTo>
                  <a:lnTo>
                    <a:pt x="73" y="10968"/>
                  </a:lnTo>
                  <a:lnTo>
                    <a:pt x="0" y="11151"/>
                  </a:lnTo>
                  <a:lnTo>
                    <a:pt x="0" y="11225"/>
                  </a:lnTo>
                  <a:lnTo>
                    <a:pt x="37" y="11335"/>
                  </a:lnTo>
                  <a:lnTo>
                    <a:pt x="183" y="11518"/>
                  </a:lnTo>
                  <a:lnTo>
                    <a:pt x="257" y="11592"/>
                  </a:lnTo>
                  <a:lnTo>
                    <a:pt x="367" y="11628"/>
                  </a:lnTo>
                  <a:lnTo>
                    <a:pt x="550" y="11665"/>
                  </a:lnTo>
                  <a:lnTo>
                    <a:pt x="770" y="11628"/>
                  </a:lnTo>
                  <a:lnTo>
                    <a:pt x="990" y="11592"/>
                  </a:lnTo>
                  <a:lnTo>
                    <a:pt x="2348" y="11188"/>
                  </a:lnTo>
                  <a:lnTo>
                    <a:pt x="3595" y="10821"/>
                  </a:lnTo>
                  <a:lnTo>
                    <a:pt x="4072" y="10711"/>
                  </a:lnTo>
                  <a:lnTo>
                    <a:pt x="4292" y="10638"/>
                  </a:lnTo>
                  <a:lnTo>
                    <a:pt x="4512" y="10491"/>
                  </a:lnTo>
                  <a:lnTo>
                    <a:pt x="5025" y="11005"/>
                  </a:lnTo>
                  <a:lnTo>
                    <a:pt x="5539" y="11518"/>
                  </a:lnTo>
                  <a:lnTo>
                    <a:pt x="6089" y="11995"/>
                  </a:lnTo>
                  <a:lnTo>
                    <a:pt x="6676" y="12398"/>
                  </a:lnTo>
                  <a:lnTo>
                    <a:pt x="7006" y="12619"/>
                  </a:lnTo>
                  <a:lnTo>
                    <a:pt x="7373" y="12802"/>
                  </a:lnTo>
                  <a:lnTo>
                    <a:pt x="7740" y="12985"/>
                  </a:lnTo>
                  <a:lnTo>
                    <a:pt x="8070" y="13132"/>
                  </a:lnTo>
                  <a:lnTo>
                    <a:pt x="8474" y="13242"/>
                  </a:lnTo>
                  <a:lnTo>
                    <a:pt x="8840" y="13352"/>
                  </a:lnTo>
                  <a:lnTo>
                    <a:pt x="9207" y="13426"/>
                  </a:lnTo>
                  <a:lnTo>
                    <a:pt x="9611" y="13499"/>
                  </a:lnTo>
                  <a:lnTo>
                    <a:pt x="9977" y="13536"/>
                  </a:lnTo>
                  <a:lnTo>
                    <a:pt x="10381" y="13572"/>
                  </a:lnTo>
                  <a:lnTo>
                    <a:pt x="11115" y="13536"/>
                  </a:lnTo>
                  <a:lnTo>
                    <a:pt x="11812" y="13426"/>
                  </a:lnTo>
                  <a:lnTo>
                    <a:pt x="12215" y="13316"/>
                  </a:lnTo>
                  <a:lnTo>
                    <a:pt x="12362" y="13279"/>
                  </a:lnTo>
                  <a:lnTo>
                    <a:pt x="12435" y="13279"/>
                  </a:lnTo>
                  <a:lnTo>
                    <a:pt x="12435" y="13316"/>
                  </a:lnTo>
                  <a:lnTo>
                    <a:pt x="12509" y="13352"/>
                  </a:lnTo>
                  <a:lnTo>
                    <a:pt x="12545" y="13352"/>
                  </a:lnTo>
                  <a:lnTo>
                    <a:pt x="12582" y="13316"/>
                  </a:lnTo>
                  <a:lnTo>
                    <a:pt x="12619" y="13279"/>
                  </a:lnTo>
                  <a:lnTo>
                    <a:pt x="12655" y="13169"/>
                  </a:lnTo>
                  <a:lnTo>
                    <a:pt x="12655" y="13022"/>
                  </a:lnTo>
                  <a:lnTo>
                    <a:pt x="12545" y="12949"/>
                  </a:lnTo>
                  <a:lnTo>
                    <a:pt x="12435" y="12912"/>
                  </a:lnTo>
                  <a:lnTo>
                    <a:pt x="12178" y="12912"/>
                  </a:lnTo>
                  <a:lnTo>
                    <a:pt x="11702" y="13022"/>
                  </a:lnTo>
                  <a:lnTo>
                    <a:pt x="11188" y="13095"/>
                  </a:lnTo>
                  <a:lnTo>
                    <a:pt x="10748" y="13132"/>
                  </a:lnTo>
                  <a:lnTo>
                    <a:pt x="10308" y="13095"/>
                  </a:lnTo>
                  <a:lnTo>
                    <a:pt x="9867" y="13095"/>
                  </a:lnTo>
                  <a:lnTo>
                    <a:pt x="9464" y="13022"/>
                  </a:lnTo>
                  <a:lnTo>
                    <a:pt x="9024" y="12949"/>
                  </a:lnTo>
                  <a:lnTo>
                    <a:pt x="8584" y="12802"/>
                  </a:lnTo>
                  <a:lnTo>
                    <a:pt x="8180" y="12655"/>
                  </a:lnTo>
                  <a:lnTo>
                    <a:pt x="7777" y="12509"/>
                  </a:lnTo>
                  <a:lnTo>
                    <a:pt x="7300" y="12252"/>
                  </a:lnTo>
                  <a:lnTo>
                    <a:pt x="6860" y="11958"/>
                  </a:lnTo>
                  <a:lnTo>
                    <a:pt x="6419" y="11628"/>
                  </a:lnTo>
                  <a:lnTo>
                    <a:pt x="6016" y="11298"/>
                  </a:lnTo>
                  <a:lnTo>
                    <a:pt x="5246" y="10564"/>
                  </a:lnTo>
                  <a:lnTo>
                    <a:pt x="4512" y="9794"/>
                  </a:lnTo>
                  <a:lnTo>
                    <a:pt x="3008" y="8290"/>
                  </a:lnTo>
                  <a:lnTo>
                    <a:pt x="2274" y="7520"/>
                  </a:lnTo>
                  <a:lnTo>
                    <a:pt x="2091" y="7300"/>
                  </a:lnTo>
                  <a:lnTo>
                    <a:pt x="1871" y="7080"/>
                  </a:lnTo>
                  <a:lnTo>
                    <a:pt x="1944" y="6713"/>
                  </a:lnTo>
                  <a:lnTo>
                    <a:pt x="2054" y="6383"/>
                  </a:lnTo>
                  <a:lnTo>
                    <a:pt x="2238" y="6053"/>
                  </a:lnTo>
                  <a:lnTo>
                    <a:pt x="2421" y="5722"/>
                  </a:lnTo>
                  <a:lnTo>
                    <a:pt x="2641" y="5429"/>
                  </a:lnTo>
                  <a:lnTo>
                    <a:pt x="2898" y="5172"/>
                  </a:lnTo>
                  <a:lnTo>
                    <a:pt x="3411" y="4622"/>
                  </a:lnTo>
                  <a:lnTo>
                    <a:pt x="4475" y="3558"/>
                  </a:lnTo>
                  <a:lnTo>
                    <a:pt x="5025" y="3045"/>
                  </a:lnTo>
                  <a:lnTo>
                    <a:pt x="5246" y="2825"/>
                  </a:lnTo>
                  <a:lnTo>
                    <a:pt x="5392" y="2678"/>
                  </a:lnTo>
                  <a:lnTo>
                    <a:pt x="5502" y="2605"/>
                  </a:lnTo>
                  <a:lnTo>
                    <a:pt x="5612" y="2715"/>
                  </a:lnTo>
                  <a:lnTo>
                    <a:pt x="5392" y="2825"/>
                  </a:lnTo>
                  <a:lnTo>
                    <a:pt x="5246" y="2971"/>
                  </a:lnTo>
                  <a:lnTo>
                    <a:pt x="4952" y="3301"/>
                  </a:lnTo>
                  <a:lnTo>
                    <a:pt x="4805" y="3485"/>
                  </a:lnTo>
                  <a:lnTo>
                    <a:pt x="4695" y="3668"/>
                  </a:lnTo>
                  <a:lnTo>
                    <a:pt x="4585" y="3888"/>
                  </a:lnTo>
                  <a:lnTo>
                    <a:pt x="4585" y="3962"/>
                  </a:lnTo>
                  <a:lnTo>
                    <a:pt x="4622" y="4072"/>
                  </a:lnTo>
                  <a:lnTo>
                    <a:pt x="4659" y="4145"/>
                  </a:lnTo>
                  <a:lnTo>
                    <a:pt x="4732" y="4145"/>
                  </a:lnTo>
                  <a:lnTo>
                    <a:pt x="4915" y="4035"/>
                  </a:lnTo>
                  <a:lnTo>
                    <a:pt x="5025" y="3888"/>
                  </a:lnTo>
                  <a:lnTo>
                    <a:pt x="5209" y="3558"/>
                  </a:lnTo>
                  <a:lnTo>
                    <a:pt x="5502" y="3228"/>
                  </a:lnTo>
                  <a:lnTo>
                    <a:pt x="5759" y="2898"/>
                  </a:lnTo>
                  <a:lnTo>
                    <a:pt x="6016" y="3118"/>
                  </a:lnTo>
                  <a:lnTo>
                    <a:pt x="5832" y="3301"/>
                  </a:lnTo>
                  <a:lnTo>
                    <a:pt x="5612" y="3522"/>
                  </a:lnTo>
                  <a:lnTo>
                    <a:pt x="5466" y="3742"/>
                  </a:lnTo>
                  <a:lnTo>
                    <a:pt x="5356" y="3962"/>
                  </a:lnTo>
                  <a:lnTo>
                    <a:pt x="5319" y="4072"/>
                  </a:lnTo>
                  <a:lnTo>
                    <a:pt x="5392" y="4182"/>
                  </a:lnTo>
                  <a:lnTo>
                    <a:pt x="5502" y="4219"/>
                  </a:lnTo>
                  <a:lnTo>
                    <a:pt x="5539" y="4219"/>
                  </a:lnTo>
                  <a:lnTo>
                    <a:pt x="5612" y="4182"/>
                  </a:lnTo>
                  <a:lnTo>
                    <a:pt x="5796" y="3998"/>
                  </a:lnTo>
                  <a:lnTo>
                    <a:pt x="5942" y="3778"/>
                  </a:lnTo>
                  <a:lnTo>
                    <a:pt x="6089" y="3558"/>
                  </a:lnTo>
                  <a:lnTo>
                    <a:pt x="6199" y="3301"/>
                  </a:lnTo>
                  <a:lnTo>
                    <a:pt x="6309" y="3375"/>
                  </a:lnTo>
                  <a:lnTo>
                    <a:pt x="6456" y="3485"/>
                  </a:lnTo>
                  <a:lnTo>
                    <a:pt x="6346" y="3595"/>
                  </a:lnTo>
                  <a:lnTo>
                    <a:pt x="6236" y="3705"/>
                  </a:lnTo>
                  <a:lnTo>
                    <a:pt x="6089" y="3962"/>
                  </a:lnTo>
                  <a:lnTo>
                    <a:pt x="5869" y="4255"/>
                  </a:lnTo>
                  <a:lnTo>
                    <a:pt x="5796" y="4402"/>
                  </a:lnTo>
                  <a:lnTo>
                    <a:pt x="5722" y="4585"/>
                  </a:lnTo>
                  <a:lnTo>
                    <a:pt x="5722" y="4622"/>
                  </a:lnTo>
                  <a:lnTo>
                    <a:pt x="5722" y="4695"/>
                  </a:lnTo>
                  <a:lnTo>
                    <a:pt x="5796" y="4732"/>
                  </a:lnTo>
                  <a:lnTo>
                    <a:pt x="5906" y="4769"/>
                  </a:lnTo>
                  <a:lnTo>
                    <a:pt x="6016" y="4695"/>
                  </a:lnTo>
                  <a:lnTo>
                    <a:pt x="6126" y="4585"/>
                  </a:lnTo>
                  <a:lnTo>
                    <a:pt x="6199" y="4439"/>
                  </a:lnTo>
                  <a:lnTo>
                    <a:pt x="6383" y="4145"/>
                  </a:lnTo>
                  <a:lnTo>
                    <a:pt x="6456" y="3962"/>
                  </a:lnTo>
                  <a:lnTo>
                    <a:pt x="6603" y="3632"/>
                  </a:lnTo>
                  <a:lnTo>
                    <a:pt x="7300" y="4145"/>
                  </a:lnTo>
                  <a:lnTo>
                    <a:pt x="7116" y="4292"/>
                  </a:lnTo>
                  <a:lnTo>
                    <a:pt x="6933" y="4439"/>
                  </a:lnTo>
                  <a:lnTo>
                    <a:pt x="6713" y="4695"/>
                  </a:lnTo>
                  <a:lnTo>
                    <a:pt x="6529" y="5026"/>
                  </a:lnTo>
                  <a:lnTo>
                    <a:pt x="6529" y="5099"/>
                  </a:lnTo>
                  <a:lnTo>
                    <a:pt x="6529" y="5172"/>
                  </a:lnTo>
                  <a:lnTo>
                    <a:pt x="6566" y="5209"/>
                  </a:lnTo>
                  <a:lnTo>
                    <a:pt x="6639" y="5246"/>
                  </a:lnTo>
                  <a:lnTo>
                    <a:pt x="6676" y="5282"/>
                  </a:lnTo>
                  <a:lnTo>
                    <a:pt x="6749" y="5282"/>
                  </a:lnTo>
                  <a:lnTo>
                    <a:pt x="6823" y="5246"/>
                  </a:lnTo>
                  <a:lnTo>
                    <a:pt x="6860" y="5172"/>
                  </a:lnTo>
                  <a:lnTo>
                    <a:pt x="7153" y="4695"/>
                  </a:lnTo>
                  <a:lnTo>
                    <a:pt x="7410" y="4255"/>
                  </a:lnTo>
                  <a:lnTo>
                    <a:pt x="7740" y="4475"/>
                  </a:lnTo>
                  <a:lnTo>
                    <a:pt x="7483" y="4732"/>
                  </a:lnTo>
                  <a:lnTo>
                    <a:pt x="7116" y="5136"/>
                  </a:lnTo>
                  <a:lnTo>
                    <a:pt x="7080" y="5209"/>
                  </a:lnTo>
                  <a:lnTo>
                    <a:pt x="7043" y="5246"/>
                  </a:lnTo>
                  <a:lnTo>
                    <a:pt x="7080" y="5319"/>
                  </a:lnTo>
                  <a:lnTo>
                    <a:pt x="7116" y="5356"/>
                  </a:lnTo>
                  <a:lnTo>
                    <a:pt x="7190" y="5392"/>
                  </a:lnTo>
                  <a:lnTo>
                    <a:pt x="7263" y="5429"/>
                  </a:lnTo>
                  <a:lnTo>
                    <a:pt x="7336" y="5429"/>
                  </a:lnTo>
                  <a:lnTo>
                    <a:pt x="7373" y="5356"/>
                  </a:lnTo>
                  <a:lnTo>
                    <a:pt x="7556" y="5172"/>
                  </a:lnTo>
                  <a:lnTo>
                    <a:pt x="7740" y="4989"/>
                  </a:lnTo>
                  <a:lnTo>
                    <a:pt x="7813" y="4805"/>
                  </a:lnTo>
                  <a:lnTo>
                    <a:pt x="7850" y="4695"/>
                  </a:lnTo>
                  <a:lnTo>
                    <a:pt x="7887" y="4585"/>
                  </a:lnTo>
                  <a:lnTo>
                    <a:pt x="8474" y="4989"/>
                  </a:lnTo>
                  <a:lnTo>
                    <a:pt x="8107" y="5319"/>
                  </a:lnTo>
                  <a:lnTo>
                    <a:pt x="7813" y="5722"/>
                  </a:lnTo>
                  <a:lnTo>
                    <a:pt x="7777" y="5796"/>
                  </a:lnTo>
                  <a:lnTo>
                    <a:pt x="7777" y="5833"/>
                  </a:lnTo>
                  <a:lnTo>
                    <a:pt x="7813" y="5943"/>
                  </a:lnTo>
                  <a:lnTo>
                    <a:pt x="7887" y="5979"/>
                  </a:lnTo>
                  <a:lnTo>
                    <a:pt x="7997" y="5979"/>
                  </a:lnTo>
                  <a:lnTo>
                    <a:pt x="8033" y="5943"/>
                  </a:lnTo>
                  <a:lnTo>
                    <a:pt x="8327" y="5502"/>
                  </a:lnTo>
                  <a:lnTo>
                    <a:pt x="8584" y="5062"/>
                  </a:lnTo>
                  <a:lnTo>
                    <a:pt x="9024" y="5356"/>
                  </a:lnTo>
                  <a:lnTo>
                    <a:pt x="8767" y="5612"/>
                  </a:lnTo>
                  <a:lnTo>
                    <a:pt x="8584" y="5796"/>
                  </a:lnTo>
                  <a:lnTo>
                    <a:pt x="8510" y="5906"/>
                  </a:lnTo>
                  <a:lnTo>
                    <a:pt x="8474" y="6053"/>
                  </a:lnTo>
                  <a:lnTo>
                    <a:pt x="8253" y="6383"/>
                  </a:lnTo>
                  <a:lnTo>
                    <a:pt x="8217" y="6456"/>
                  </a:lnTo>
                  <a:lnTo>
                    <a:pt x="8253" y="6566"/>
                  </a:lnTo>
                  <a:lnTo>
                    <a:pt x="8290" y="6603"/>
                  </a:lnTo>
                  <a:lnTo>
                    <a:pt x="8363" y="6640"/>
                  </a:lnTo>
                  <a:lnTo>
                    <a:pt x="8474" y="6640"/>
                  </a:lnTo>
                  <a:lnTo>
                    <a:pt x="8547" y="6566"/>
                  </a:lnTo>
                  <a:lnTo>
                    <a:pt x="8804" y="6199"/>
                  </a:lnTo>
                  <a:lnTo>
                    <a:pt x="8877" y="6126"/>
                  </a:lnTo>
                  <a:lnTo>
                    <a:pt x="8950" y="6016"/>
                  </a:lnTo>
                  <a:lnTo>
                    <a:pt x="9097" y="5796"/>
                  </a:lnTo>
                  <a:lnTo>
                    <a:pt x="9244" y="5539"/>
                  </a:lnTo>
                  <a:lnTo>
                    <a:pt x="9537" y="5722"/>
                  </a:lnTo>
                  <a:lnTo>
                    <a:pt x="9354" y="5906"/>
                  </a:lnTo>
                  <a:lnTo>
                    <a:pt x="9207" y="6126"/>
                  </a:lnTo>
                  <a:lnTo>
                    <a:pt x="8950" y="6419"/>
                  </a:lnTo>
                  <a:lnTo>
                    <a:pt x="8877" y="6566"/>
                  </a:lnTo>
                  <a:lnTo>
                    <a:pt x="8840" y="6750"/>
                  </a:lnTo>
                  <a:lnTo>
                    <a:pt x="8914" y="6823"/>
                  </a:lnTo>
                  <a:lnTo>
                    <a:pt x="8950" y="6860"/>
                  </a:lnTo>
                  <a:lnTo>
                    <a:pt x="8987" y="6860"/>
                  </a:lnTo>
                  <a:lnTo>
                    <a:pt x="9134" y="6786"/>
                  </a:lnTo>
                  <a:lnTo>
                    <a:pt x="9244" y="6640"/>
                  </a:lnTo>
                  <a:lnTo>
                    <a:pt x="9391" y="6383"/>
                  </a:lnTo>
                  <a:lnTo>
                    <a:pt x="9537" y="6126"/>
                  </a:lnTo>
                  <a:lnTo>
                    <a:pt x="9721" y="5869"/>
                  </a:lnTo>
                  <a:lnTo>
                    <a:pt x="10198" y="6236"/>
                  </a:lnTo>
                  <a:lnTo>
                    <a:pt x="10051" y="6419"/>
                  </a:lnTo>
                  <a:lnTo>
                    <a:pt x="9867" y="6640"/>
                  </a:lnTo>
                  <a:lnTo>
                    <a:pt x="9684" y="6860"/>
                  </a:lnTo>
                  <a:lnTo>
                    <a:pt x="9611" y="7006"/>
                  </a:lnTo>
                  <a:lnTo>
                    <a:pt x="9574" y="7116"/>
                  </a:lnTo>
                  <a:lnTo>
                    <a:pt x="9574" y="7190"/>
                  </a:lnTo>
                  <a:lnTo>
                    <a:pt x="9611" y="7263"/>
                  </a:lnTo>
                  <a:lnTo>
                    <a:pt x="9757" y="7263"/>
                  </a:lnTo>
                  <a:lnTo>
                    <a:pt x="9867" y="7190"/>
                  </a:lnTo>
                  <a:lnTo>
                    <a:pt x="9941" y="7080"/>
                  </a:lnTo>
                  <a:lnTo>
                    <a:pt x="10124" y="6823"/>
                  </a:lnTo>
                  <a:lnTo>
                    <a:pt x="10271" y="6603"/>
                  </a:lnTo>
                  <a:lnTo>
                    <a:pt x="10381" y="6383"/>
                  </a:lnTo>
                  <a:lnTo>
                    <a:pt x="10895" y="6823"/>
                  </a:lnTo>
                  <a:lnTo>
                    <a:pt x="10931" y="6860"/>
                  </a:lnTo>
                  <a:lnTo>
                    <a:pt x="10638" y="7226"/>
                  </a:lnTo>
                  <a:lnTo>
                    <a:pt x="10381" y="7593"/>
                  </a:lnTo>
                  <a:lnTo>
                    <a:pt x="10271" y="7703"/>
                  </a:lnTo>
                  <a:lnTo>
                    <a:pt x="10271" y="7777"/>
                  </a:lnTo>
                  <a:lnTo>
                    <a:pt x="10271" y="7813"/>
                  </a:lnTo>
                  <a:lnTo>
                    <a:pt x="10344" y="7923"/>
                  </a:lnTo>
                  <a:lnTo>
                    <a:pt x="10418" y="7960"/>
                  </a:lnTo>
                  <a:lnTo>
                    <a:pt x="10491" y="7923"/>
                  </a:lnTo>
                  <a:lnTo>
                    <a:pt x="10528" y="7887"/>
                  </a:lnTo>
                  <a:lnTo>
                    <a:pt x="10821" y="7483"/>
                  </a:lnTo>
                  <a:lnTo>
                    <a:pt x="11115" y="7043"/>
                  </a:lnTo>
                  <a:lnTo>
                    <a:pt x="11445" y="7447"/>
                  </a:lnTo>
                  <a:lnTo>
                    <a:pt x="11298" y="7703"/>
                  </a:lnTo>
                  <a:lnTo>
                    <a:pt x="11151" y="7960"/>
                  </a:lnTo>
                  <a:lnTo>
                    <a:pt x="10968" y="8253"/>
                  </a:lnTo>
                  <a:lnTo>
                    <a:pt x="10931" y="8437"/>
                  </a:lnTo>
                  <a:lnTo>
                    <a:pt x="10931" y="8510"/>
                  </a:lnTo>
                  <a:lnTo>
                    <a:pt x="10931" y="8584"/>
                  </a:lnTo>
                  <a:lnTo>
                    <a:pt x="10968" y="8657"/>
                  </a:lnTo>
                  <a:lnTo>
                    <a:pt x="11041" y="8657"/>
                  </a:lnTo>
                  <a:lnTo>
                    <a:pt x="11188" y="8584"/>
                  </a:lnTo>
                  <a:lnTo>
                    <a:pt x="11261" y="8474"/>
                  </a:lnTo>
                  <a:lnTo>
                    <a:pt x="11408" y="8180"/>
                  </a:lnTo>
                  <a:lnTo>
                    <a:pt x="11628" y="7703"/>
                  </a:lnTo>
                  <a:lnTo>
                    <a:pt x="11812" y="7997"/>
                  </a:lnTo>
                  <a:lnTo>
                    <a:pt x="11995" y="8290"/>
                  </a:lnTo>
                  <a:lnTo>
                    <a:pt x="11812" y="8694"/>
                  </a:lnTo>
                  <a:lnTo>
                    <a:pt x="11628" y="9097"/>
                  </a:lnTo>
                  <a:lnTo>
                    <a:pt x="11518" y="9097"/>
                  </a:lnTo>
                  <a:lnTo>
                    <a:pt x="11408" y="9317"/>
                  </a:lnTo>
                  <a:lnTo>
                    <a:pt x="11335" y="9501"/>
                  </a:lnTo>
                  <a:lnTo>
                    <a:pt x="11335" y="9574"/>
                  </a:lnTo>
                  <a:lnTo>
                    <a:pt x="11335" y="9647"/>
                  </a:lnTo>
                  <a:lnTo>
                    <a:pt x="11408" y="9721"/>
                  </a:lnTo>
                  <a:lnTo>
                    <a:pt x="11591" y="9721"/>
                  </a:lnTo>
                  <a:lnTo>
                    <a:pt x="11628" y="9684"/>
                  </a:lnTo>
                  <a:lnTo>
                    <a:pt x="11812" y="9427"/>
                  </a:lnTo>
                  <a:lnTo>
                    <a:pt x="11958" y="9171"/>
                  </a:lnTo>
                  <a:lnTo>
                    <a:pt x="12105" y="8914"/>
                  </a:lnTo>
                  <a:lnTo>
                    <a:pt x="12178" y="8657"/>
                  </a:lnTo>
                  <a:lnTo>
                    <a:pt x="12325" y="9024"/>
                  </a:lnTo>
                  <a:lnTo>
                    <a:pt x="12472" y="9427"/>
                  </a:lnTo>
                  <a:lnTo>
                    <a:pt x="12068" y="10088"/>
                  </a:lnTo>
                  <a:lnTo>
                    <a:pt x="11995" y="10088"/>
                  </a:lnTo>
                  <a:lnTo>
                    <a:pt x="11922" y="10271"/>
                  </a:lnTo>
                  <a:lnTo>
                    <a:pt x="11848" y="10418"/>
                  </a:lnTo>
                  <a:lnTo>
                    <a:pt x="11848" y="10491"/>
                  </a:lnTo>
                  <a:lnTo>
                    <a:pt x="11848" y="10528"/>
                  </a:lnTo>
                  <a:lnTo>
                    <a:pt x="11922" y="10601"/>
                  </a:lnTo>
                  <a:lnTo>
                    <a:pt x="12068" y="10601"/>
                  </a:lnTo>
                  <a:lnTo>
                    <a:pt x="12142" y="10564"/>
                  </a:lnTo>
                  <a:lnTo>
                    <a:pt x="12362" y="10198"/>
                  </a:lnTo>
                  <a:lnTo>
                    <a:pt x="12582" y="9831"/>
                  </a:lnTo>
                  <a:lnTo>
                    <a:pt x="12692" y="10454"/>
                  </a:lnTo>
                  <a:lnTo>
                    <a:pt x="12509" y="10638"/>
                  </a:lnTo>
                  <a:lnTo>
                    <a:pt x="12362" y="10858"/>
                  </a:lnTo>
                  <a:lnTo>
                    <a:pt x="12215" y="11078"/>
                  </a:lnTo>
                  <a:lnTo>
                    <a:pt x="12178" y="11225"/>
                  </a:lnTo>
                  <a:lnTo>
                    <a:pt x="12178" y="11371"/>
                  </a:lnTo>
                  <a:lnTo>
                    <a:pt x="12215" y="11408"/>
                  </a:lnTo>
                  <a:lnTo>
                    <a:pt x="12252" y="11408"/>
                  </a:lnTo>
                  <a:lnTo>
                    <a:pt x="12362" y="11371"/>
                  </a:lnTo>
                  <a:lnTo>
                    <a:pt x="12472" y="11298"/>
                  </a:lnTo>
                  <a:lnTo>
                    <a:pt x="12582" y="11078"/>
                  </a:lnTo>
                  <a:lnTo>
                    <a:pt x="12692" y="10858"/>
                  </a:lnTo>
                  <a:lnTo>
                    <a:pt x="12729" y="11188"/>
                  </a:lnTo>
                  <a:lnTo>
                    <a:pt x="12655" y="11775"/>
                  </a:lnTo>
                  <a:lnTo>
                    <a:pt x="12509" y="11922"/>
                  </a:lnTo>
                  <a:lnTo>
                    <a:pt x="12362" y="12068"/>
                  </a:lnTo>
                  <a:lnTo>
                    <a:pt x="12325" y="12215"/>
                  </a:lnTo>
                  <a:lnTo>
                    <a:pt x="12325" y="12288"/>
                  </a:lnTo>
                  <a:lnTo>
                    <a:pt x="12362" y="12362"/>
                  </a:lnTo>
                  <a:lnTo>
                    <a:pt x="12435" y="12398"/>
                  </a:lnTo>
                  <a:lnTo>
                    <a:pt x="12472" y="12398"/>
                  </a:lnTo>
                  <a:lnTo>
                    <a:pt x="12619" y="12288"/>
                  </a:lnTo>
                  <a:lnTo>
                    <a:pt x="12655" y="12655"/>
                  </a:lnTo>
                  <a:lnTo>
                    <a:pt x="12692" y="12692"/>
                  </a:lnTo>
                  <a:lnTo>
                    <a:pt x="12729" y="12655"/>
                  </a:lnTo>
                  <a:lnTo>
                    <a:pt x="12802" y="12545"/>
                  </a:lnTo>
                  <a:lnTo>
                    <a:pt x="12912" y="12398"/>
                  </a:lnTo>
                  <a:lnTo>
                    <a:pt x="13022" y="12068"/>
                  </a:lnTo>
                  <a:lnTo>
                    <a:pt x="13095" y="11738"/>
                  </a:lnTo>
                  <a:lnTo>
                    <a:pt x="13132" y="11408"/>
                  </a:lnTo>
                  <a:lnTo>
                    <a:pt x="13132" y="11005"/>
                  </a:lnTo>
                  <a:lnTo>
                    <a:pt x="13132" y="10638"/>
                  </a:lnTo>
                  <a:lnTo>
                    <a:pt x="13095" y="10234"/>
                  </a:lnTo>
                  <a:lnTo>
                    <a:pt x="13022" y="9867"/>
                  </a:lnTo>
                  <a:lnTo>
                    <a:pt x="12949" y="9464"/>
                  </a:lnTo>
                  <a:lnTo>
                    <a:pt x="12839" y="9060"/>
                  </a:lnTo>
                  <a:lnTo>
                    <a:pt x="12692" y="8694"/>
                  </a:lnTo>
                  <a:lnTo>
                    <a:pt x="12545" y="8327"/>
                  </a:lnTo>
                  <a:lnTo>
                    <a:pt x="12325" y="7960"/>
                  </a:lnTo>
                  <a:lnTo>
                    <a:pt x="12142" y="7630"/>
                  </a:lnTo>
                  <a:lnTo>
                    <a:pt x="11885" y="7300"/>
                  </a:lnTo>
                  <a:lnTo>
                    <a:pt x="11628" y="6970"/>
                  </a:lnTo>
                  <a:lnTo>
                    <a:pt x="11335" y="6640"/>
                  </a:lnTo>
                  <a:lnTo>
                    <a:pt x="11041" y="6346"/>
                  </a:lnTo>
                  <a:lnTo>
                    <a:pt x="10344" y="5759"/>
                  </a:lnTo>
                  <a:lnTo>
                    <a:pt x="9647" y="5246"/>
                  </a:lnTo>
                  <a:lnTo>
                    <a:pt x="8914" y="4732"/>
                  </a:lnTo>
                  <a:lnTo>
                    <a:pt x="8987" y="4439"/>
                  </a:lnTo>
                  <a:lnTo>
                    <a:pt x="9024" y="4182"/>
                  </a:lnTo>
                  <a:lnTo>
                    <a:pt x="9060" y="3558"/>
                  </a:lnTo>
                  <a:lnTo>
                    <a:pt x="9097" y="2898"/>
                  </a:lnTo>
                  <a:lnTo>
                    <a:pt x="9281" y="220"/>
                  </a:lnTo>
                  <a:lnTo>
                    <a:pt x="9244" y="110"/>
                  </a:lnTo>
                  <a:lnTo>
                    <a:pt x="9207" y="37"/>
                  </a:lnTo>
                  <a:lnTo>
                    <a:pt x="909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1" name="Google Shape;301;p5"/>
            <p:cNvSpPr/>
            <p:nvPr/>
          </p:nvSpPr>
          <p:spPr>
            <a:xfrm>
              <a:off x="6537275" y="2750650"/>
              <a:ext cx="459450" cy="475050"/>
            </a:xfrm>
            <a:custGeom>
              <a:avLst/>
              <a:gdLst/>
              <a:ahLst/>
              <a:cxnLst/>
              <a:rect l="l" t="t" r="r" b="b"/>
              <a:pathLst>
                <a:path w="18378" h="19002" extrusionOk="0">
                  <a:moveTo>
                    <a:pt x="13793" y="5429"/>
                  </a:moveTo>
                  <a:lnTo>
                    <a:pt x="13682" y="5466"/>
                  </a:lnTo>
                  <a:lnTo>
                    <a:pt x="13572" y="5502"/>
                  </a:lnTo>
                  <a:lnTo>
                    <a:pt x="13499" y="5576"/>
                  </a:lnTo>
                  <a:lnTo>
                    <a:pt x="13352" y="5759"/>
                  </a:lnTo>
                  <a:lnTo>
                    <a:pt x="13352" y="5869"/>
                  </a:lnTo>
                  <a:lnTo>
                    <a:pt x="13352" y="5979"/>
                  </a:lnTo>
                  <a:lnTo>
                    <a:pt x="13389" y="6016"/>
                  </a:lnTo>
                  <a:lnTo>
                    <a:pt x="13426" y="6053"/>
                  </a:lnTo>
                  <a:lnTo>
                    <a:pt x="13499" y="6053"/>
                  </a:lnTo>
                  <a:lnTo>
                    <a:pt x="13572" y="5979"/>
                  </a:lnTo>
                  <a:lnTo>
                    <a:pt x="13646" y="5943"/>
                  </a:lnTo>
                  <a:lnTo>
                    <a:pt x="13719" y="5796"/>
                  </a:lnTo>
                  <a:lnTo>
                    <a:pt x="13829" y="5649"/>
                  </a:lnTo>
                  <a:lnTo>
                    <a:pt x="13903" y="5502"/>
                  </a:lnTo>
                  <a:lnTo>
                    <a:pt x="13903" y="5466"/>
                  </a:lnTo>
                  <a:lnTo>
                    <a:pt x="13903" y="5429"/>
                  </a:lnTo>
                  <a:close/>
                  <a:moveTo>
                    <a:pt x="13242" y="6089"/>
                  </a:moveTo>
                  <a:lnTo>
                    <a:pt x="13169" y="6126"/>
                  </a:lnTo>
                  <a:lnTo>
                    <a:pt x="13022" y="6309"/>
                  </a:lnTo>
                  <a:lnTo>
                    <a:pt x="12912" y="6493"/>
                  </a:lnTo>
                  <a:lnTo>
                    <a:pt x="12875" y="6529"/>
                  </a:lnTo>
                  <a:lnTo>
                    <a:pt x="12875" y="6603"/>
                  </a:lnTo>
                  <a:lnTo>
                    <a:pt x="12949" y="6676"/>
                  </a:lnTo>
                  <a:lnTo>
                    <a:pt x="13022" y="6713"/>
                  </a:lnTo>
                  <a:lnTo>
                    <a:pt x="13096" y="6676"/>
                  </a:lnTo>
                  <a:lnTo>
                    <a:pt x="13132" y="6639"/>
                  </a:lnTo>
                  <a:lnTo>
                    <a:pt x="13242" y="6456"/>
                  </a:lnTo>
                  <a:lnTo>
                    <a:pt x="13352" y="6273"/>
                  </a:lnTo>
                  <a:lnTo>
                    <a:pt x="13389" y="6199"/>
                  </a:lnTo>
                  <a:lnTo>
                    <a:pt x="13316" y="6126"/>
                  </a:lnTo>
                  <a:lnTo>
                    <a:pt x="13242" y="6089"/>
                  </a:lnTo>
                  <a:close/>
                  <a:moveTo>
                    <a:pt x="17241" y="6419"/>
                  </a:moveTo>
                  <a:lnTo>
                    <a:pt x="17534" y="6713"/>
                  </a:lnTo>
                  <a:lnTo>
                    <a:pt x="17497" y="6713"/>
                  </a:lnTo>
                  <a:lnTo>
                    <a:pt x="17387" y="6823"/>
                  </a:lnTo>
                  <a:lnTo>
                    <a:pt x="17351" y="6676"/>
                  </a:lnTo>
                  <a:lnTo>
                    <a:pt x="17241" y="6419"/>
                  </a:lnTo>
                  <a:close/>
                  <a:moveTo>
                    <a:pt x="12692" y="6786"/>
                  </a:moveTo>
                  <a:lnTo>
                    <a:pt x="12582" y="6860"/>
                  </a:lnTo>
                  <a:lnTo>
                    <a:pt x="12435" y="6970"/>
                  </a:lnTo>
                  <a:lnTo>
                    <a:pt x="12399" y="7116"/>
                  </a:lnTo>
                  <a:lnTo>
                    <a:pt x="12362" y="7190"/>
                  </a:lnTo>
                  <a:lnTo>
                    <a:pt x="12399" y="7226"/>
                  </a:lnTo>
                  <a:lnTo>
                    <a:pt x="12472" y="7300"/>
                  </a:lnTo>
                  <a:lnTo>
                    <a:pt x="12582" y="7300"/>
                  </a:lnTo>
                  <a:lnTo>
                    <a:pt x="12619" y="7263"/>
                  </a:lnTo>
                  <a:lnTo>
                    <a:pt x="12655" y="7190"/>
                  </a:lnTo>
                  <a:lnTo>
                    <a:pt x="12729" y="7043"/>
                  </a:lnTo>
                  <a:lnTo>
                    <a:pt x="12802" y="7006"/>
                  </a:lnTo>
                  <a:lnTo>
                    <a:pt x="12839" y="6933"/>
                  </a:lnTo>
                  <a:lnTo>
                    <a:pt x="12875" y="6860"/>
                  </a:lnTo>
                  <a:lnTo>
                    <a:pt x="12875" y="6823"/>
                  </a:lnTo>
                  <a:lnTo>
                    <a:pt x="12839" y="6823"/>
                  </a:lnTo>
                  <a:lnTo>
                    <a:pt x="12765" y="6786"/>
                  </a:lnTo>
                  <a:close/>
                  <a:moveTo>
                    <a:pt x="17571" y="6750"/>
                  </a:moveTo>
                  <a:lnTo>
                    <a:pt x="17828" y="7043"/>
                  </a:lnTo>
                  <a:lnTo>
                    <a:pt x="18048" y="7373"/>
                  </a:lnTo>
                  <a:lnTo>
                    <a:pt x="17828" y="7593"/>
                  </a:lnTo>
                  <a:lnTo>
                    <a:pt x="17828" y="7520"/>
                  </a:lnTo>
                  <a:lnTo>
                    <a:pt x="17864" y="7336"/>
                  </a:lnTo>
                  <a:lnTo>
                    <a:pt x="17828" y="7116"/>
                  </a:lnTo>
                  <a:lnTo>
                    <a:pt x="17828" y="7080"/>
                  </a:lnTo>
                  <a:lnTo>
                    <a:pt x="17754" y="7006"/>
                  </a:lnTo>
                  <a:lnTo>
                    <a:pt x="17681" y="7006"/>
                  </a:lnTo>
                  <a:lnTo>
                    <a:pt x="17644" y="7043"/>
                  </a:lnTo>
                  <a:lnTo>
                    <a:pt x="17681" y="7080"/>
                  </a:lnTo>
                  <a:lnTo>
                    <a:pt x="17644" y="7226"/>
                  </a:lnTo>
                  <a:lnTo>
                    <a:pt x="17607" y="7446"/>
                  </a:lnTo>
                  <a:lnTo>
                    <a:pt x="17534" y="7667"/>
                  </a:lnTo>
                  <a:lnTo>
                    <a:pt x="17534" y="7887"/>
                  </a:lnTo>
                  <a:lnTo>
                    <a:pt x="17534" y="7960"/>
                  </a:lnTo>
                  <a:lnTo>
                    <a:pt x="17131" y="8584"/>
                  </a:lnTo>
                  <a:lnTo>
                    <a:pt x="17167" y="8217"/>
                  </a:lnTo>
                  <a:lnTo>
                    <a:pt x="17241" y="7850"/>
                  </a:lnTo>
                  <a:lnTo>
                    <a:pt x="17387" y="7630"/>
                  </a:lnTo>
                  <a:lnTo>
                    <a:pt x="17387" y="7593"/>
                  </a:lnTo>
                  <a:lnTo>
                    <a:pt x="17387" y="7520"/>
                  </a:lnTo>
                  <a:lnTo>
                    <a:pt x="17461" y="7483"/>
                  </a:lnTo>
                  <a:lnTo>
                    <a:pt x="17497" y="7446"/>
                  </a:lnTo>
                  <a:lnTo>
                    <a:pt x="17534" y="7373"/>
                  </a:lnTo>
                  <a:lnTo>
                    <a:pt x="17534" y="7263"/>
                  </a:lnTo>
                  <a:lnTo>
                    <a:pt x="17497" y="7080"/>
                  </a:lnTo>
                  <a:lnTo>
                    <a:pt x="17571" y="6750"/>
                  </a:lnTo>
                  <a:close/>
                  <a:moveTo>
                    <a:pt x="16874" y="8840"/>
                  </a:moveTo>
                  <a:lnTo>
                    <a:pt x="16947" y="8877"/>
                  </a:lnTo>
                  <a:lnTo>
                    <a:pt x="16874" y="8950"/>
                  </a:lnTo>
                  <a:lnTo>
                    <a:pt x="16874" y="8877"/>
                  </a:lnTo>
                  <a:lnTo>
                    <a:pt x="16874" y="8840"/>
                  </a:lnTo>
                  <a:close/>
                  <a:moveTo>
                    <a:pt x="11445" y="8584"/>
                  </a:moveTo>
                  <a:lnTo>
                    <a:pt x="11408" y="8620"/>
                  </a:lnTo>
                  <a:lnTo>
                    <a:pt x="11298" y="8657"/>
                  </a:lnTo>
                  <a:lnTo>
                    <a:pt x="11188" y="8804"/>
                  </a:lnTo>
                  <a:lnTo>
                    <a:pt x="11188" y="8840"/>
                  </a:lnTo>
                  <a:lnTo>
                    <a:pt x="11188" y="8914"/>
                  </a:lnTo>
                  <a:lnTo>
                    <a:pt x="11188" y="8987"/>
                  </a:lnTo>
                  <a:lnTo>
                    <a:pt x="11225" y="9024"/>
                  </a:lnTo>
                  <a:lnTo>
                    <a:pt x="11408" y="9024"/>
                  </a:lnTo>
                  <a:lnTo>
                    <a:pt x="11445" y="8987"/>
                  </a:lnTo>
                  <a:lnTo>
                    <a:pt x="11555" y="8804"/>
                  </a:lnTo>
                  <a:lnTo>
                    <a:pt x="11555" y="8730"/>
                  </a:lnTo>
                  <a:lnTo>
                    <a:pt x="11555" y="8657"/>
                  </a:lnTo>
                  <a:lnTo>
                    <a:pt x="11518" y="8620"/>
                  </a:lnTo>
                  <a:lnTo>
                    <a:pt x="11445" y="8584"/>
                  </a:lnTo>
                  <a:close/>
                  <a:moveTo>
                    <a:pt x="16580" y="8804"/>
                  </a:moveTo>
                  <a:lnTo>
                    <a:pt x="16580" y="8877"/>
                  </a:lnTo>
                  <a:lnTo>
                    <a:pt x="16580" y="9060"/>
                  </a:lnTo>
                  <a:lnTo>
                    <a:pt x="16617" y="9170"/>
                  </a:lnTo>
                  <a:lnTo>
                    <a:pt x="16654" y="9244"/>
                  </a:lnTo>
                  <a:lnTo>
                    <a:pt x="16397" y="9611"/>
                  </a:lnTo>
                  <a:lnTo>
                    <a:pt x="16360" y="9391"/>
                  </a:lnTo>
                  <a:lnTo>
                    <a:pt x="16324" y="9170"/>
                  </a:lnTo>
                  <a:lnTo>
                    <a:pt x="16324" y="9097"/>
                  </a:lnTo>
                  <a:lnTo>
                    <a:pt x="16580" y="8804"/>
                  </a:lnTo>
                  <a:close/>
                  <a:moveTo>
                    <a:pt x="16067" y="9391"/>
                  </a:moveTo>
                  <a:lnTo>
                    <a:pt x="16067" y="9684"/>
                  </a:lnTo>
                  <a:lnTo>
                    <a:pt x="16103" y="9794"/>
                  </a:lnTo>
                  <a:lnTo>
                    <a:pt x="16177" y="9941"/>
                  </a:lnTo>
                  <a:lnTo>
                    <a:pt x="15993" y="10161"/>
                  </a:lnTo>
                  <a:lnTo>
                    <a:pt x="15920" y="10308"/>
                  </a:lnTo>
                  <a:lnTo>
                    <a:pt x="15957" y="9867"/>
                  </a:lnTo>
                  <a:lnTo>
                    <a:pt x="15920" y="9794"/>
                  </a:lnTo>
                  <a:lnTo>
                    <a:pt x="15847" y="9757"/>
                  </a:lnTo>
                  <a:lnTo>
                    <a:pt x="15810" y="9721"/>
                  </a:lnTo>
                  <a:lnTo>
                    <a:pt x="16067" y="9391"/>
                  </a:lnTo>
                  <a:close/>
                  <a:moveTo>
                    <a:pt x="9611" y="2348"/>
                  </a:moveTo>
                  <a:lnTo>
                    <a:pt x="9574" y="2421"/>
                  </a:lnTo>
                  <a:lnTo>
                    <a:pt x="9134" y="2861"/>
                  </a:lnTo>
                  <a:lnTo>
                    <a:pt x="8767" y="3375"/>
                  </a:lnTo>
                  <a:lnTo>
                    <a:pt x="7997" y="4365"/>
                  </a:lnTo>
                  <a:lnTo>
                    <a:pt x="7630" y="4879"/>
                  </a:lnTo>
                  <a:lnTo>
                    <a:pt x="7227" y="5356"/>
                  </a:lnTo>
                  <a:lnTo>
                    <a:pt x="6823" y="5832"/>
                  </a:lnTo>
                  <a:lnTo>
                    <a:pt x="6346" y="6273"/>
                  </a:lnTo>
                  <a:lnTo>
                    <a:pt x="6273" y="6346"/>
                  </a:lnTo>
                  <a:lnTo>
                    <a:pt x="6273" y="6456"/>
                  </a:lnTo>
                  <a:lnTo>
                    <a:pt x="6236" y="6456"/>
                  </a:lnTo>
                  <a:lnTo>
                    <a:pt x="6163" y="6493"/>
                  </a:lnTo>
                  <a:lnTo>
                    <a:pt x="6163" y="6566"/>
                  </a:lnTo>
                  <a:lnTo>
                    <a:pt x="6199" y="6603"/>
                  </a:lnTo>
                  <a:lnTo>
                    <a:pt x="6309" y="6786"/>
                  </a:lnTo>
                  <a:lnTo>
                    <a:pt x="6493" y="6970"/>
                  </a:lnTo>
                  <a:lnTo>
                    <a:pt x="6823" y="7263"/>
                  </a:lnTo>
                  <a:lnTo>
                    <a:pt x="7593" y="7813"/>
                  </a:lnTo>
                  <a:lnTo>
                    <a:pt x="8437" y="8363"/>
                  </a:lnTo>
                  <a:lnTo>
                    <a:pt x="8620" y="8510"/>
                  </a:lnTo>
                  <a:lnTo>
                    <a:pt x="8767" y="8694"/>
                  </a:lnTo>
                  <a:lnTo>
                    <a:pt x="9061" y="9060"/>
                  </a:lnTo>
                  <a:lnTo>
                    <a:pt x="9207" y="9207"/>
                  </a:lnTo>
                  <a:lnTo>
                    <a:pt x="9391" y="9354"/>
                  </a:lnTo>
                  <a:lnTo>
                    <a:pt x="9758" y="9574"/>
                  </a:lnTo>
                  <a:lnTo>
                    <a:pt x="10638" y="10161"/>
                  </a:lnTo>
                  <a:lnTo>
                    <a:pt x="11482" y="10784"/>
                  </a:lnTo>
                  <a:lnTo>
                    <a:pt x="12289" y="11408"/>
                  </a:lnTo>
                  <a:lnTo>
                    <a:pt x="12362" y="11445"/>
                  </a:lnTo>
                  <a:lnTo>
                    <a:pt x="12472" y="11445"/>
                  </a:lnTo>
                  <a:lnTo>
                    <a:pt x="12545" y="11408"/>
                  </a:lnTo>
                  <a:lnTo>
                    <a:pt x="12582" y="11371"/>
                  </a:lnTo>
                  <a:lnTo>
                    <a:pt x="12619" y="11298"/>
                  </a:lnTo>
                  <a:lnTo>
                    <a:pt x="12655" y="11188"/>
                  </a:lnTo>
                  <a:lnTo>
                    <a:pt x="12619" y="11115"/>
                  </a:lnTo>
                  <a:lnTo>
                    <a:pt x="12545" y="11041"/>
                  </a:lnTo>
                  <a:lnTo>
                    <a:pt x="11775" y="10418"/>
                  </a:lnTo>
                  <a:lnTo>
                    <a:pt x="11812" y="10381"/>
                  </a:lnTo>
                  <a:lnTo>
                    <a:pt x="11922" y="10198"/>
                  </a:lnTo>
                  <a:lnTo>
                    <a:pt x="11995" y="10014"/>
                  </a:lnTo>
                  <a:lnTo>
                    <a:pt x="11995" y="9941"/>
                  </a:lnTo>
                  <a:lnTo>
                    <a:pt x="11958" y="9904"/>
                  </a:lnTo>
                  <a:lnTo>
                    <a:pt x="11885" y="9904"/>
                  </a:lnTo>
                  <a:lnTo>
                    <a:pt x="11738" y="10051"/>
                  </a:lnTo>
                  <a:lnTo>
                    <a:pt x="11592" y="10234"/>
                  </a:lnTo>
                  <a:lnTo>
                    <a:pt x="11555" y="10271"/>
                  </a:lnTo>
                  <a:lnTo>
                    <a:pt x="11005" y="9867"/>
                  </a:lnTo>
                  <a:lnTo>
                    <a:pt x="10821" y="9757"/>
                  </a:lnTo>
                  <a:lnTo>
                    <a:pt x="10858" y="9684"/>
                  </a:lnTo>
                  <a:lnTo>
                    <a:pt x="10895" y="9611"/>
                  </a:lnTo>
                  <a:lnTo>
                    <a:pt x="11041" y="9464"/>
                  </a:lnTo>
                  <a:lnTo>
                    <a:pt x="11078" y="9427"/>
                  </a:lnTo>
                  <a:lnTo>
                    <a:pt x="11078" y="9354"/>
                  </a:lnTo>
                  <a:lnTo>
                    <a:pt x="11078" y="9317"/>
                  </a:lnTo>
                  <a:lnTo>
                    <a:pt x="11005" y="9281"/>
                  </a:lnTo>
                  <a:lnTo>
                    <a:pt x="10968" y="9317"/>
                  </a:lnTo>
                  <a:lnTo>
                    <a:pt x="10895" y="9281"/>
                  </a:lnTo>
                  <a:lnTo>
                    <a:pt x="10821" y="9317"/>
                  </a:lnTo>
                  <a:lnTo>
                    <a:pt x="10711" y="9427"/>
                  </a:lnTo>
                  <a:lnTo>
                    <a:pt x="10601" y="9574"/>
                  </a:lnTo>
                  <a:lnTo>
                    <a:pt x="10124" y="9281"/>
                  </a:lnTo>
                  <a:lnTo>
                    <a:pt x="10051" y="9207"/>
                  </a:lnTo>
                  <a:lnTo>
                    <a:pt x="10234" y="8914"/>
                  </a:lnTo>
                  <a:lnTo>
                    <a:pt x="10234" y="8840"/>
                  </a:lnTo>
                  <a:lnTo>
                    <a:pt x="10234" y="8804"/>
                  </a:lnTo>
                  <a:lnTo>
                    <a:pt x="10198" y="8730"/>
                  </a:lnTo>
                  <a:lnTo>
                    <a:pt x="10088" y="8694"/>
                  </a:lnTo>
                  <a:lnTo>
                    <a:pt x="10051" y="8730"/>
                  </a:lnTo>
                  <a:lnTo>
                    <a:pt x="10014" y="8767"/>
                  </a:lnTo>
                  <a:lnTo>
                    <a:pt x="9758" y="9060"/>
                  </a:lnTo>
                  <a:lnTo>
                    <a:pt x="9537" y="8877"/>
                  </a:lnTo>
                  <a:lnTo>
                    <a:pt x="9354" y="8694"/>
                  </a:lnTo>
                  <a:lnTo>
                    <a:pt x="9134" y="8437"/>
                  </a:lnTo>
                  <a:lnTo>
                    <a:pt x="9207" y="8327"/>
                  </a:lnTo>
                  <a:lnTo>
                    <a:pt x="9281" y="8217"/>
                  </a:lnTo>
                  <a:lnTo>
                    <a:pt x="9354" y="7960"/>
                  </a:lnTo>
                  <a:lnTo>
                    <a:pt x="9354" y="7887"/>
                  </a:lnTo>
                  <a:lnTo>
                    <a:pt x="9317" y="7850"/>
                  </a:lnTo>
                  <a:lnTo>
                    <a:pt x="9244" y="7850"/>
                  </a:lnTo>
                  <a:lnTo>
                    <a:pt x="9171" y="7887"/>
                  </a:lnTo>
                  <a:lnTo>
                    <a:pt x="8987" y="8107"/>
                  </a:lnTo>
                  <a:lnTo>
                    <a:pt x="8951" y="8180"/>
                  </a:lnTo>
                  <a:lnTo>
                    <a:pt x="8767" y="8033"/>
                  </a:lnTo>
                  <a:lnTo>
                    <a:pt x="8327" y="7740"/>
                  </a:lnTo>
                  <a:lnTo>
                    <a:pt x="8364" y="7446"/>
                  </a:lnTo>
                  <a:lnTo>
                    <a:pt x="8364" y="7410"/>
                  </a:lnTo>
                  <a:lnTo>
                    <a:pt x="8327" y="7336"/>
                  </a:lnTo>
                  <a:lnTo>
                    <a:pt x="8290" y="7300"/>
                  </a:lnTo>
                  <a:lnTo>
                    <a:pt x="8180" y="7300"/>
                  </a:lnTo>
                  <a:lnTo>
                    <a:pt x="8107" y="7336"/>
                  </a:lnTo>
                  <a:lnTo>
                    <a:pt x="8070" y="7446"/>
                  </a:lnTo>
                  <a:lnTo>
                    <a:pt x="8034" y="7556"/>
                  </a:lnTo>
                  <a:lnTo>
                    <a:pt x="7960" y="7520"/>
                  </a:lnTo>
                  <a:lnTo>
                    <a:pt x="7410" y="7116"/>
                  </a:lnTo>
                  <a:lnTo>
                    <a:pt x="7447" y="7080"/>
                  </a:lnTo>
                  <a:lnTo>
                    <a:pt x="7520" y="6970"/>
                  </a:lnTo>
                  <a:lnTo>
                    <a:pt x="7520" y="6896"/>
                  </a:lnTo>
                  <a:lnTo>
                    <a:pt x="7520" y="6860"/>
                  </a:lnTo>
                  <a:lnTo>
                    <a:pt x="7557" y="6750"/>
                  </a:lnTo>
                  <a:lnTo>
                    <a:pt x="7520" y="6713"/>
                  </a:lnTo>
                  <a:lnTo>
                    <a:pt x="7483" y="6713"/>
                  </a:lnTo>
                  <a:lnTo>
                    <a:pt x="7410" y="6750"/>
                  </a:lnTo>
                  <a:lnTo>
                    <a:pt x="7337" y="6750"/>
                  </a:lnTo>
                  <a:lnTo>
                    <a:pt x="7227" y="6823"/>
                  </a:lnTo>
                  <a:lnTo>
                    <a:pt x="7116" y="6896"/>
                  </a:lnTo>
                  <a:lnTo>
                    <a:pt x="6640" y="6639"/>
                  </a:lnTo>
                  <a:lnTo>
                    <a:pt x="6640" y="6603"/>
                  </a:lnTo>
                  <a:lnTo>
                    <a:pt x="7116" y="6163"/>
                  </a:lnTo>
                  <a:lnTo>
                    <a:pt x="7557" y="5649"/>
                  </a:lnTo>
                  <a:lnTo>
                    <a:pt x="7593" y="5722"/>
                  </a:lnTo>
                  <a:lnTo>
                    <a:pt x="7630" y="5759"/>
                  </a:lnTo>
                  <a:lnTo>
                    <a:pt x="7740" y="5759"/>
                  </a:lnTo>
                  <a:lnTo>
                    <a:pt x="8034" y="5576"/>
                  </a:lnTo>
                  <a:lnTo>
                    <a:pt x="8327" y="5392"/>
                  </a:lnTo>
                  <a:lnTo>
                    <a:pt x="8620" y="5209"/>
                  </a:lnTo>
                  <a:lnTo>
                    <a:pt x="8914" y="5025"/>
                  </a:lnTo>
                  <a:lnTo>
                    <a:pt x="9244" y="4879"/>
                  </a:lnTo>
                  <a:lnTo>
                    <a:pt x="9574" y="4732"/>
                  </a:lnTo>
                  <a:lnTo>
                    <a:pt x="9941" y="4659"/>
                  </a:lnTo>
                  <a:lnTo>
                    <a:pt x="10308" y="4622"/>
                  </a:lnTo>
                  <a:lnTo>
                    <a:pt x="10491" y="4622"/>
                  </a:lnTo>
                  <a:lnTo>
                    <a:pt x="10675" y="4659"/>
                  </a:lnTo>
                  <a:lnTo>
                    <a:pt x="10821" y="4732"/>
                  </a:lnTo>
                  <a:lnTo>
                    <a:pt x="10931" y="4842"/>
                  </a:lnTo>
                  <a:lnTo>
                    <a:pt x="11041" y="4989"/>
                  </a:lnTo>
                  <a:lnTo>
                    <a:pt x="11078" y="5136"/>
                  </a:lnTo>
                  <a:lnTo>
                    <a:pt x="11151" y="5502"/>
                  </a:lnTo>
                  <a:lnTo>
                    <a:pt x="11151" y="5906"/>
                  </a:lnTo>
                  <a:lnTo>
                    <a:pt x="11151" y="6309"/>
                  </a:lnTo>
                  <a:lnTo>
                    <a:pt x="11151" y="6676"/>
                  </a:lnTo>
                  <a:lnTo>
                    <a:pt x="11188" y="7006"/>
                  </a:lnTo>
                  <a:lnTo>
                    <a:pt x="11261" y="7373"/>
                  </a:lnTo>
                  <a:lnTo>
                    <a:pt x="11445" y="7703"/>
                  </a:lnTo>
                  <a:lnTo>
                    <a:pt x="11408" y="7813"/>
                  </a:lnTo>
                  <a:lnTo>
                    <a:pt x="11372" y="7923"/>
                  </a:lnTo>
                  <a:lnTo>
                    <a:pt x="11372" y="8033"/>
                  </a:lnTo>
                  <a:lnTo>
                    <a:pt x="11372" y="8143"/>
                  </a:lnTo>
                  <a:lnTo>
                    <a:pt x="11445" y="8253"/>
                  </a:lnTo>
                  <a:lnTo>
                    <a:pt x="11482" y="8327"/>
                  </a:lnTo>
                  <a:lnTo>
                    <a:pt x="11592" y="8400"/>
                  </a:lnTo>
                  <a:lnTo>
                    <a:pt x="11665" y="8474"/>
                  </a:lnTo>
                  <a:lnTo>
                    <a:pt x="11775" y="8510"/>
                  </a:lnTo>
                  <a:lnTo>
                    <a:pt x="12105" y="8510"/>
                  </a:lnTo>
                  <a:lnTo>
                    <a:pt x="12435" y="8694"/>
                  </a:lnTo>
                  <a:lnTo>
                    <a:pt x="12765" y="8840"/>
                  </a:lnTo>
                  <a:lnTo>
                    <a:pt x="13022" y="8877"/>
                  </a:lnTo>
                  <a:lnTo>
                    <a:pt x="13316" y="8877"/>
                  </a:lnTo>
                  <a:lnTo>
                    <a:pt x="13646" y="8804"/>
                  </a:lnTo>
                  <a:lnTo>
                    <a:pt x="13939" y="8694"/>
                  </a:lnTo>
                  <a:lnTo>
                    <a:pt x="14233" y="8584"/>
                  </a:lnTo>
                  <a:lnTo>
                    <a:pt x="14489" y="8400"/>
                  </a:lnTo>
                  <a:lnTo>
                    <a:pt x="14746" y="8217"/>
                  </a:lnTo>
                  <a:lnTo>
                    <a:pt x="14930" y="8033"/>
                  </a:lnTo>
                  <a:lnTo>
                    <a:pt x="14966" y="7997"/>
                  </a:lnTo>
                  <a:lnTo>
                    <a:pt x="14966" y="7923"/>
                  </a:lnTo>
                  <a:lnTo>
                    <a:pt x="14930" y="7813"/>
                  </a:lnTo>
                  <a:lnTo>
                    <a:pt x="14820" y="7777"/>
                  </a:lnTo>
                  <a:lnTo>
                    <a:pt x="14710" y="7777"/>
                  </a:lnTo>
                  <a:lnTo>
                    <a:pt x="14123" y="8143"/>
                  </a:lnTo>
                  <a:lnTo>
                    <a:pt x="13829" y="8290"/>
                  </a:lnTo>
                  <a:lnTo>
                    <a:pt x="13462" y="8400"/>
                  </a:lnTo>
                  <a:lnTo>
                    <a:pt x="13206" y="8474"/>
                  </a:lnTo>
                  <a:lnTo>
                    <a:pt x="12912" y="8437"/>
                  </a:lnTo>
                  <a:lnTo>
                    <a:pt x="12692" y="8363"/>
                  </a:lnTo>
                  <a:lnTo>
                    <a:pt x="12472" y="8217"/>
                  </a:lnTo>
                  <a:lnTo>
                    <a:pt x="12545" y="8107"/>
                  </a:lnTo>
                  <a:lnTo>
                    <a:pt x="12582" y="7960"/>
                  </a:lnTo>
                  <a:lnTo>
                    <a:pt x="12582" y="7850"/>
                  </a:lnTo>
                  <a:lnTo>
                    <a:pt x="12545" y="7777"/>
                  </a:lnTo>
                  <a:lnTo>
                    <a:pt x="12509" y="7740"/>
                  </a:lnTo>
                  <a:lnTo>
                    <a:pt x="12325" y="7630"/>
                  </a:lnTo>
                  <a:lnTo>
                    <a:pt x="12142" y="7520"/>
                  </a:lnTo>
                  <a:lnTo>
                    <a:pt x="11812" y="7520"/>
                  </a:lnTo>
                  <a:lnTo>
                    <a:pt x="11628" y="7116"/>
                  </a:lnTo>
                  <a:lnTo>
                    <a:pt x="11518" y="6713"/>
                  </a:lnTo>
                  <a:lnTo>
                    <a:pt x="11518" y="6346"/>
                  </a:lnTo>
                  <a:lnTo>
                    <a:pt x="11518" y="6016"/>
                  </a:lnTo>
                  <a:lnTo>
                    <a:pt x="11555" y="5649"/>
                  </a:lnTo>
                  <a:lnTo>
                    <a:pt x="11518" y="5282"/>
                  </a:lnTo>
                  <a:lnTo>
                    <a:pt x="11445" y="4989"/>
                  </a:lnTo>
                  <a:lnTo>
                    <a:pt x="11335" y="4732"/>
                  </a:lnTo>
                  <a:lnTo>
                    <a:pt x="11188" y="4549"/>
                  </a:lnTo>
                  <a:lnTo>
                    <a:pt x="11005" y="4402"/>
                  </a:lnTo>
                  <a:lnTo>
                    <a:pt x="10785" y="4329"/>
                  </a:lnTo>
                  <a:lnTo>
                    <a:pt x="10565" y="4255"/>
                  </a:lnTo>
                  <a:lnTo>
                    <a:pt x="10051" y="4255"/>
                  </a:lnTo>
                  <a:lnTo>
                    <a:pt x="9758" y="4292"/>
                  </a:lnTo>
                  <a:lnTo>
                    <a:pt x="9464" y="4365"/>
                  </a:lnTo>
                  <a:lnTo>
                    <a:pt x="8914" y="4585"/>
                  </a:lnTo>
                  <a:lnTo>
                    <a:pt x="8400" y="4879"/>
                  </a:lnTo>
                  <a:lnTo>
                    <a:pt x="7960" y="5209"/>
                  </a:lnTo>
                  <a:lnTo>
                    <a:pt x="8290" y="4769"/>
                  </a:lnTo>
                  <a:lnTo>
                    <a:pt x="9061" y="3742"/>
                  </a:lnTo>
                  <a:lnTo>
                    <a:pt x="9464" y="3191"/>
                  </a:lnTo>
                  <a:lnTo>
                    <a:pt x="9831" y="2641"/>
                  </a:lnTo>
                  <a:lnTo>
                    <a:pt x="9868" y="2568"/>
                  </a:lnTo>
                  <a:lnTo>
                    <a:pt x="9868" y="2531"/>
                  </a:lnTo>
                  <a:lnTo>
                    <a:pt x="9794" y="2421"/>
                  </a:lnTo>
                  <a:lnTo>
                    <a:pt x="9721" y="2384"/>
                  </a:lnTo>
                  <a:lnTo>
                    <a:pt x="9684" y="2348"/>
                  </a:lnTo>
                  <a:close/>
                  <a:moveTo>
                    <a:pt x="15663" y="9867"/>
                  </a:moveTo>
                  <a:lnTo>
                    <a:pt x="15700" y="9904"/>
                  </a:lnTo>
                  <a:lnTo>
                    <a:pt x="15627" y="10381"/>
                  </a:lnTo>
                  <a:lnTo>
                    <a:pt x="15663" y="10418"/>
                  </a:lnTo>
                  <a:lnTo>
                    <a:pt x="15663" y="10454"/>
                  </a:lnTo>
                  <a:lnTo>
                    <a:pt x="15773" y="10491"/>
                  </a:lnTo>
                  <a:lnTo>
                    <a:pt x="15443" y="10895"/>
                  </a:lnTo>
                  <a:lnTo>
                    <a:pt x="15443" y="10821"/>
                  </a:lnTo>
                  <a:lnTo>
                    <a:pt x="15333" y="10491"/>
                  </a:lnTo>
                  <a:lnTo>
                    <a:pt x="15296" y="10454"/>
                  </a:lnTo>
                  <a:lnTo>
                    <a:pt x="15260" y="10454"/>
                  </a:lnTo>
                  <a:lnTo>
                    <a:pt x="15223" y="10491"/>
                  </a:lnTo>
                  <a:lnTo>
                    <a:pt x="15223" y="10528"/>
                  </a:lnTo>
                  <a:lnTo>
                    <a:pt x="15186" y="10821"/>
                  </a:lnTo>
                  <a:lnTo>
                    <a:pt x="15186" y="11188"/>
                  </a:lnTo>
                  <a:lnTo>
                    <a:pt x="15223" y="11225"/>
                  </a:lnTo>
                  <a:lnTo>
                    <a:pt x="14746" y="11848"/>
                  </a:lnTo>
                  <a:lnTo>
                    <a:pt x="14746" y="11591"/>
                  </a:lnTo>
                  <a:lnTo>
                    <a:pt x="14746" y="11371"/>
                  </a:lnTo>
                  <a:lnTo>
                    <a:pt x="14746" y="11115"/>
                  </a:lnTo>
                  <a:lnTo>
                    <a:pt x="14710" y="11078"/>
                  </a:lnTo>
                  <a:lnTo>
                    <a:pt x="15333" y="10308"/>
                  </a:lnTo>
                  <a:lnTo>
                    <a:pt x="15663" y="9867"/>
                  </a:lnTo>
                  <a:close/>
                  <a:moveTo>
                    <a:pt x="14526" y="11298"/>
                  </a:moveTo>
                  <a:lnTo>
                    <a:pt x="14453" y="11555"/>
                  </a:lnTo>
                  <a:lnTo>
                    <a:pt x="14416" y="11775"/>
                  </a:lnTo>
                  <a:lnTo>
                    <a:pt x="14453" y="11885"/>
                  </a:lnTo>
                  <a:lnTo>
                    <a:pt x="14489" y="11958"/>
                  </a:lnTo>
                  <a:lnTo>
                    <a:pt x="14563" y="11995"/>
                  </a:lnTo>
                  <a:lnTo>
                    <a:pt x="14600" y="11995"/>
                  </a:lnTo>
                  <a:lnTo>
                    <a:pt x="14123" y="12619"/>
                  </a:lnTo>
                  <a:lnTo>
                    <a:pt x="14049" y="12655"/>
                  </a:lnTo>
                  <a:lnTo>
                    <a:pt x="14049" y="12362"/>
                  </a:lnTo>
                  <a:lnTo>
                    <a:pt x="14049" y="12142"/>
                  </a:lnTo>
                  <a:lnTo>
                    <a:pt x="14049" y="12032"/>
                  </a:lnTo>
                  <a:lnTo>
                    <a:pt x="14013" y="11922"/>
                  </a:lnTo>
                  <a:lnTo>
                    <a:pt x="14526" y="11298"/>
                  </a:lnTo>
                  <a:close/>
                  <a:moveTo>
                    <a:pt x="4806" y="7997"/>
                  </a:moveTo>
                  <a:lnTo>
                    <a:pt x="4769" y="8033"/>
                  </a:lnTo>
                  <a:lnTo>
                    <a:pt x="4769" y="8070"/>
                  </a:lnTo>
                  <a:lnTo>
                    <a:pt x="4952" y="8217"/>
                  </a:lnTo>
                  <a:lnTo>
                    <a:pt x="5099" y="8327"/>
                  </a:lnTo>
                  <a:lnTo>
                    <a:pt x="5576" y="8584"/>
                  </a:lnTo>
                  <a:lnTo>
                    <a:pt x="6126" y="8840"/>
                  </a:lnTo>
                  <a:lnTo>
                    <a:pt x="6640" y="9134"/>
                  </a:lnTo>
                  <a:lnTo>
                    <a:pt x="7116" y="9501"/>
                  </a:lnTo>
                  <a:lnTo>
                    <a:pt x="7557" y="9831"/>
                  </a:lnTo>
                  <a:lnTo>
                    <a:pt x="8437" y="10638"/>
                  </a:lnTo>
                  <a:lnTo>
                    <a:pt x="9244" y="11371"/>
                  </a:lnTo>
                  <a:lnTo>
                    <a:pt x="10088" y="12105"/>
                  </a:lnTo>
                  <a:lnTo>
                    <a:pt x="10344" y="12325"/>
                  </a:lnTo>
                  <a:lnTo>
                    <a:pt x="10748" y="12655"/>
                  </a:lnTo>
                  <a:lnTo>
                    <a:pt x="10931" y="12765"/>
                  </a:lnTo>
                  <a:lnTo>
                    <a:pt x="11115" y="12839"/>
                  </a:lnTo>
                  <a:lnTo>
                    <a:pt x="11225" y="12839"/>
                  </a:lnTo>
                  <a:lnTo>
                    <a:pt x="11298" y="12802"/>
                  </a:lnTo>
                  <a:lnTo>
                    <a:pt x="11335" y="12765"/>
                  </a:lnTo>
                  <a:lnTo>
                    <a:pt x="11372" y="12692"/>
                  </a:lnTo>
                  <a:lnTo>
                    <a:pt x="11372" y="12582"/>
                  </a:lnTo>
                  <a:lnTo>
                    <a:pt x="11335" y="12472"/>
                  </a:lnTo>
                  <a:lnTo>
                    <a:pt x="11151" y="12325"/>
                  </a:lnTo>
                  <a:lnTo>
                    <a:pt x="10711" y="11995"/>
                  </a:lnTo>
                  <a:lnTo>
                    <a:pt x="10271" y="11628"/>
                  </a:lnTo>
                  <a:lnTo>
                    <a:pt x="9391" y="10858"/>
                  </a:lnTo>
                  <a:lnTo>
                    <a:pt x="8547" y="10051"/>
                  </a:lnTo>
                  <a:lnTo>
                    <a:pt x="8107" y="9684"/>
                  </a:lnTo>
                  <a:lnTo>
                    <a:pt x="7703" y="9354"/>
                  </a:lnTo>
                  <a:lnTo>
                    <a:pt x="7227" y="9024"/>
                  </a:lnTo>
                  <a:lnTo>
                    <a:pt x="6786" y="8694"/>
                  </a:lnTo>
                  <a:lnTo>
                    <a:pt x="6309" y="8437"/>
                  </a:lnTo>
                  <a:lnTo>
                    <a:pt x="5833" y="8217"/>
                  </a:lnTo>
                  <a:lnTo>
                    <a:pt x="5356" y="8033"/>
                  </a:lnTo>
                  <a:lnTo>
                    <a:pt x="5209" y="7997"/>
                  </a:lnTo>
                  <a:close/>
                  <a:moveTo>
                    <a:pt x="954" y="12582"/>
                  </a:moveTo>
                  <a:lnTo>
                    <a:pt x="1101" y="12692"/>
                  </a:lnTo>
                  <a:lnTo>
                    <a:pt x="1064" y="12765"/>
                  </a:lnTo>
                  <a:lnTo>
                    <a:pt x="1064" y="12839"/>
                  </a:lnTo>
                  <a:lnTo>
                    <a:pt x="1064" y="12875"/>
                  </a:lnTo>
                  <a:lnTo>
                    <a:pt x="1101" y="12839"/>
                  </a:lnTo>
                  <a:lnTo>
                    <a:pt x="1211" y="12912"/>
                  </a:lnTo>
                  <a:lnTo>
                    <a:pt x="1247" y="12985"/>
                  </a:lnTo>
                  <a:lnTo>
                    <a:pt x="1247" y="13059"/>
                  </a:lnTo>
                  <a:lnTo>
                    <a:pt x="1284" y="13242"/>
                  </a:lnTo>
                  <a:lnTo>
                    <a:pt x="991" y="13095"/>
                  </a:lnTo>
                  <a:lnTo>
                    <a:pt x="844" y="13059"/>
                  </a:lnTo>
                  <a:lnTo>
                    <a:pt x="697" y="13022"/>
                  </a:lnTo>
                  <a:lnTo>
                    <a:pt x="844" y="12765"/>
                  </a:lnTo>
                  <a:lnTo>
                    <a:pt x="954" y="12582"/>
                  </a:lnTo>
                  <a:close/>
                  <a:moveTo>
                    <a:pt x="2715" y="10858"/>
                  </a:moveTo>
                  <a:lnTo>
                    <a:pt x="2641" y="10931"/>
                  </a:lnTo>
                  <a:lnTo>
                    <a:pt x="2641" y="10968"/>
                  </a:lnTo>
                  <a:lnTo>
                    <a:pt x="2788" y="11151"/>
                  </a:lnTo>
                  <a:lnTo>
                    <a:pt x="2935" y="11261"/>
                  </a:lnTo>
                  <a:lnTo>
                    <a:pt x="3302" y="11445"/>
                  </a:lnTo>
                  <a:lnTo>
                    <a:pt x="3778" y="11775"/>
                  </a:lnTo>
                  <a:lnTo>
                    <a:pt x="4255" y="12105"/>
                  </a:lnTo>
                  <a:lnTo>
                    <a:pt x="5099" y="12765"/>
                  </a:lnTo>
                  <a:lnTo>
                    <a:pt x="5539" y="13095"/>
                  </a:lnTo>
                  <a:lnTo>
                    <a:pt x="5759" y="13242"/>
                  </a:lnTo>
                  <a:lnTo>
                    <a:pt x="5869" y="13279"/>
                  </a:lnTo>
                  <a:lnTo>
                    <a:pt x="6053" y="13279"/>
                  </a:lnTo>
                  <a:lnTo>
                    <a:pt x="6126" y="13242"/>
                  </a:lnTo>
                  <a:lnTo>
                    <a:pt x="6163" y="13169"/>
                  </a:lnTo>
                  <a:lnTo>
                    <a:pt x="6126" y="13059"/>
                  </a:lnTo>
                  <a:lnTo>
                    <a:pt x="6089" y="12985"/>
                  </a:lnTo>
                  <a:lnTo>
                    <a:pt x="6016" y="12875"/>
                  </a:lnTo>
                  <a:lnTo>
                    <a:pt x="5869" y="12729"/>
                  </a:lnTo>
                  <a:lnTo>
                    <a:pt x="5502" y="12472"/>
                  </a:lnTo>
                  <a:lnTo>
                    <a:pt x="4512" y="11738"/>
                  </a:lnTo>
                  <a:lnTo>
                    <a:pt x="4035" y="11408"/>
                  </a:lnTo>
                  <a:lnTo>
                    <a:pt x="3522" y="11078"/>
                  </a:lnTo>
                  <a:lnTo>
                    <a:pt x="3338" y="11005"/>
                  </a:lnTo>
                  <a:lnTo>
                    <a:pt x="3118" y="10895"/>
                  </a:lnTo>
                  <a:lnTo>
                    <a:pt x="2935" y="10858"/>
                  </a:lnTo>
                  <a:close/>
                  <a:moveTo>
                    <a:pt x="13756" y="12252"/>
                  </a:moveTo>
                  <a:lnTo>
                    <a:pt x="13719" y="12362"/>
                  </a:lnTo>
                  <a:lnTo>
                    <a:pt x="13719" y="12619"/>
                  </a:lnTo>
                  <a:lnTo>
                    <a:pt x="13719" y="12912"/>
                  </a:lnTo>
                  <a:lnTo>
                    <a:pt x="13756" y="12985"/>
                  </a:lnTo>
                  <a:lnTo>
                    <a:pt x="13793" y="13022"/>
                  </a:lnTo>
                  <a:lnTo>
                    <a:pt x="13719" y="13095"/>
                  </a:lnTo>
                  <a:lnTo>
                    <a:pt x="13389" y="13536"/>
                  </a:lnTo>
                  <a:lnTo>
                    <a:pt x="13426" y="13132"/>
                  </a:lnTo>
                  <a:lnTo>
                    <a:pt x="13462" y="12912"/>
                  </a:lnTo>
                  <a:lnTo>
                    <a:pt x="13462" y="12765"/>
                  </a:lnTo>
                  <a:lnTo>
                    <a:pt x="13426" y="12655"/>
                  </a:lnTo>
                  <a:lnTo>
                    <a:pt x="13756" y="12252"/>
                  </a:lnTo>
                  <a:close/>
                  <a:moveTo>
                    <a:pt x="4402" y="8694"/>
                  </a:moveTo>
                  <a:lnTo>
                    <a:pt x="4329" y="8730"/>
                  </a:lnTo>
                  <a:lnTo>
                    <a:pt x="4255" y="8804"/>
                  </a:lnTo>
                  <a:lnTo>
                    <a:pt x="4255" y="8877"/>
                  </a:lnTo>
                  <a:lnTo>
                    <a:pt x="4255" y="8987"/>
                  </a:lnTo>
                  <a:lnTo>
                    <a:pt x="4292" y="9060"/>
                  </a:lnTo>
                  <a:lnTo>
                    <a:pt x="4365" y="9134"/>
                  </a:lnTo>
                  <a:lnTo>
                    <a:pt x="4512" y="9207"/>
                  </a:lnTo>
                  <a:lnTo>
                    <a:pt x="4842" y="9354"/>
                  </a:lnTo>
                  <a:lnTo>
                    <a:pt x="5136" y="9501"/>
                  </a:lnTo>
                  <a:lnTo>
                    <a:pt x="5392" y="9647"/>
                  </a:lnTo>
                  <a:lnTo>
                    <a:pt x="5869" y="10014"/>
                  </a:lnTo>
                  <a:lnTo>
                    <a:pt x="6346" y="10418"/>
                  </a:lnTo>
                  <a:lnTo>
                    <a:pt x="6786" y="10858"/>
                  </a:lnTo>
                  <a:lnTo>
                    <a:pt x="8584" y="12398"/>
                  </a:lnTo>
                  <a:lnTo>
                    <a:pt x="9501" y="13169"/>
                  </a:lnTo>
                  <a:lnTo>
                    <a:pt x="9721" y="13315"/>
                  </a:lnTo>
                  <a:lnTo>
                    <a:pt x="9941" y="13462"/>
                  </a:lnTo>
                  <a:lnTo>
                    <a:pt x="10161" y="13572"/>
                  </a:lnTo>
                  <a:lnTo>
                    <a:pt x="10271" y="13609"/>
                  </a:lnTo>
                  <a:lnTo>
                    <a:pt x="10381" y="13609"/>
                  </a:lnTo>
                  <a:lnTo>
                    <a:pt x="10454" y="13572"/>
                  </a:lnTo>
                  <a:lnTo>
                    <a:pt x="10491" y="13536"/>
                  </a:lnTo>
                  <a:lnTo>
                    <a:pt x="10528" y="13462"/>
                  </a:lnTo>
                  <a:lnTo>
                    <a:pt x="10491" y="13389"/>
                  </a:lnTo>
                  <a:lnTo>
                    <a:pt x="10418" y="13242"/>
                  </a:lnTo>
                  <a:lnTo>
                    <a:pt x="10271" y="13132"/>
                  </a:lnTo>
                  <a:lnTo>
                    <a:pt x="9978" y="12949"/>
                  </a:lnTo>
                  <a:lnTo>
                    <a:pt x="9537" y="12619"/>
                  </a:lnTo>
                  <a:lnTo>
                    <a:pt x="9134" y="12288"/>
                  </a:lnTo>
                  <a:lnTo>
                    <a:pt x="7557" y="10931"/>
                  </a:lnTo>
                  <a:lnTo>
                    <a:pt x="6823" y="10271"/>
                  </a:lnTo>
                  <a:lnTo>
                    <a:pt x="6089" y="9647"/>
                  </a:lnTo>
                  <a:lnTo>
                    <a:pt x="5686" y="9354"/>
                  </a:lnTo>
                  <a:lnTo>
                    <a:pt x="5246" y="9097"/>
                  </a:lnTo>
                  <a:lnTo>
                    <a:pt x="4769" y="8950"/>
                  </a:lnTo>
                  <a:lnTo>
                    <a:pt x="4549" y="8840"/>
                  </a:lnTo>
                  <a:lnTo>
                    <a:pt x="4475" y="8767"/>
                  </a:lnTo>
                  <a:lnTo>
                    <a:pt x="4439" y="8694"/>
                  </a:lnTo>
                  <a:close/>
                  <a:moveTo>
                    <a:pt x="1541" y="13022"/>
                  </a:moveTo>
                  <a:lnTo>
                    <a:pt x="2091" y="13389"/>
                  </a:lnTo>
                  <a:lnTo>
                    <a:pt x="2091" y="13572"/>
                  </a:lnTo>
                  <a:lnTo>
                    <a:pt x="2126" y="13749"/>
                  </a:lnTo>
                  <a:lnTo>
                    <a:pt x="1504" y="13389"/>
                  </a:lnTo>
                  <a:lnTo>
                    <a:pt x="1578" y="13352"/>
                  </a:lnTo>
                  <a:lnTo>
                    <a:pt x="1614" y="13315"/>
                  </a:lnTo>
                  <a:lnTo>
                    <a:pt x="1614" y="13279"/>
                  </a:lnTo>
                  <a:lnTo>
                    <a:pt x="1614" y="13205"/>
                  </a:lnTo>
                  <a:lnTo>
                    <a:pt x="1541" y="13095"/>
                  </a:lnTo>
                  <a:lnTo>
                    <a:pt x="1541" y="13022"/>
                  </a:lnTo>
                  <a:close/>
                  <a:moveTo>
                    <a:pt x="13206" y="12949"/>
                  </a:moveTo>
                  <a:lnTo>
                    <a:pt x="13169" y="13022"/>
                  </a:lnTo>
                  <a:lnTo>
                    <a:pt x="13059" y="13756"/>
                  </a:lnTo>
                  <a:lnTo>
                    <a:pt x="13059" y="13829"/>
                  </a:lnTo>
                  <a:lnTo>
                    <a:pt x="13096" y="13866"/>
                  </a:lnTo>
                  <a:lnTo>
                    <a:pt x="12912" y="14086"/>
                  </a:lnTo>
                  <a:lnTo>
                    <a:pt x="12912" y="13719"/>
                  </a:lnTo>
                  <a:lnTo>
                    <a:pt x="12875" y="13352"/>
                  </a:lnTo>
                  <a:lnTo>
                    <a:pt x="13206" y="12949"/>
                  </a:lnTo>
                  <a:close/>
                  <a:moveTo>
                    <a:pt x="2458" y="13646"/>
                  </a:moveTo>
                  <a:lnTo>
                    <a:pt x="2641" y="13792"/>
                  </a:lnTo>
                  <a:lnTo>
                    <a:pt x="2788" y="13902"/>
                  </a:lnTo>
                  <a:lnTo>
                    <a:pt x="2788" y="14086"/>
                  </a:lnTo>
                  <a:lnTo>
                    <a:pt x="2825" y="14233"/>
                  </a:lnTo>
                  <a:lnTo>
                    <a:pt x="2605" y="14086"/>
                  </a:lnTo>
                  <a:lnTo>
                    <a:pt x="2385" y="13939"/>
                  </a:lnTo>
                  <a:lnTo>
                    <a:pt x="2495" y="13939"/>
                  </a:lnTo>
                  <a:lnTo>
                    <a:pt x="2568" y="13866"/>
                  </a:lnTo>
                  <a:lnTo>
                    <a:pt x="2568" y="13829"/>
                  </a:lnTo>
                  <a:lnTo>
                    <a:pt x="2568" y="13756"/>
                  </a:lnTo>
                  <a:lnTo>
                    <a:pt x="2458" y="13646"/>
                  </a:lnTo>
                  <a:close/>
                  <a:moveTo>
                    <a:pt x="3595" y="9794"/>
                  </a:moveTo>
                  <a:lnTo>
                    <a:pt x="3558" y="9831"/>
                  </a:lnTo>
                  <a:lnTo>
                    <a:pt x="3522" y="9867"/>
                  </a:lnTo>
                  <a:lnTo>
                    <a:pt x="3558" y="9977"/>
                  </a:lnTo>
                  <a:lnTo>
                    <a:pt x="3595" y="10088"/>
                  </a:lnTo>
                  <a:lnTo>
                    <a:pt x="3815" y="10234"/>
                  </a:lnTo>
                  <a:lnTo>
                    <a:pt x="4659" y="10821"/>
                  </a:lnTo>
                  <a:lnTo>
                    <a:pt x="5466" y="11518"/>
                  </a:lnTo>
                  <a:lnTo>
                    <a:pt x="6236" y="12178"/>
                  </a:lnTo>
                  <a:lnTo>
                    <a:pt x="7080" y="12839"/>
                  </a:lnTo>
                  <a:lnTo>
                    <a:pt x="7923" y="13462"/>
                  </a:lnTo>
                  <a:lnTo>
                    <a:pt x="8730" y="14049"/>
                  </a:lnTo>
                  <a:lnTo>
                    <a:pt x="9134" y="14343"/>
                  </a:lnTo>
                  <a:lnTo>
                    <a:pt x="9574" y="14563"/>
                  </a:lnTo>
                  <a:lnTo>
                    <a:pt x="9684" y="14563"/>
                  </a:lnTo>
                  <a:lnTo>
                    <a:pt x="9794" y="14526"/>
                  </a:lnTo>
                  <a:lnTo>
                    <a:pt x="9868" y="14453"/>
                  </a:lnTo>
                  <a:lnTo>
                    <a:pt x="9904" y="14416"/>
                  </a:lnTo>
                  <a:lnTo>
                    <a:pt x="9904" y="14379"/>
                  </a:lnTo>
                  <a:lnTo>
                    <a:pt x="9904" y="14306"/>
                  </a:lnTo>
                  <a:lnTo>
                    <a:pt x="9868" y="14269"/>
                  </a:lnTo>
                  <a:lnTo>
                    <a:pt x="9794" y="14196"/>
                  </a:lnTo>
                  <a:lnTo>
                    <a:pt x="9721" y="14159"/>
                  </a:lnTo>
                  <a:lnTo>
                    <a:pt x="9501" y="14012"/>
                  </a:lnTo>
                  <a:lnTo>
                    <a:pt x="9281" y="13866"/>
                  </a:lnTo>
                  <a:lnTo>
                    <a:pt x="8290" y="13205"/>
                  </a:lnTo>
                  <a:lnTo>
                    <a:pt x="7373" y="12508"/>
                  </a:lnTo>
                  <a:lnTo>
                    <a:pt x="6493" y="11812"/>
                  </a:lnTo>
                  <a:lnTo>
                    <a:pt x="5649" y="11115"/>
                  </a:lnTo>
                  <a:lnTo>
                    <a:pt x="4769" y="10418"/>
                  </a:lnTo>
                  <a:lnTo>
                    <a:pt x="4549" y="10234"/>
                  </a:lnTo>
                  <a:lnTo>
                    <a:pt x="4145" y="9977"/>
                  </a:lnTo>
                  <a:lnTo>
                    <a:pt x="3925" y="9867"/>
                  </a:lnTo>
                  <a:lnTo>
                    <a:pt x="3742" y="9794"/>
                  </a:lnTo>
                  <a:close/>
                  <a:moveTo>
                    <a:pt x="3155" y="14122"/>
                  </a:moveTo>
                  <a:lnTo>
                    <a:pt x="3778" y="14563"/>
                  </a:lnTo>
                  <a:lnTo>
                    <a:pt x="3742" y="14746"/>
                  </a:lnTo>
                  <a:lnTo>
                    <a:pt x="3742" y="14856"/>
                  </a:lnTo>
                  <a:lnTo>
                    <a:pt x="3338" y="14563"/>
                  </a:lnTo>
                  <a:lnTo>
                    <a:pt x="3338" y="14489"/>
                  </a:lnTo>
                  <a:lnTo>
                    <a:pt x="3302" y="14416"/>
                  </a:lnTo>
                  <a:lnTo>
                    <a:pt x="3192" y="14269"/>
                  </a:lnTo>
                  <a:lnTo>
                    <a:pt x="3155" y="14122"/>
                  </a:lnTo>
                  <a:close/>
                  <a:moveTo>
                    <a:pt x="12692" y="13536"/>
                  </a:moveTo>
                  <a:lnTo>
                    <a:pt x="12619" y="13976"/>
                  </a:lnTo>
                  <a:lnTo>
                    <a:pt x="12582" y="14416"/>
                  </a:lnTo>
                  <a:lnTo>
                    <a:pt x="12582" y="14489"/>
                  </a:lnTo>
                  <a:lnTo>
                    <a:pt x="12142" y="15040"/>
                  </a:lnTo>
                  <a:lnTo>
                    <a:pt x="12142" y="14893"/>
                  </a:lnTo>
                  <a:lnTo>
                    <a:pt x="12142" y="14563"/>
                  </a:lnTo>
                  <a:lnTo>
                    <a:pt x="12105" y="14269"/>
                  </a:lnTo>
                  <a:lnTo>
                    <a:pt x="12692" y="13536"/>
                  </a:lnTo>
                  <a:close/>
                  <a:moveTo>
                    <a:pt x="4035" y="14746"/>
                  </a:moveTo>
                  <a:lnTo>
                    <a:pt x="4402" y="15003"/>
                  </a:lnTo>
                  <a:lnTo>
                    <a:pt x="4402" y="15040"/>
                  </a:lnTo>
                  <a:lnTo>
                    <a:pt x="4402" y="15150"/>
                  </a:lnTo>
                  <a:lnTo>
                    <a:pt x="4439" y="15223"/>
                  </a:lnTo>
                  <a:lnTo>
                    <a:pt x="4549" y="15370"/>
                  </a:lnTo>
                  <a:lnTo>
                    <a:pt x="4659" y="15553"/>
                  </a:lnTo>
                  <a:lnTo>
                    <a:pt x="4255" y="15223"/>
                  </a:lnTo>
                  <a:lnTo>
                    <a:pt x="4255" y="15150"/>
                  </a:lnTo>
                  <a:lnTo>
                    <a:pt x="4219" y="15076"/>
                  </a:lnTo>
                  <a:lnTo>
                    <a:pt x="4109" y="14966"/>
                  </a:lnTo>
                  <a:lnTo>
                    <a:pt x="4035" y="14856"/>
                  </a:lnTo>
                  <a:lnTo>
                    <a:pt x="4035" y="14746"/>
                  </a:lnTo>
                  <a:close/>
                  <a:moveTo>
                    <a:pt x="11922" y="14489"/>
                  </a:moveTo>
                  <a:lnTo>
                    <a:pt x="11885" y="14856"/>
                  </a:lnTo>
                  <a:lnTo>
                    <a:pt x="11848" y="15113"/>
                  </a:lnTo>
                  <a:lnTo>
                    <a:pt x="11848" y="15260"/>
                  </a:lnTo>
                  <a:lnTo>
                    <a:pt x="11848" y="15370"/>
                  </a:lnTo>
                  <a:lnTo>
                    <a:pt x="11555" y="15700"/>
                  </a:lnTo>
                  <a:lnTo>
                    <a:pt x="11592" y="15480"/>
                  </a:lnTo>
                  <a:lnTo>
                    <a:pt x="11555" y="15223"/>
                  </a:lnTo>
                  <a:lnTo>
                    <a:pt x="11555" y="15150"/>
                  </a:lnTo>
                  <a:lnTo>
                    <a:pt x="11482" y="15113"/>
                  </a:lnTo>
                  <a:lnTo>
                    <a:pt x="11445" y="15113"/>
                  </a:lnTo>
                  <a:lnTo>
                    <a:pt x="11922" y="14489"/>
                  </a:lnTo>
                  <a:close/>
                  <a:moveTo>
                    <a:pt x="4769" y="15223"/>
                  </a:moveTo>
                  <a:lnTo>
                    <a:pt x="5026" y="15406"/>
                  </a:lnTo>
                  <a:lnTo>
                    <a:pt x="5576" y="15810"/>
                  </a:lnTo>
                  <a:lnTo>
                    <a:pt x="5576" y="15883"/>
                  </a:lnTo>
                  <a:lnTo>
                    <a:pt x="5576" y="16177"/>
                  </a:lnTo>
                  <a:lnTo>
                    <a:pt x="5576" y="16287"/>
                  </a:lnTo>
                  <a:lnTo>
                    <a:pt x="4916" y="15773"/>
                  </a:lnTo>
                  <a:lnTo>
                    <a:pt x="4952" y="15663"/>
                  </a:lnTo>
                  <a:lnTo>
                    <a:pt x="4952" y="15553"/>
                  </a:lnTo>
                  <a:lnTo>
                    <a:pt x="4916" y="15480"/>
                  </a:lnTo>
                  <a:lnTo>
                    <a:pt x="4879" y="15370"/>
                  </a:lnTo>
                  <a:lnTo>
                    <a:pt x="4769" y="15223"/>
                  </a:lnTo>
                  <a:close/>
                  <a:moveTo>
                    <a:pt x="5833" y="15993"/>
                  </a:moveTo>
                  <a:lnTo>
                    <a:pt x="6456" y="16507"/>
                  </a:lnTo>
                  <a:lnTo>
                    <a:pt x="6420" y="16580"/>
                  </a:lnTo>
                  <a:lnTo>
                    <a:pt x="6383" y="16690"/>
                  </a:lnTo>
                  <a:lnTo>
                    <a:pt x="6346" y="16874"/>
                  </a:lnTo>
                  <a:lnTo>
                    <a:pt x="5869" y="16507"/>
                  </a:lnTo>
                  <a:lnTo>
                    <a:pt x="5869" y="16323"/>
                  </a:lnTo>
                  <a:lnTo>
                    <a:pt x="5869" y="16140"/>
                  </a:lnTo>
                  <a:lnTo>
                    <a:pt x="5833" y="15993"/>
                  </a:lnTo>
                  <a:close/>
                  <a:moveTo>
                    <a:pt x="11298" y="15260"/>
                  </a:moveTo>
                  <a:lnTo>
                    <a:pt x="11298" y="15443"/>
                  </a:lnTo>
                  <a:lnTo>
                    <a:pt x="11225" y="15957"/>
                  </a:lnTo>
                  <a:lnTo>
                    <a:pt x="11225" y="16030"/>
                  </a:lnTo>
                  <a:lnTo>
                    <a:pt x="11261" y="16067"/>
                  </a:lnTo>
                  <a:lnTo>
                    <a:pt x="10088" y="17387"/>
                  </a:lnTo>
                  <a:lnTo>
                    <a:pt x="10088" y="17130"/>
                  </a:lnTo>
                  <a:lnTo>
                    <a:pt x="10088" y="16984"/>
                  </a:lnTo>
                  <a:lnTo>
                    <a:pt x="10308" y="16653"/>
                  </a:lnTo>
                  <a:lnTo>
                    <a:pt x="10821" y="15920"/>
                  </a:lnTo>
                  <a:lnTo>
                    <a:pt x="10785" y="16067"/>
                  </a:lnTo>
                  <a:lnTo>
                    <a:pt x="10711" y="16287"/>
                  </a:lnTo>
                  <a:lnTo>
                    <a:pt x="10711" y="16397"/>
                  </a:lnTo>
                  <a:lnTo>
                    <a:pt x="10711" y="16507"/>
                  </a:lnTo>
                  <a:lnTo>
                    <a:pt x="10748" y="16543"/>
                  </a:lnTo>
                  <a:lnTo>
                    <a:pt x="10785" y="16543"/>
                  </a:lnTo>
                  <a:lnTo>
                    <a:pt x="10895" y="16470"/>
                  </a:lnTo>
                  <a:lnTo>
                    <a:pt x="10968" y="16360"/>
                  </a:lnTo>
                  <a:lnTo>
                    <a:pt x="11005" y="16103"/>
                  </a:lnTo>
                  <a:lnTo>
                    <a:pt x="11005" y="15663"/>
                  </a:lnTo>
                  <a:lnTo>
                    <a:pt x="11225" y="15370"/>
                  </a:lnTo>
                  <a:lnTo>
                    <a:pt x="11298" y="15260"/>
                  </a:lnTo>
                  <a:close/>
                  <a:moveTo>
                    <a:pt x="6566" y="16580"/>
                  </a:moveTo>
                  <a:lnTo>
                    <a:pt x="7006" y="17020"/>
                  </a:lnTo>
                  <a:lnTo>
                    <a:pt x="7006" y="17240"/>
                  </a:lnTo>
                  <a:lnTo>
                    <a:pt x="7006" y="17460"/>
                  </a:lnTo>
                  <a:lnTo>
                    <a:pt x="6896" y="17350"/>
                  </a:lnTo>
                  <a:lnTo>
                    <a:pt x="6640" y="17130"/>
                  </a:lnTo>
                  <a:lnTo>
                    <a:pt x="6640" y="17020"/>
                  </a:lnTo>
                  <a:lnTo>
                    <a:pt x="6603" y="16800"/>
                  </a:lnTo>
                  <a:lnTo>
                    <a:pt x="6566" y="16580"/>
                  </a:lnTo>
                  <a:close/>
                  <a:moveTo>
                    <a:pt x="9464" y="404"/>
                  </a:moveTo>
                  <a:lnTo>
                    <a:pt x="9684" y="440"/>
                  </a:lnTo>
                  <a:lnTo>
                    <a:pt x="9868" y="477"/>
                  </a:lnTo>
                  <a:lnTo>
                    <a:pt x="10051" y="587"/>
                  </a:lnTo>
                  <a:lnTo>
                    <a:pt x="10418" y="844"/>
                  </a:lnTo>
                  <a:lnTo>
                    <a:pt x="10711" y="1064"/>
                  </a:lnTo>
                  <a:lnTo>
                    <a:pt x="12582" y="2421"/>
                  </a:lnTo>
                  <a:lnTo>
                    <a:pt x="14489" y="3815"/>
                  </a:lnTo>
                  <a:lnTo>
                    <a:pt x="15443" y="4512"/>
                  </a:lnTo>
                  <a:lnTo>
                    <a:pt x="15700" y="4732"/>
                  </a:lnTo>
                  <a:lnTo>
                    <a:pt x="15847" y="4805"/>
                  </a:lnTo>
                  <a:lnTo>
                    <a:pt x="15993" y="4879"/>
                  </a:lnTo>
                  <a:lnTo>
                    <a:pt x="15590" y="5356"/>
                  </a:lnTo>
                  <a:lnTo>
                    <a:pt x="15223" y="5869"/>
                  </a:lnTo>
                  <a:lnTo>
                    <a:pt x="15040" y="6089"/>
                  </a:lnTo>
                  <a:lnTo>
                    <a:pt x="14856" y="6383"/>
                  </a:lnTo>
                  <a:lnTo>
                    <a:pt x="14783" y="6529"/>
                  </a:lnTo>
                  <a:lnTo>
                    <a:pt x="14746" y="6639"/>
                  </a:lnTo>
                  <a:lnTo>
                    <a:pt x="14746" y="6786"/>
                  </a:lnTo>
                  <a:lnTo>
                    <a:pt x="14856" y="6896"/>
                  </a:lnTo>
                  <a:lnTo>
                    <a:pt x="14966" y="7006"/>
                  </a:lnTo>
                  <a:lnTo>
                    <a:pt x="15076" y="7080"/>
                  </a:lnTo>
                  <a:lnTo>
                    <a:pt x="15370" y="7190"/>
                  </a:lnTo>
                  <a:lnTo>
                    <a:pt x="15957" y="7300"/>
                  </a:lnTo>
                  <a:lnTo>
                    <a:pt x="16727" y="7446"/>
                  </a:lnTo>
                  <a:lnTo>
                    <a:pt x="17021" y="7520"/>
                  </a:lnTo>
                  <a:lnTo>
                    <a:pt x="16984" y="7593"/>
                  </a:lnTo>
                  <a:lnTo>
                    <a:pt x="16470" y="8143"/>
                  </a:lnTo>
                  <a:lnTo>
                    <a:pt x="15993" y="8730"/>
                  </a:lnTo>
                  <a:lnTo>
                    <a:pt x="15040" y="9904"/>
                  </a:lnTo>
                  <a:lnTo>
                    <a:pt x="12912" y="12508"/>
                  </a:lnTo>
                  <a:lnTo>
                    <a:pt x="11848" y="13792"/>
                  </a:lnTo>
                  <a:lnTo>
                    <a:pt x="10821" y="15113"/>
                  </a:lnTo>
                  <a:lnTo>
                    <a:pt x="10344" y="15736"/>
                  </a:lnTo>
                  <a:lnTo>
                    <a:pt x="9904" y="16397"/>
                  </a:lnTo>
                  <a:lnTo>
                    <a:pt x="9464" y="17057"/>
                  </a:lnTo>
                  <a:lnTo>
                    <a:pt x="9317" y="17277"/>
                  </a:lnTo>
                  <a:lnTo>
                    <a:pt x="9207" y="17497"/>
                  </a:lnTo>
                  <a:lnTo>
                    <a:pt x="8987" y="17387"/>
                  </a:lnTo>
                  <a:lnTo>
                    <a:pt x="8767" y="17350"/>
                  </a:lnTo>
                  <a:lnTo>
                    <a:pt x="8290" y="17204"/>
                  </a:lnTo>
                  <a:lnTo>
                    <a:pt x="7997" y="17094"/>
                  </a:lnTo>
                  <a:lnTo>
                    <a:pt x="7740" y="16910"/>
                  </a:lnTo>
                  <a:lnTo>
                    <a:pt x="7483" y="16727"/>
                  </a:lnTo>
                  <a:lnTo>
                    <a:pt x="7227" y="16507"/>
                  </a:lnTo>
                  <a:lnTo>
                    <a:pt x="6750" y="16067"/>
                  </a:lnTo>
                  <a:lnTo>
                    <a:pt x="6273" y="15663"/>
                  </a:lnTo>
                  <a:lnTo>
                    <a:pt x="5723" y="15296"/>
                  </a:lnTo>
                  <a:lnTo>
                    <a:pt x="5209" y="14929"/>
                  </a:lnTo>
                  <a:lnTo>
                    <a:pt x="3045" y="13462"/>
                  </a:lnTo>
                  <a:lnTo>
                    <a:pt x="1908" y="12619"/>
                  </a:lnTo>
                  <a:lnTo>
                    <a:pt x="1321" y="12215"/>
                  </a:lnTo>
                  <a:lnTo>
                    <a:pt x="697" y="11848"/>
                  </a:lnTo>
                  <a:lnTo>
                    <a:pt x="624" y="11812"/>
                  </a:lnTo>
                  <a:lnTo>
                    <a:pt x="1614" y="10381"/>
                  </a:lnTo>
                  <a:lnTo>
                    <a:pt x="2641" y="8950"/>
                  </a:lnTo>
                  <a:lnTo>
                    <a:pt x="3668" y="7556"/>
                  </a:lnTo>
                  <a:lnTo>
                    <a:pt x="4732" y="6163"/>
                  </a:lnTo>
                  <a:lnTo>
                    <a:pt x="6970" y="3338"/>
                  </a:lnTo>
                  <a:lnTo>
                    <a:pt x="8144" y="1944"/>
                  </a:lnTo>
                  <a:lnTo>
                    <a:pt x="8730" y="1284"/>
                  </a:lnTo>
                  <a:lnTo>
                    <a:pt x="9244" y="550"/>
                  </a:lnTo>
                  <a:lnTo>
                    <a:pt x="9281" y="477"/>
                  </a:lnTo>
                  <a:lnTo>
                    <a:pt x="9281" y="404"/>
                  </a:lnTo>
                  <a:close/>
                  <a:moveTo>
                    <a:pt x="7227" y="17204"/>
                  </a:moveTo>
                  <a:lnTo>
                    <a:pt x="7667" y="17460"/>
                  </a:lnTo>
                  <a:lnTo>
                    <a:pt x="8107" y="17681"/>
                  </a:lnTo>
                  <a:lnTo>
                    <a:pt x="8070" y="17937"/>
                  </a:lnTo>
                  <a:lnTo>
                    <a:pt x="8107" y="18194"/>
                  </a:lnTo>
                  <a:lnTo>
                    <a:pt x="7850" y="18084"/>
                  </a:lnTo>
                  <a:lnTo>
                    <a:pt x="7447" y="17791"/>
                  </a:lnTo>
                  <a:lnTo>
                    <a:pt x="7410" y="17644"/>
                  </a:lnTo>
                  <a:lnTo>
                    <a:pt x="7337" y="17497"/>
                  </a:lnTo>
                  <a:lnTo>
                    <a:pt x="7227" y="17204"/>
                  </a:lnTo>
                  <a:close/>
                  <a:moveTo>
                    <a:pt x="9831" y="17460"/>
                  </a:moveTo>
                  <a:lnTo>
                    <a:pt x="9868" y="17534"/>
                  </a:lnTo>
                  <a:lnTo>
                    <a:pt x="9904" y="17571"/>
                  </a:lnTo>
                  <a:lnTo>
                    <a:pt x="9464" y="18084"/>
                  </a:lnTo>
                  <a:lnTo>
                    <a:pt x="9207" y="18341"/>
                  </a:lnTo>
                  <a:lnTo>
                    <a:pt x="9171" y="18231"/>
                  </a:lnTo>
                  <a:lnTo>
                    <a:pt x="9134" y="18121"/>
                  </a:lnTo>
                  <a:lnTo>
                    <a:pt x="9134" y="17974"/>
                  </a:lnTo>
                  <a:lnTo>
                    <a:pt x="9317" y="17974"/>
                  </a:lnTo>
                  <a:lnTo>
                    <a:pt x="9317" y="17937"/>
                  </a:lnTo>
                  <a:lnTo>
                    <a:pt x="9391" y="17937"/>
                  </a:lnTo>
                  <a:lnTo>
                    <a:pt x="9464" y="17901"/>
                  </a:lnTo>
                  <a:lnTo>
                    <a:pt x="9574" y="17827"/>
                  </a:lnTo>
                  <a:lnTo>
                    <a:pt x="9647" y="17681"/>
                  </a:lnTo>
                  <a:lnTo>
                    <a:pt x="9794" y="17460"/>
                  </a:lnTo>
                  <a:close/>
                  <a:moveTo>
                    <a:pt x="9464" y="0"/>
                  </a:moveTo>
                  <a:lnTo>
                    <a:pt x="9281" y="37"/>
                  </a:lnTo>
                  <a:lnTo>
                    <a:pt x="9134" y="110"/>
                  </a:lnTo>
                  <a:lnTo>
                    <a:pt x="9024" y="147"/>
                  </a:lnTo>
                  <a:lnTo>
                    <a:pt x="8951" y="257"/>
                  </a:lnTo>
                  <a:lnTo>
                    <a:pt x="8914" y="294"/>
                  </a:lnTo>
                  <a:lnTo>
                    <a:pt x="8914" y="330"/>
                  </a:lnTo>
                  <a:lnTo>
                    <a:pt x="8327" y="954"/>
                  </a:lnTo>
                  <a:lnTo>
                    <a:pt x="7740" y="1614"/>
                  </a:lnTo>
                  <a:lnTo>
                    <a:pt x="6640" y="2971"/>
                  </a:lnTo>
                  <a:lnTo>
                    <a:pt x="5502" y="4365"/>
                  </a:lnTo>
                  <a:lnTo>
                    <a:pt x="4402" y="5759"/>
                  </a:lnTo>
                  <a:lnTo>
                    <a:pt x="2421" y="8400"/>
                  </a:lnTo>
                  <a:lnTo>
                    <a:pt x="477" y="11041"/>
                  </a:lnTo>
                  <a:lnTo>
                    <a:pt x="330" y="11261"/>
                  </a:lnTo>
                  <a:lnTo>
                    <a:pt x="37" y="11701"/>
                  </a:lnTo>
                  <a:lnTo>
                    <a:pt x="0" y="11775"/>
                  </a:lnTo>
                  <a:lnTo>
                    <a:pt x="0" y="11885"/>
                  </a:lnTo>
                  <a:lnTo>
                    <a:pt x="37" y="11958"/>
                  </a:lnTo>
                  <a:lnTo>
                    <a:pt x="74" y="12032"/>
                  </a:lnTo>
                  <a:lnTo>
                    <a:pt x="147" y="12068"/>
                  </a:lnTo>
                  <a:lnTo>
                    <a:pt x="220" y="12105"/>
                  </a:lnTo>
                  <a:lnTo>
                    <a:pt x="294" y="12105"/>
                  </a:lnTo>
                  <a:lnTo>
                    <a:pt x="404" y="12068"/>
                  </a:lnTo>
                  <a:lnTo>
                    <a:pt x="440" y="12142"/>
                  </a:lnTo>
                  <a:lnTo>
                    <a:pt x="697" y="12398"/>
                  </a:lnTo>
                  <a:lnTo>
                    <a:pt x="587" y="12508"/>
                  </a:lnTo>
                  <a:lnTo>
                    <a:pt x="514" y="12655"/>
                  </a:lnTo>
                  <a:lnTo>
                    <a:pt x="440" y="12802"/>
                  </a:lnTo>
                  <a:lnTo>
                    <a:pt x="404" y="12949"/>
                  </a:lnTo>
                  <a:lnTo>
                    <a:pt x="404" y="13022"/>
                  </a:lnTo>
                  <a:lnTo>
                    <a:pt x="440" y="13059"/>
                  </a:lnTo>
                  <a:lnTo>
                    <a:pt x="514" y="13095"/>
                  </a:lnTo>
                  <a:lnTo>
                    <a:pt x="550" y="13095"/>
                  </a:lnTo>
                  <a:lnTo>
                    <a:pt x="624" y="13205"/>
                  </a:lnTo>
                  <a:lnTo>
                    <a:pt x="697" y="13315"/>
                  </a:lnTo>
                  <a:lnTo>
                    <a:pt x="881" y="13462"/>
                  </a:lnTo>
                  <a:lnTo>
                    <a:pt x="1284" y="13719"/>
                  </a:lnTo>
                  <a:lnTo>
                    <a:pt x="2385" y="14416"/>
                  </a:lnTo>
                  <a:lnTo>
                    <a:pt x="3558" y="15223"/>
                  </a:lnTo>
                  <a:lnTo>
                    <a:pt x="4659" y="16103"/>
                  </a:lnTo>
                  <a:lnTo>
                    <a:pt x="6420" y="17534"/>
                  </a:lnTo>
                  <a:lnTo>
                    <a:pt x="6420" y="17571"/>
                  </a:lnTo>
                  <a:lnTo>
                    <a:pt x="6493" y="17644"/>
                  </a:lnTo>
                  <a:lnTo>
                    <a:pt x="6566" y="17644"/>
                  </a:lnTo>
                  <a:lnTo>
                    <a:pt x="6823" y="17864"/>
                  </a:lnTo>
                  <a:lnTo>
                    <a:pt x="7300" y="18231"/>
                  </a:lnTo>
                  <a:lnTo>
                    <a:pt x="7777" y="18561"/>
                  </a:lnTo>
                  <a:lnTo>
                    <a:pt x="8034" y="18671"/>
                  </a:lnTo>
                  <a:lnTo>
                    <a:pt x="8254" y="18781"/>
                  </a:lnTo>
                  <a:lnTo>
                    <a:pt x="8510" y="18854"/>
                  </a:lnTo>
                  <a:lnTo>
                    <a:pt x="8620" y="18854"/>
                  </a:lnTo>
                  <a:lnTo>
                    <a:pt x="8767" y="18818"/>
                  </a:lnTo>
                  <a:lnTo>
                    <a:pt x="8804" y="18744"/>
                  </a:lnTo>
                  <a:lnTo>
                    <a:pt x="8840" y="18708"/>
                  </a:lnTo>
                  <a:lnTo>
                    <a:pt x="8840" y="18634"/>
                  </a:lnTo>
                  <a:lnTo>
                    <a:pt x="8804" y="18561"/>
                  </a:lnTo>
                  <a:lnTo>
                    <a:pt x="8730" y="18488"/>
                  </a:lnTo>
                  <a:lnTo>
                    <a:pt x="8620" y="18414"/>
                  </a:lnTo>
                  <a:lnTo>
                    <a:pt x="8437" y="18341"/>
                  </a:lnTo>
                  <a:lnTo>
                    <a:pt x="8400" y="18341"/>
                  </a:lnTo>
                  <a:lnTo>
                    <a:pt x="8400" y="18157"/>
                  </a:lnTo>
                  <a:lnTo>
                    <a:pt x="8400" y="17974"/>
                  </a:lnTo>
                  <a:lnTo>
                    <a:pt x="8364" y="17791"/>
                  </a:lnTo>
                  <a:lnTo>
                    <a:pt x="8620" y="17864"/>
                  </a:lnTo>
                  <a:lnTo>
                    <a:pt x="8951" y="17937"/>
                  </a:lnTo>
                  <a:lnTo>
                    <a:pt x="8877" y="18121"/>
                  </a:lnTo>
                  <a:lnTo>
                    <a:pt x="8877" y="18267"/>
                  </a:lnTo>
                  <a:lnTo>
                    <a:pt x="8914" y="18451"/>
                  </a:lnTo>
                  <a:lnTo>
                    <a:pt x="8987" y="18598"/>
                  </a:lnTo>
                  <a:lnTo>
                    <a:pt x="8877" y="18781"/>
                  </a:lnTo>
                  <a:lnTo>
                    <a:pt x="8877" y="18854"/>
                  </a:lnTo>
                  <a:lnTo>
                    <a:pt x="8914" y="18964"/>
                  </a:lnTo>
                  <a:lnTo>
                    <a:pt x="9024" y="19001"/>
                  </a:lnTo>
                  <a:lnTo>
                    <a:pt x="9097" y="18964"/>
                  </a:lnTo>
                  <a:lnTo>
                    <a:pt x="9281" y="18854"/>
                  </a:lnTo>
                  <a:lnTo>
                    <a:pt x="9427" y="18708"/>
                  </a:lnTo>
                  <a:lnTo>
                    <a:pt x="9721" y="18414"/>
                  </a:lnTo>
                  <a:lnTo>
                    <a:pt x="10344" y="17717"/>
                  </a:lnTo>
                  <a:lnTo>
                    <a:pt x="11555" y="16397"/>
                  </a:lnTo>
                  <a:lnTo>
                    <a:pt x="12802" y="14929"/>
                  </a:lnTo>
                  <a:lnTo>
                    <a:pt x="14013" y="13462"/>
                  </a:lnTo>
                  <a:lnTo>
                    <a:pt x="15150" y="11958"/>
                  </a:lnTo>
                  <a:lnTo>
                    <a:pt x="16214" y="10454"/>
                  </a:lnTo>
                  <a:lnTo>
                    <a:pt x="17314" y="8950"/>
                  </a:lnTo>
                  <a:lnTo>
                    <a:pt x="17791" y="8253"/>
                  </a:lnTo>
                  <a:lnTo>
                    <a:pt x="18011" y="7887"/>
                  </a:lnTo>
                  <a:lnTo>
                    <a:pt x="18231" y="7483"/>
                  </a:lnTo>
                  <a:lnTo>
                    <a:pt x="18304" y="7483"/>
                  </a:lnTo>
                  <a:lnTo>
                    <a:pt x="18341" y="7446"/>
                  </a:lnTo>
                  <a:lnTo>
                    <a:pt x="18378" y="7373"/>
                  </a:lnTo>
                  <a:lnTo>
                    <a:pt x="18378" y="7300"/>
                  </a:lnTo>
                  <a:lnTo>
                    <a:pt x="18268" y="7080"/>
                  </a:lnTo>
                  <a:lnTo>
                    <a:pt x="18158" y="6860"/>
                  </a:lnTo>
                  <a:lnTo>
                    <a:pt x="17828" y="6493"/>
                  </a:lnTo>
                  <a:lnTo>
                    <a:pt x="17644" y="6346"/>
                  </a:lnTo>
                  <a:lnTo>
                    <a:pt x="17424" y="6199"/>
                  </a:lnTo>
                  <a:lnTo>
                    <a:pt x="17277" y="6126"/>
                  </a:lnTo>
                  <a:lnTo>
                    <a:pt x="17131" y="6089"/>
                  </a:lnTo>
                  <a:lnTo>
                    <a:pt x="16910" y="5576"/>
                  </a:lnTo>
                  <a:lnTo>
                    <a:pt x="16837" y="5319"/>
                  </a:lnTo>
                  <a:lnTo>
                    <a:pt x="16800" y="5062"/>
                  </a:lnTo>
                  <a:lnTo>
                    <a:pt x="16800" y="4915"/>
                  </a:lnTo>
                  <a:lnTo>
                    <a:pt x="16727" y="4769"/>
                  </a:lnTo>
                  <a:lnTo>
                    <a:pt x="16654" y="4695"/>
                  </a:lnTo>
                  <a:lnTo>
                    <a:pt x="16470" y="4695"/>
                  </a:lnTo>
                  <a:lnTo>
                    <a:pt x="16397" y="4732"/>
                  </a:lnTo>
                  <a:lnTo>
                    <a:pt x="16360" y="4769"/>
                  </a:lnTo>
                  <a:lnTo>
                    <a:pt x="16397" y="4842"/>
                  </a:lnTo>
                  <a:lnTo>
                    <a:pt x="16434" y="4879"/>
                  </a:lnTo>
                  <a:lnTo>
                    <a:pt x="16434" y="4915"/>
                  </a:lnTo>
                  <a:lnTo>
                    <a:pt x="16434" y="5099"/>
                  </a:lnTo>
                  <a:lnTo>
                    <a:pt x="16434" y="5356"/>
                  </a:lnTo>
                  <a:lnTo>
                    <a:pt x="16470" y="5539"/>
                  </a:lnTo>
                  <a:lnTo>
                    <a:pt x="16544" y="5759"/>
                  </a:lnTo>
                  <a:lnTo>
                    <a:pt x="16690" y="6126"/>
                  </a:lnTo>
                  <a:lnTo>
                    <a:pt x="16984" y="7006"/>
                  </a:lnTo>
                  <a:lnTo>
                    <a:pt x="17021" y="7080"/>
                  </a:lnTo>
                  <a:lnTo>
                    <a:pt x="16544" y="6970"/>
                  </a:lnTo>
                  <a:lnTo>
                    <a:pt x="15920" y="6860"/>
                  </a:lnTo>
                  <a:lnTo>
                    <a:pt x="15296" y="6713"/>
                  </a:lnTo>
                  <a:lnTo>
                    <a:pt x="15186" y="6639"/>
                  </a:lnTo>
                  <a:lnTo>
                    <a:pt x="15223" y="6603"/>
                  </a:lnTo>
                  <a:lnTo>
                    <a:pt x="15333" y="6419"/>
                  </a:lnTo>
                  <a:lnTo>
                    <a:pt x="15700" y="5906"/>
                  </a:lnTo>
                  <a:lnTo>
                    <a:pt x="16030" y="5392"/>
                  </a:lnTo>
                  <a:lnTo>
                    <a:pt x="16287" y="4915"/>
                  </a:lnTo>
                  <a:lnTo>
                    <a:pt x="16360" y="4842"/>
                  </a:lnTo>
                  <a:lnTo>
                    <a:pt x="16360" y="4732"/>
                  </a:lnTo>
                  <a:lnTo>
                    <a:pt x="16324" y="4622"/>
                  </a:lnTo>
                  <a:lnTo>
                    <a:pt x="16250" y="4512"/>
                  </a:lnTo>
                  <a:lnTo>
                    <a:pt x="16067" y="4329"/>
                  </a:lnTo>
                  <a:lnTo>
                    <a:pt x="15590" y="4035"/>
                  </a:lnTo>
                  <a:lnTo>
                    <a:pt x="14526" y="3265"/>
                  </a:lnTo>
                  <a:lnTo>
                    <a:pt x="12435" y="1724"/>
                  </a:lnTo>
                  <a:lnTo>
                    <a:pt x="11445" y="1027"/>
                  </a:lnTo>
                  <a:lnTo>
                    <a:pt x="10454" y="330"/>
                  </a:lnTo>
                  <a:lnTo>
                    <a:pt x="10124" y="147"/>
                  </a:lnTo>
                  <a:lnTo>
                    <a:pt x="9794" y="37"/>
                  </a:lnTo>
                  <a:lnTo>
                    <a:pt x="961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2" name="Google Shape;302;p5"/>
            <p:cNvSpPr/>
            <p:nvPr/>
          </p:nvSpPr>
          <p:spPr>
            <a:xfrm>
              <a:off x="6855475" y="1544725"/>
              <a:ext cx="444800" cy="353100"/>
            </a:xfrm>
            <a:custGeom>
              <a:avLst/>
              <a:gdLst/>
              <a:ahLst/>
              <a:cxnLst/>
              <a:rect l="l" t="t" r="r" b="b"/>
              <a:pathLst>
                <a:path w="17792" h="14124" extrusionOk="0">
                  <a:moveTo>
                    <a:pt x="10565" y="2275"/>
                  </a:moveTo>
                  <a:lnTo>
                    <a:pt x="10785" y="2312"/>
                  </a:lnTo>
                  <a:lnTo>
                    <a:pt x="11189" y="2422"/>
                  </a:lnTo>
                  <a:lnTo>
                    <a:pt x="11555" y="2605"/>
                  </a:lnTo>
                  <a:lnTo>
                    <a:pt x="11445" y="2605"/>
                  </a:lnTo>
                  <a:lnTo>
                    <a:pt x="10638" y="2899"/>
                  </a:lnTo>
                  <a:lnTo>
                    <a:pt x="9868" y="3192"/>
                  </a:lnTo>
                  <a:lnTo>
                    <a:pt x="9245" y="3449"/>
                  </a:lnTo>
                  <a:lnTo>
                    <a:pt x="8584" y="3706"/>
                  </a:lnTo>
                  <a:lnTo>
                    <a:pt x="7961" y="4036"/>
                  </a:lnTo>
                  <a:lnTo>
                    <a:pt x="7667" y="4219"/>
                  </a:lnTo>
                  <a:lnTo>
                    <a:pt x="7410" y="4439"/>
                  </a:lnTo>
                  <a:lnTo>
                    <a:pt x="7631" y="4073"/>
                  </a:lnTo>
                  <a:lnTo>
                    <a:pt x="7887" y="3743"/>
                  </a:lnTo>
                  <a:lnTo>
                    <a:pt x="8144" y="3412"/>
                  </a:lnTo>
                  <a:lnTo>
                    <a:pt x="8438" y="3156"/>
                  </a:lnTo>
                  <a:lnTo>
                    <a:pt x="8768" y="2899"/>
                  </a:lnTo>
                  <a:lnTo>
                    <a:pt x="9098" y="2679"/>
                  </a:lnTo>
                  <a:lnTo>
                    <a:pt x="9501" y="2495"/>
                  </a:lnTo>
                  <a:lnTo>
                    <a:pt x="9905" y="2349"/>
                  </a:lnTo>
                  <a:lnTo>
                    <a:pt x="10125" y="2312"/>
                  </a:lnTo>
                  <a:lnTo>
                    <a:pt x="10345" y="2275"/>
                  </a:lnTo>
                  <a:close/>
                  <a:moveTo>
                    <a:pt x="1285" y="2129"/>
                  </a:moveTo>
                  <a:lnTo>
                    <a:pt x="1248" y="2165"/>
                  </a:lnTo>
                  <a:lnTo>
                    <a:pt x="1101" y="2275"/>
                  </a:lnTo>
                  <a:lnTo>
                    <a:pt x="991" y="2422"/>
                  </a:lnTo>
                  <a:lnTo>
                    <a:pt x="808" y="2715"/>
                  </a:lnTo>
                  <a:lnTo>
                    <a:pt x="588" y="2605"/>
                  </a:lnTo>
                  <a:lnTo>
                    <a:pt x="441" y="2422"/>
                  </a:lnTo>
                  <a:lnTo>
                    <a:pt x="258" y="2239"/>
                  </a:lnTo>
                  <a:lnTo>
                    <a:pt x="184" y="2202"/>
                  </a:lnTo>
                  <a:lnTo>
                    <a:pt x="111" y="2202"/>
                  </a:lnTo>
                  <a:lnTo>
                    <a:pt x="37" y="2239"/>
                  </a:lnTo>
                  <a:lnTo>
                    <a:pt x="1" y="2312"/>
                  </a:lnTo>
                  <a:lnTo>
                    <a:pt x="1" y="2495"/>
                  </a:lnTo>
                  <a:lnTo>
                    <a:pt x="74" y="2642"/>
                  </a:lnTo>
                  <a:lnTo>
                    <a:pt x="147" y="2789"/>
                  </a:lnTo>
                  <a:lnTo>
                    <a:pt x="258" y="2936"/>
                  </a:lnTo>
                  <a:lnTo>
                    <a:pt x="404" y="3046"/>
                  </a:lnTo>
                  <a:lnTo>
                    <a:pt x="588" y="3119"/>
                  </a:lnTo>
                  <a:lnTo>
                    <a:pt x="294" y="3706"/>
                  </a:lnTo>
                  <a:lnTo>
                    <a:pt x="74" y="4293"/>
                  </a:lnTo>
                  <a:lnTo>
                    <a:pt x="74" y="4403"/>
                  </a:lnTo>
                  <a:lnTo>
                    <a:pt x="74" y="4476"/>
                  </a:lnTo>
                  <a:lnTo>
                    <a:pt x="147" y="4549"/>
                  </a:lnTo>
                  <a:lnTo>
                    <a:pt x="221" y="4586"/>
                  </a:lnTo>
                  <a:lnTo>
                    <a:pt x="294" y="4623"/>
                  </a:lnTo>
                  <a:lnTo>
                    <a:pt x="368" y="4586"/>
                  </a:lnTo>
                  <a:lnTo>
                    <a:pt x="441" y="4549"/>
                  </a:lnTo>
                  <a:lnTo>
                    <a:pt x="514" y="4476"/>
                  </a:lnTo>
                  <a:lnTo>
                    <a:pt x="991" y="3339"/>
                  </a:lnTo>
                  <a:lnTo>
                    <a:pt x="1248" y="2789"/>
                  </a:lnTo>
                  <a:lnTo>
                    <a:pt x="1321" y="2495"/>
                  </a:lnTo>
                  <a:lnTo>
                    <a:pt x="1395" y="2202"/>
                  </a:lnTo>
                  <a:lnTo>
                    <a:pt x="1358" y="2165"/>
                  </a:lnTo>
                  <a:lnTo>
                    <a:pt x="1321" y="2129"/>
                  </a:lnTo>
                  <a:close/>
                  <a:moveTo>
                    <a:pt x="11702" y="2715"/>
                  </a:moveTo>
                  <a:lnTo>
                    <a:pt x="11959" y="2936"/>
                  </a:lnTo>
                  <a:lnTo>
                    <a:pt x="12142" y="3156"/>
                  </a:lnTo>
                  <a:lnTo>
                    <a:pt x="12216" y="3266"/>
                  </a:lnTo>
                  <a:lnTo>
                    <a:pt x="11812" y="3412"/>
                  </a:lnTo>
                  <a:lnTo>
                    <a:pt x="11445" y="3559"/>
                  </a:lnTo>
                  <a:lnTo>
                    <a:pt x="9758" y="4183"/>
                  </a:lnTo>
                  <a:lnTo>
                    <a:pt x="8254" y="4770"/>
                  </a:lnTo>
                  <a:lnTo>
                    <a:pt x="7484" y="5100"/>
                  </a:lnTo>
                  <a:lnTo>
                    <a:pt x="7117" y="5283"/>
                  </a:lnTo>
                  <a:lnTo>
                    <a:pt x="6787" y="5503"/>
                  </a:lnTo>
                  <a:lnTo>
                    <a:pt x="7337" y="4549"/>
                  </a:lnTo>
                  <a:lnTo>
                    <a:pt x="7374" y="4549"/>
                  </a:lnTo>
                  <a:lnTo>
                    <a:pt x="8364" y="4073"/>
                  </a:lnTo>
                  <a:lnTo>
                    <a:pt x="9355" y="3632"/>
                  </a:lnTo>
                  <a:lnTo>
                    <a:pt x="11409" y="2862"/>
                  </a:lnTo>
                  <a:lnTo>
                    <a:pt x="11445" y="2936"/>
                  </a:lnTo>
                  <a:lnTo>
                    <a:pt x="11519" y="2972"/>
                  </a:lnTo>
                  <a:lnTo>
                    <a:pt x="11592" y="3009"/>
                  </a:lnTo>
                  <a:lnTo>
                    <a:pt x="11666" y="2972"/>
                  </a:lnTo>
                  <a:lnTo>
                    <a:pt x="11739" y="2899"/>
                  </a:lnTo>
                  <a:lnTo>
                    <a:pt x="11739" y="2789"/>
                  </a:lnTo>
                  <a:lnTo>
                    <a:pt x="11702" y="2715"/>
                  </a:lnTo>
                  <a:close/>
                  <a:moveTo>
                    <a:pt x="12326" y="3522"/>
                  </a:moveTo>
                  <a:lnTo>
                    <a:pt x="12399" y="3596"/>
                  </a:lnTo>
                  <a:lnTo>
                    <a:pt x="12436" y="3596"/>
                  </a:lnTo>
                  <a:lnTo>
                    <a:pt x="12583" y="3926"/>
                  </a:lnTo>
                  <a:lnTo>
                    <a:pt x="12546" y="3926"/>
                  </a:lnTo>
                  <a:lnTo>
                    <a:pt x="12473" y="3963"/>
                  </a:lnTo>
                  <a:lnTo>
                    <a:pt x="12289" y="4109"/>
                  </a:lnTo>
                  <a:lnTo>
                    <a:pt x="12106" y="4219"/>
                  </a:lnTo>
                  <a:lnTo>
                    <a:pt x="11702" y="4403"/>
                  </a:lnTo>
                  <a:lnTo>
                    <a:pt x="11262" y="4586"/>
                  </a:lnTo>
                  <a:lnTo>
                    <a:pt x="10822" y="4733"/>
                  </a:lnTo>
                  <a:lnTo>
                    <a:pt x="9941" y="5026"/>
                  </a:lnTo>
                  <a:lnTo>
                    <a:pt x="9061" y="5393"/>
                  </a:lnTo>
                  <a:lnTo>
                    <a:pt x="8217" y="5723"/>
                  </a:lnTo>
                  <a:lnTo>
                    <a:pt x="7374" y="6127"/>
                  </a:lnTo>
                  <a:lnTo>
                    <a:pt x="6750" y="6384"/>
                  </a:lnTo>
                  <a:lnTo>
                    <a:pt x="6420" y="6567"/>
                  </a:lnTo>
                  <a:lnTo>
                    <a:pt x="6090" y="6750"/>
                  </a:lnTo>
                  <a:lnTo>
                    <a:pt x="6310" y="6384"/>
                  </a:lnTo>
                  <a:lnTo>
                    <a:pt x="6677" y="5650"/>
                  </a:lnTo>
                  <a:lnTo>
                    <a:pt x="7410" y="5467"/>
                  </a:lnTo>
                  <a:lnTo>
                    <a:pt x="8107" y="5173"/>
                  </a:lnTo>
                  <a:lnTo>
                    <a:pt x="9465" y="4623"/>
                  </a:lnTo>
                  <a:lnTo>
                    <a:pt x="10932" y="4073"/>
                  </a:lnTo>
                  <a:lnTo>
                    <a:pt x="11629" y="3816"/>
                  </a:lnTo>
                  <a:lnTo>
                    <a:pt x="12326" y="3522"/>
                  </a:lnTo>
                  <a:close/>
                  <a:moveTo>
                    <a:pt x="5100" y="8401"/>
                  </a:moveTo>
                  <a:lnTo>
                    <a:pt x="4989" y="8438"/>
                  </a:lnTo>
                  <a:lnTo>
                    <a:pt x="4953" y="8474"/>
                  </a:lnTo>
                  <a:lnTo>
                    <a:pt x="4953" y="8511"/>
                  </a:lnTo>
                  <a:lnTo>
                    <a:pt x="4916" y="8768"/>
                  </a:lnTo>
                  <a:lnTo>
                    <a:pt x="4879" y="8988"/>
                  </a:lnTo>
                  <a:lnTo>
                    <a:pt x="4879" y="9245"/>
                  </a:lnTo>
                  <a:lnTo>
                    <a:pt x="4916" y="9355"/>
                  </a:lnTo>
                  <a:lnTo>
                    <a:pt x="4989" y="9465"/>
                  </a:lnTo>
                  <a:lnTo>
                    <a:pt x="5026" y="9501"/>
                  </a:lnTo>
                  <a:lnTo>
                    <a:pt x="5173" y="9501"/>
                  </a:lnTo>
                  <a:lnTo>
                    <a:pt x="5210" y="9465"/>
                  </a:lnTo>
                  <a:lnTo>
                    <a:pt x="5283" y="9391"/>
                  </a:lnTo>
                  <a:lnTo>
                    <a:pt x="5320" y="9281"/>
                  </a:lnTo>
                  <a:lnTo>
                    <a:pt x="5320" y="9061"/>
                  </a:lnTo>
                  <a:lnTo>
                    <a:pt x="5320" y="8768"/>
                  </a:lnTo>
                  <a:lnTo>
                    <a:pt x="5283" y="8511"/>
                  </a:lnTo>
                  <a:lnTo>
                    <a:pt x="5246" y="8474"/>
                  </a:lnTo>
                  <a:lnTo>
                    <a:pt x="5210" y="8438"/>
                  </a:lnTo>
                  <a:lnTo>
                    <a:pt x="5100" y="8401"/>
                  </a:lnTo>
                  <a:close/>
                  <a:moveTo>
                    <a:pt x="5210" y="9685"/>
                  </a:moveTo>
                  <a:lnTo>
                    <a:pt x="5136" y="9722"/>
                  </a:lnTo>
                  <a:lnTo>
                    <a:pt x="5063" y="9758"/>
                  </a:lnTo>
                  <a:lnTo>
                    <a:pt x="5026" y="9795"/>
                  </a:lnTo>
                  <a:lnTo>
                    <a:pt x="4989" y="9905"/>
                  </a:lnTo>
                  <a:lnTo>
                    <a:pt x="4989" y="9978"/>
                  </a:lnTo>
                  <a:lnTo>
                    <a:pt x="4916" y="10308"/>
                  </a:lnTo>
                  <a:lnTo>
                    <a:pt x="4916" y="10639"/>
                  </a:lnTo>
                  <a:lnTo>
                    <a:pt x="4953" y="10749"/>
                  </a:lnTo>
                  <a:lnTo>
                    <a:pt x="4989" y="10785"/>
                  </a:lnTo>
                  <a:lnTo>
                    <a:pt x="5063" y="10822"/>
                  </a:lnTo>
                  <a:lnTo>
                    <a:pt x="5173" y="10822"/>
                  </a:lnTo>
                  <a:lnTo>
                    <a:pt x="5246" y="10785"/>
                  </a:lnTo>
                  <a:lnTo>
                    <a:pt x="5283" y="10749"/>
                  </a:lnTo>
                  <a:lnTo>
                    <a:pt x="5283" y="10639"/>
                  </a:lnTo>
                  <a:lnTo>
                    <a:pt x="5283" y="10272"/>
                  </a:lnTo>
                  <a:lnTo>
                    <a:pt x="5356" y="9905"/>
                  </a:lnTo>
                  <a:lnTo>
                    <a:pt x="5356" y="9832"/>
                  </a:lnTo>
                  <a:lnTo>
                    <a:pt x="5320" y="9758"/>
                  </a:lnTo>
                  <a:lnTo>
                    <a:pt x="5283" y="9722"/>
                  </a:lnTo>
                  <a:lnTo>
                    <a:pt x="5210" y="9685"/>
                  </a:lnTo>
                  <a:close/>
                  <a:moveTo>
                    <a:pt x="14600" y="9501"/>
                  </a:moveTo>
                  <a:lnTo>
                    <a:pt x="14563" y="9575"/>
                  </a:lnTo>
                  <a:lnTo>
                    <a:pt x="14490" y="9868"/>
                  </a:lnTo>
                  <a:lnTo>
                    <a:pt x="14417" y="10125"/>
                  </a:lnTo>
                  <a:lnTo>
                    <a:pt x="14380" y="10712"/>
                  </a:lnTo>
                  <a:lnTo>
                    <a:pt x="14417" y="10785"/>
                  </a:lnTo>
                  <a:lnTo>
                    <a:pt x="14453" y="10859"/>
                  </a:lnTo>
                  <a:lnTo>
                    <a:pt x="14527" y="10895"/>
                  </a:lnTo>
                  <a:lnTo>
                    <a:pt x="14600" y="10932"/>
                  </a:lnTo>
                  <a:lnTo>
                    <a:pt x="14673" y="10932"/>
                  </a:lnTo>
                  <a:lnTo>
                    <a:pt x="14747" y="10895"/>
                  </a:lnTo>
                  <a:lnTo>
                    <a:pt x="14783" y="10859"/>
                  </a:lnTo>
                  <a:lnTo>
                    <a:pt x="14820" y="10785"/>
                  </a:lnTo>
                  <a:lnTo>
                    <a:pt x="14820" y="10639"/>
                  </a:lnTo>
                  <a:lnTo>
                    <a:pt x="14820" y="10088"/>
                  </a:lnTo>
                  <a:lnTo>
                    <a:pt x="14820" y="9832"/>
                  </a:lnTo>
                  <a:lnTo>
                    <a:pt x="14747" y="9575"/>
                  </a:lnTo>
                  <a:lnTo>
                    <a:pt x="14710" y="9501"/>
                  </a:lnTo>
                  <a:close/>
                  <a:moveTo>
                    <a:pt x="12729" y="4183"/>
                  </a:moveTo>
                  <a:lnTo>
                    <a:pt x="12986" y="4880"/>
                  </a:lnTo>
                  <a:lnTo>
                    <a:pt x="12766" y="4990"/>
                  </a:lnTo>
                  <a:lnTo>
                    <a:pt x="12509" y="5100"/>
                  </a:lnTo>
                  <a:lnTo>
                    <a:pt x="12032" y="5320"/>
                  </a:lnTo>
                  <a:lnTo>
                    <a:pt x="10969" y="5833"/>
                  </a:lnTo>
                  <a:lnTo>
                    <a:pt x="9978" y="6310"/>
                  </a:lnTo>
                  <a:lnTo>
                    <a:pt x="8988" y="6714"/>
                  </a:lnTo>
                  <a:lnTo>
                    <a:pt x="8071" y="7007"/>
                  </a:lnTo>
                  <a:lnTo>
                    <a:pt x="7117" y="7301"/>
                  </a:lnTo>
                  <a:lnTo>
                    <a:pt x="6677" y="7484"/>
                  </a:lnTo>
                  <a:lnTo>
                    <a:pt x="6237" y="7704"/>
                  </a:lnTo>
                  <a:lnTo>
                    <a:pt x="5796" y="7924"/>
                  </a:lnTo>
                  <a:lnTo>
                    <a:pt x="5430" y="8218"/>
                  </a:lnTo>
                  <a:lnTo>
                    <a:pt x="5393" y="8254"/>
                  </a:lnTo>
                  <a:lnTo>
                    <a:pt x="5393" y="8291"/>
                  </a:lnTo>
                  <a:lnTo>
                    <a:pt x="5430" y="8328"/>
                  </a:lnTo>
                  <a:lnTo>
                    <a:pt x="5466" y="8328"/>
                  </a:lnTo>
                  <a:lnTo>
                    <a:pt x="6420" y="7961"/>
                  </a:lnTo>
                  <a:lnTo>
                    <a:pt x="7337" y="7594"/>
                  </a:lnTo>
                  <a:lnTo>
                    <a:pt x="8364" y="7264"/>
                  </a:lnTo>
                  <a:lnTo>
                    <a:pt x="9391" y="6897"/>
                  </a:lnTo>
                  <a:lnTo>
                    <a:pt x="10345" y="6530"/>
                  </a:lnTo>
                  <a:lnTo>
                    <a:pt x="11262" y="6090"/>
                  </a:lnTo>
                  <a:lnTo>
                    <a:pt x="12326" y="5577"/>
                  </a:lnTo>
                  <a:lnTo>
                    <a:pt x="12729" y="5393"/>
                  </a:lnTo>
                  <a:lnTo>
                    <a:pt x="12913" y="5283"/>
                  </a:lnTo>
                  <a:lnTo>
                    <a:pt x="13133" y="5210"/>
                  </a:lnTo>
                  <a:lnTo>
                    <a:pt x="13169" y="5356"/>
                  </a:lnTo>
                  <a:lnTo>
                    <a:pt x="13426" y="5870"/>
                  </a:lnTo>
                  <a:lnTo>
                    <a:pt x="13390" y="5870"/>
                  </a:lnTo>
                  <a:lnTo>
                    <a:pt x="13353" y="5797"/>
                  </a:lnTo>
                  <a:lnTo>
                    <a:pt x="13280" y="5760"/>
                  </a:lnTo>
                  <a:lnTo>
                    <a:pt x="13206" y="5723"/>
                  </a:lnTo>
                  <a:lnTo>
                    <a:pt x="13133" y="5760"/>
                  </a:lnTo>
                  <a:lnTo>
                    <a:pt x="12216" y="6237"/>
                  </a:lnTo>
                  <a:lnTo>
                    <a:pt x="11299" y="6677"/>
                  </a:lnTo>
                  <a:lnTo>
                    <a:pt x="10345" y="7081"/>
                  </a:lnTo>
                  <a:lnTo>
                    <a:pt x="9428" y="7484"/>
                  </a:lnTo>
                  <a:lnTo>
                    <a:pt x="8474" y="7851"/>
                  </a:lnTo>
                  <a:lnTo>
                    <a:pt x="7520" y="8181"/>
                  </a:lnTo>
                  <a:lnTo>
                    <a:pt x="6640" y="8474"/>
                  </a:lnTo>
                  <a:lnTo>
                    <a:pt x="6163" y="8658"/>
                  </a:lnTo>
                  <a:lnTo>
                    <a:pt x="5980" y="8768"/>
                  </a:lnTo>
                  <a:lnTo>
                    <a:pt x="5760" y="8878"/>
                  </a:lnTo>
                  <a:lnTo>
                    <a:pt x="5760" y="8915"/>
                  </a:lnTo>
                  <a:lnTo>
                    <a:pt x="5760" y="8951"/>
                  </a:lnTo>
                  <a:lnTo>
                    <a:pt x="6273" y="8951"/>
                  </a:lnTo>
                  <a:lnTo>
                    <a:pt x="6713" y="8805"/>
                  </a:lnTo>
                  <a:lnTo>
                    <a:pt x="7631" y="8511"/>
                  </a:lnTo>
                  <a:lnTo>
                    <a:pt x="8621" y="8144"/>
                  </a:lnTo>
                  <a:lnTo>
                    <a:pt x="9611" y="7777"/>
                  </a:lnTo>
                  <a:lnTo>
                    <a:pt x="10528" y="7411"/>
                  </a:lnTo>
                  <a:lnTo>
                    <a:pt x="11409" y="7007"/>
                  </a:lnTo>
                  <a:lnTo>
                    <a:pt x="12289" y="6604"/>
                  </a:lnTo>
                  <a:lnTo>
                    <a:pt x="13133" y="6163"/>
                  </a:lnTo>
                  <a:lnTo>
                    <a:pt x="13206" y="6200"/>
                  </a:lnTo>
                  <a:lnTo>
                    <a:pt x="13316" y="6200"/>
                  </a:lnTo>
                  <a:lnTo>
                    <a:pt x="13390" y="6163"/>
                  </a:lnTo>
                  <a:lnTo>
                    <a:pt x="13463" y="6090"/>
                  </a:lnTo>
                  <a:lnTo>
                    <a:pt x="13500" y="6053"/>
                  </a:lnTo>
                  <a:lnTo>
                    <a:pt x="13866" y="6714"/>
                  </a:lnTo>
                  <a:lnTo>
                    <a:pt x="13646" y="6787"/>
                  </a:lnTo>
                  <a:lnTo>
                    <a:pt x="13463" y="6860"/>
                  </a:lnTo>
                  <a:lnTo>
                    <a:pt x="12913" y="7081"/>
                  </a:lnTo>
                  <a:lnTo>
                    <a:pt x="12399" y="7337"/>
                  </a:lnTo>
                  <a:lnTo>
                    <a:pt x="11225" y="7961"/>
                  </a:lnTo>
                  <a:lnTo>
                    <a:pt x="10675" y="8254"/>
                  </a:lnTo>
                  <a:lnTo>
                    <a:pt x="10052" y="8548"/>
                  </a:lnTo>
                  <a:lnTo>
                    <a:pt x="9428" y="8768"/>
                  </a:lnTo>
                  <a:lnTo>
                    <a:pt x="8804" y="8951"/>
                  </a:lnTo>
                  <a:lnTo>
                    <a:pt x="7520" y="9318"/>
                  </a:lnTo>
                  <a:lnTo>
                    <a:pt x="6200" y="9722"/>
                  </a:lnTo>
                  <a:lnTo>
                    <a:pt x="5796" y="9868"/>
                  </a:lnTo>
                  <a:lnTo>
                    <a:pt x="5650" y="10015"/>
                  </a:lnTo>
                  <a:lnTo>
                    <a:pt x="5576" y="10052"/>
                  </a:lnTo>
                  <a:lnTo>
                    <a:pt x="5576" y="10015"/>
                  </a:lnTo>
                  <a:lnTo>
                    <a:pt x="5540" y="9978"/>
                  </a:lnTo>
                  <a:lnTo>
                    <a:pt x="5540" y="10015"/>
                  </a:lnTo>
                  <a:lnTo>
                    <a:pt x="5503" y="10088"/>
                  </a:lnTo>
                  <a:lnTo>
                    <a:pt x="5503" y="10198"/>
                  </a:lnTo>
                  <a:lnTo>
                    <a:pt x="5540" y="10235"/>
                  </a:lnTo>
                  <a:lnTo>
                    <a:pt x="5576" y="10235"/>
                  </a:lnTo>
                  <a:lnTo>
                    <a:pt x="5796" y="10125"/>
                  </a:lnTo>
                  <a:lnTo>
                    <a:pt x="6017" y="10052"/>
                  </a:lnTo>
                  <a:lnTo>
                    <a:pt x="6530" y="9942"/>
                  </a:lnTo>
                  <a:lnTo>
                    <a:pt x="7704" y="9575"/>
                  </a:lnTo>
                  <a:lnTo>
                    <a:pt x="8878" y="9281"/>
                  </a:lnTo>
                  <a:lnTo>
                    <a:pt x="9465" y="9098"/>
                  </a:lnTo>
                  <a:lnTo>
                    <a:pt x="10015" y="8878"/>
                  </a:lnTo>
                  <a:lnTo>
                    <a:pt x="10528" y="8695"/>
                  </a:lnTo>
                  <a:lnTo>
                    <a:pt x="11005" y="8438"/>
                  </a:lnTo>
                  <a:lnTo>
                    <a:pt x="11959" y="7924"/>
                  </a:lnTo>
                  <a:lnTo>
                    <a:pt x="12473" y="7667"/>
                  </a:lnTo>
                  <a:lnTo>
                    <a:pt x="12986" y="7411"/>
                  </a:lnTo>
                  <a:lnTo>
                    <a:pt x="13573" y="7191"/>
                  </a:lnTo>
                  <a:lnTo>
                    <a:pt x="13756" y="7117"/>
                  </a:lnTo>
                  <a:lnTo>
                    <a:pt x="14013" y="7044"/>
                  </a:lnTo>
                  <a:lnTo>
                    <a:pt x="14050" y="7081"/>
                  </a:lnTo>
                  <a:lnTo>
                    <a:pt x="14160" y="7081"/>
                  </a:lnTo>
                  <a:lnTo>
                    <a:pt x="14197" y="7191"/>
                  </a:lnTo>
                  <a:lnTo>
                    <a:pt x="13830" y="7374"/>
                  </a:lnTo>
                  <a:lnTo>
                    <a:pt x="13500" y="7594"/>
                  </a:lnTo>
                  <a:lnTo>
                    <a:pt x="12436" y="8218"/>
                  </a:lnTo>
                  <a:lnTo>
                    <a:pt x="11335" y="8768"/>
                  </a:lnTo>
                  <a:lnTo>
                    <a:pt x="10198" y="9245"/>
                  </a:lnTo>
                  <a:lnTo>
                    <a:pt x="9061" y="9685"/>
                  </a:lnTo>
                  <a:lnTo>
                    <a:pt x="7887" y="10088"/>
                  </a:lnTo>
                  <a:lnTo>
                    <a:pt x="6750" y="10455"/>
                  </a:lnTo>
                  <a:lnTo>
                    <a:pt x="6200" y="10639"/>
                  </a:lnTo>
                  <a:lnTo>
                    <a:pt x="5906" y="10749"/>
                  </a:lnTo>
                  <a:lnTo>
                    <a:pt x="5650" y="10895"/>
                  </a:lnTo>
                  <a:lnTo>
                    <a:pt x="5613" y="10932"/>
                  </a:lnTo>
                  <a:lnTo>
                    <a:pt x="5613" y="10969"/>
                  </a:lnTo>
                  <a:lnTo>
                    <a:pt x="5613" y="11005"/>
                  </a:lnTo>
                  <a:lnTo>
                    <a:pt x="5686" y="11042"/>
                  </a:lnTo>
                  <a:lnTo>
                    <a:pt x="5943" y="11005"/>
                  </a:lnTo>
                  <a:lnTo>
                    <a:pt x="6200" y="10969"/>
                  </a:lnTo>
                  <a:lnTo>
                    <a:pt x="6713" y="10822"/>
                  </a:lnTo>
                  <a:lnTo>
                    <a:pt x="7337" y="10602"/>
                  </a:lnTo>
                  <a:lnTo>
                    <a:pt x="7961" y="10419"/>
                  </a:lnTo>
                  <a:lnTo>
                    <a:pt x="9208" y="10015"/>
                  </a:lnTo>
                  <a:lnTo>
                    <a:pt x="10418" y="9538"/>
                  </a:lnTo>
                  <a:lnTo>
                    <a:pt x="11445" y="9061"/>
                  </a:lnTo>
                  <a:lnTo>
                    <a:pt x="12473" y="8584"/>
                  </a:lnTo>
                  <a:lnTo>
                    <a:pt x="13573" y="7961"/>
                  </a:lnTo>
                  <a:lnTo>
                    <a:pt x="14013" y="7741"/>
                  </a:lnTo>
                  <a:lnTo>
                    <a:pt x="14233" y="7594"/>
                  </a:lnTo>
                  <a:lnTo>
                    <a:pt x="14417" y="7447"/>
                  </a:lnTo>
                  <a:lnTo>
                    <a:pt x="14527" y="7594"/>
                  </a:lnTo>
                  <a:lnTo>
                    <a:pt x="14527" y="7631"/>
                  </a:lnTo>
                  <a:lnTo>
                    <a:pt x="14417" y="7961"/>
                  </a:lnTo>
                  <a:lnTo>
                    <a:pt x="14417" y="8328"/>
                  </a:lnTo>
                  <a:lnTo>
                    <a:pt x="14343" y="8254"/>
                  </a:lnTo>
                  <a:lnTo>
                    <a:pt x="14233" y="8254"/>
                  </a:lnTo>
                  <a:lnTo>
                    <a:pt x="13830" y="8438"/>
                  </a:lnTo>
                  <a:lnTo>
                    <a:pt x="13426" y="8658"/>
                  </a:lnTo>
                  <a:lnTo>
                    <a:pt x="12693" y="9135"/>
                  </a:lnTo>
                  <a:lnTo>
                    <a:pt x="12252" y="9428"/>
                  </a:lnTo>
                  <a:lnTo>
                    <a:pt x="11776" y="9685"/>
                  </a:lnTo>
                  <a:lnTo>
                    <a:pt x="11299" y="9942"/>
                  </a:lnTo>
                  <a:lnTo>
                    <a:pt x="10822" y="10125"/>
                  </a:lnTo>
                  <a:lnTo>
                    <a:pt x="8658" y="10822"/>
                  </a:lnTo>
                  <a:lnTo>
                    <a:pt x="7741" y="11115"/>
                  </a:lnTo>
                  <a:lnTo>
                    <a:pt x="7300" y="11262"/>
                  </a:lnTo>
                  <a:lnTo>
                    <a:pt x="6860" y="11446"/>
                  </a:lnTo>
                  <a:lnTo>
                    <a:pt x="5283" y="11409"/>
                  </a:lnTo>
                  <a:lnTo>
                    <a:pt x="5246" y="11189"/>
                  </a:lnTo>
                  <a:lnTo>
                    <a:pt x="5173" y="11115"/>
                  </a:lnTo>
                  <a:lnTo>
                    <a:pt x="5026" y="11115"/>
                  </a:lnTo>
                  <a:lnTo>
                    <a:pt x="4989" y="11189"/>
                  </a:lnTo>
                  <a:lnTo>
                    <a:pt x="4953" y="11409"/>
                  </a:lnTo>
                  <a:lnTo>
                    <a:pt x="4182" y="11336"/>
                  </a:lnTo>
                  <a:lnTo>
                    <a:pt x="3816" y="11336"/>
                  </a:lnTo>
                  <a:lnTo>
                    <a:pt x="3412" y="11372"/>
                  </a:lnTo>
                  <a:lnTo>
                    <a:pt x="3119" y="11409"/>
                  </a:lnTo>
                  <a:lnTo>
                    <a:pt x="2862" y="11556"/>
                  </a:lnTo>
                  <a:lnTo>
                    <a:pt x="2825" y="11005"/>
                  </a:lnTo>
                  <a:lnTo>
                    <a:pt x="2715" y="9428"/>
                  </a:lnTo>
                  <a:lnTo>
                    <a:pt x="2715" y="9171"/>
                  </a:lnTo>
                  <a:lnTo>
                    <a:pt x="2972" y="9171"/>
                  </a:lnTo>
                  <a:lnTo>
                    <a:pt x="3265" y="9135"/>
                  </a:lnTo>
                  <a:lnTo>
                    <a:pt x="3522" y="9061"/>
                  </a:lnTo>
                  <a:lnTo>
                    <a:pt x="3779" y="8988"/>
                  </a:lnTo>
                  <a:lnTo>
                    <a:pt x="4036" y="8841"/>
                  </a:lnTo>
                  <a:lnTo>
                    <a:pt x="4293" y="8695"/>
                  </a:lnTo>
                  <a:lnTo>
                    <a:pt x="4733" y="8401"/>
                  </a:lnTo>
                  <a:lnTo>
                    <a:pt x="5063" y="8108"/>
                  </a:lnTo>
                  <a:lnTo>
                    <a:pt x="5356" y="7777"/>
                  </a:lnTo>
                  <a:lnTo>
                    <a:pt x="5613" y="7447"/>
                  </a:lnTo>
                  <a:lnTo>
                    <a:pt x="5870" y="7117"/>
                  </a:lnTo>
                  <a:lnTo>
                    <a:pt x="6273" y="7007"/>
                  </a:lnTo>
                  <a:lnTo>
                    <a:pt x="6640" y="6824"/>
                  </a:lnTo>
                  <a:lnTo>
                    <a:pt x="7410" y="6420"/>
                  </a:lnTo>
                  <a:lnTo>
                    <a:pt x="8401" y="5980"/>
                  </a:lnTo>
                  <a:lnTo>
                    <a:pt x="9355" y="5577"/>
                  </a:lnTo>
                  <a:lnTo>
                    <a:pt x="10308" y="5246"/>
                  </a:lnTo>
                  <a:lnTo>
                    <a:pt x="11262" y="4880"/>
                  </a:lnTo>
                  <a:lnTo>
                    <a:pt x="12032" y="4623"/>
                  </a:lnTo>
                  <a:lnTo>
                    <a:pt x="12436" y="4403"/>
                  </a:lnTo>
                  <a:lnTo>
                    <a:pt x="12619" y="4219"/>
                  </a:lnTo>
                  <a:lnTo>
                    <a:pt x="12729" y="4183"/>
                  </a:lnTo>
                  <a:close/>
                  <a:moveTo>
                    <a:pt x="2385" y="1"/>
                  </a:moveTo>
                  <a:lnTo>
                    <a:pt x="2238" y="38"/>
                  </a:lnTo>
                  <a:lnTo>
                    <a:pt x="2202" y="74"/>
                  </a:lnTo>
                  <a:lnTo>
                    <a:pt x="2165" y="111"/>
                  </a:lnTo>
                  <a:lnTo>
                    <a:pt x="2055" y="368"/>
                  </a:lnTo>
                  <a:lnTo>
                    <a:pt x="1982" y="515"/>
                  </a:lnTo>
                  <a:lnTo>
                    <a:pt x="1578" y="1432"/>
                  </a:lnTo>
                  <a:lnTo>
                    <a:pt x="1541" y="1542"/>
                  </a:lnTo>
                  <a:lnTo>
                    <a:pt x="1578" y="1615"/>
                  </a:lnTo>
                  <a:lnTo>
                    <a:pt x="1615" y="1688"/>
                  </a:lnTo>
                  <a:lnTo>
                    <a:pt x="1688" y="1762"/>
                  </a:lnTo>
                  <a:lnTo>
                    <a:pt x="1761" y="1798"/>
                  </a:lnTo>
                  <a:lnTo>
                    <a:pt x="1835" y="1798"/>
                  </a:lnTo>
                  <a:lnTo>
                    <a:pt x="1908" y="1762"/>
                  </a:lnTo>
                  <a:lnTo>
                    <a:pt x="1982" y="1652"/>
                  </a:lnTo>
                  <a:lnTo>
                    <a:pt x="2128" y="1358"/>
                  </a:lnTo>
                  <a:lnTo>
                    <a:pt x="2092" y="2165"/>
                  </a:lnTo>
                  <a:lnTo>
                    <a:pt x="2092" y="2972"/>
                  </a:lnTo>
                  <a:lnTo>
                    <a:pt x="2055" y="4073"/>
                  </a:lnTo>
                  <a:lnTo>
                    <a:pt x="1982" y="4109"/>
                  </a:lnTo>
                  <a:lnTo>
                    <a:pt x="1835" y="4073"/>
                  </a:lnTo>
                  <a:lnTo>
                    <a:pt x="1725" y="3999"/>
                  </a:lnTo>
                  <a:lnTo>
                    <a:pt x="1615" y="3999"/>
                  </a:lnTo>
                  <a:lnTo>
                    <a:pt x="1541" y="4036"/>
                  </a:lnTo>
                  <a:lnTo>
                    <a:pt x="1505" y="4109"/>
                  </a:lnTo>
                  <a:lnTo>
                    <a:pt x="1541" y="4219"/>
                  </a:lnTo>
                  <a:lnTo>
                    <a:pt x="1651" y="4293"/>
                  </a:lnTo>
                  <a:lnTo>
                    <a:pt x="1761" y="4366"/>
                  </a:lnTo>
                  <a:lnTo>
                    <a:pt x="1908" y="4403"/>
                  </a:lnTo>
                  <a:lnTo>
                    <a:pt x="2055" y="4439"/>
                  </a:lnTo>
                  <a:lnTo>
                    <a:pt x="2055" y="5540"/>
                  </a:lnTo>
                  <a:lnTo>
                    <a:pt x="1908" y="5577"/>
                  </a:lnTo>
                  <a:lnTo>
                    <a:pt x="1651" y="5613"/>
                  </a:lnTo>
                  <a:lnTo>
                    <a:pt x="1615" y="5687"/>
                  </a:lnTo>
                  <a:lnTo>
                    <a:pt x="1541" y="5723"/>
                  </a:lnTo>
                  <a:lnTo>
                    <a:pt x="1541" y="5760"/>
                  </a:lnTo>
                  <a:lnTo>
                    <a:pt x="1505" y="5797"/>
                  </a:lnTo>
                  <a:lnTo>
                    <a:pt x="1541" y="5833"/>
                  </a:lnTo>
                  <a:lnTo>
                    <a:pt x="1578" y="5833"/>
                  </a:lnTo>
                  <a:lnTo>
                    <a:pt x="1651" y="5907"/>
                  </a:lnTo>
                  <a:lnTo>
                    <a:pt x="2055" y="5907"/>
                  </a:lnTo>
                  <a:lnTo>
                    <a:pt x="2092" y="6200"/>
                  </a:lnTo>
                  <a:lnTo>
                    <a:pt x="2092" y="7154"/>
                  </a:lnTo>
                  <a:lnTo>
                    <a:pt x="1835" y="7227"/>
                  </a:lnTo>
                  <a:lnTo>
                    <a:pt x="1541" y="7374"/>
                  </a:lnTo>
                  <a:lnTo>
                    <a:pt x="1505" y="7411"/>
                  </a:lnTo>
                  <a:lnTo>
                    <a:pt x="1505" y="7447"/>
                  </a:lnTo>
                  <a:lnTo>
                    <a:pt x="1541" y="7484"/>
                  </a:lnTo>
                  <a:lnTo>
                    <a:pt x="1578" y="7521"/>
                  </a:lnTo>
                  <a:lnTo>
                    <a:pt x="2092" y="7521"/>
                  </a:lnTo>
                  <a:lnTo>
                    <a:pt x="2165" y="8951"/>
                  </a:lnTo>
                  <a:lnTo>
                    <a:pt x="2165" y="8988"/>
                  </a:lnTo>
                  <a:lnTo>
                    <a:pt x="1982" y="8951"/>
                  </a:lnTo>
                  <a:lnTo>
                    <a:pt x="1578" y="8951"/>
                  </a:lnTo>
                  <a:lnTo>
                    <a:pt x="1505" y="8988"/>
                  </a:lnTo>
                  <a:lnTo>
                    <a:pt x="1468" y="9061"/>
                  </a:lnTo>
                  <a:lnTo>
                    <a:pt x="1468" y="9135"/>
                  </a:lnTo>
                  <a:lnTo>
                    <a:pt x="1541" y="9208"/>
                  </a:lnTo>
                  <a:lnTo>
                    <a:pt x="1688" y="9245"/>
                  </a:lnTo>
                  <a:lnTo>
                    <a:pt x="1835" y="9318"/>
                  </a:lnTo>
                  <a:lnTo>
                    <a:pt x="2202" y="9391"/>
                  </a:lnTo>
                  <a:lnTo>
                    <a:pt x="2238" y="10419"/>
                  </a:lnTo>
                  <a:lnTo>
                    <a:pt x="2018" y="10419"/>
                  </a:lnTo>
                  <a:lnTo>
                    <a:pt x="1798" y="10455"/>
                  </a:lnTo>
                  <a:lnTo>
                    <a:pt x="1725" y="10529"/>
                  </a:lnTo>
                  <a:lnTo>
                    <a:pt x="1651" y="10602"/>
                  </a:lnTo>
                  <a:lnTo>
                    <a:pt x="1578" y="10675"/>
                  </a:lnTo>
                  <a:lnTo>
                    <a:pt x="1615" y="10749"/>
                  </a:lnTo>
                  <a:lnTo>
                    <a:pt x="1688" y="10822"/>
                  </a:lnTo>
                  <a:lnTo>
                    <a:pt x="2128" y="10822"/>
                  </a:lnTo>
                  <a:lnTo>
                    <a:pt x="2275" y="10859"/>
                  </a:lnTo>
                  <a:lnTo>
                    <a:pt x="2275" y="10895"/>
                  </a:lnTo>
                  <a:lnTo>
                    <a:pt x="2312" y="11702"/>
                  </a:lnTo>
                  <a:lnTo>
                    <a:pt x="2348" y="11959"/>
                  </a:lnTo>
                  <a:lnTo>
                    <a:pt x="2385" y="12106"/>
                  </a:lnTo>
                  <a:lnTo>
                    <a:pt x="2495" y="12216"/>
                  </a:lnTo>
                  <a:lnTo>
                    <a:pt x="2568" y="12253"/>
                  </a:lnTo>
                  <a:lnTo>
                    <a:pt x="2679" y="12253"/>
                  </a:lnTo>
                  <a:lnTo>
                    <a:pt x="2752" y="12216"/>
                  </a:lnTo>
                  <a:lnTo>
                    <a:pt x="2789" y="12143"/>
                  </a:lnTo>
                  <a:lnTo>
                    <a:pt x="2825" y="12106"/>
                  </a:lnTo>
                  <a:lnTo>
                    <a:pt x="3009" y="11959"/>
                  </a:lnTo>
                  <a:lnTo>
                    <a:pt x="3265" y="11886"/>
                  </a:lnTo>
                  <a:lnTo>
                    <a:pt x="3486" y="11849"/>
                  </a:lnTo>
                  <a:lnTo>
                    <a:pt x="3742" y="11849"/>
                  </a:lnTo>
                  <a:lnTo>
                    <a:pt x="3742" y="12033"/>
                  </a:lnTo>
                  <a:lnTo>
                    <a:pt x="3742" y="12216"/>
                  </a:lnTo>
                  <a:lnTo>
                    <a:pt x="3816" y="12363"/>
                  </a:lnTo>
                  <a:lnTo>
                    <a:pt x="3889" y="12509"/>
                  </a:lnTo>
                  <a:lnTo>
                    <a:pt x="3962" y="12583"/>
                  </a:lnTo>
                  <a:lnTo>
                    <a:pt x="4036" y="12546"/>
                  </a:lnTo>
                  <a:lnTo>
                    <a:pt x="4109" y="12509"/>
                  </a:lnTo>
                  <a:lnTo>
                    <a:pt x="4146" y="12436"/>
                  </a:lnTo>
                  <a:lnTo>
                    <a:pt x="4072" y="12216"/>
                  </a:lnTo>
                  <a:lnTo>
                    <a:pt x="4036" y="12069"/>
                  </a:lnTo>
                  <a:lnTo>
                    <a:pt x="4036" y="11886"/>
                  </a:lnTo>
                  <a:lnTo>
                    <a:pt x="5063" y="11922"/>
                  </a:lnTo>
                  <a:lnTo>
                    <a:pt x="5063" y="12143"/>
                  </a:lnTo>
                  <a:lnTo>
                    <a:pt x="5100" y="12619"/>
                  </a:lnTo>
                  <a:lnTo>
                    <a:pt x="5136" y="12693"/>
                  </a:lnTo>
                  <a:lnTo>
                    <a:pt x="5173" y="12766"/>
                  </a:lnTo>
                  <a:lnTo>
                    <a:pt x="5320" y="12766"/>
                  </a:lnTo>
                  <a:lnTo>
                    <a:pt x="5466" y="12729"/>
                  </a:lnTo>
                  <a:lnTo>
                    <a:pt x="5503" y="12619"/>
                  </a:lnTo>
                  <a:lnTo>
                    <a:pt x="5540" y="12473"/>
                  </a:lnTo>
                  <a:lnTo>
                    <a:pt x="5466" y="12363"/>
                  </a:lnTo>
                  <a:lnTo>
                    <a:pt x="5393" y="12326"/>
                  </a:lnTo>
                  <a:lnTo>
                    <a:pt x="5356" y="12106"/>
                  </a:lnTo>
                  <a:lnTo>
                    <a:pt x="5283" y="11922"/>
                  </a:lnTo>
                  <a:lnTo>
                    <a:pt x="5906" y="11959"/>
                  </a:lnTo>
                  <a:lnTo>
                    <a:pt x="6493" y="11959"/>
                  </a:lnTo>
                  <a:lnTo>
                    <a:pt x="6493" y="11996"/>
                  </a:lnTo>
                  <a:lnTo>
                    <a:pt x="6457" y="12179"/>
                  </a:lnTo>
                  <a:lnTo>
                    <a:pt x="6420" y="12399"/>
                  </a:lnTo>
                  <a:lnTo>
                    <a:pt x="6457" y="12583"/>
                  </a:lnTo>
                  <a:lnTo>
                    <a:pt x="6567" y="12766"/>
                  </a:lnTo>
                  <a:lnTo>
                    <a:pt x="6603" y="12840"/>
                  </a:lnTo>
                  <a:lnTo>
                    <a:pt x="6677" y="12876"/>
                  </a:lnTo>
                  <a:lnTo>
                    <a:pt x="6750" y="12876"/>
                  </a:lnTo>
                  <a:lnTo>
                    <a:pt x="6824" y="12840"/>
                  </a:lnTo>
                  <a:lnTo>
                    <a:pt x="6897" y="12766"/>
                  </a:lnTo>
                  <a:lnTo>
                    <a:pt x="6897" y="12729"/>
                  </a:lnTo>
                  <a:lnTo>
                    <a:pt x="6897" y="12656"/>
                  </a:lnTo>
                  <a:lnTo>
                    <a:pt x="6824" y="12619"/>
                  </a:lnTo>
                  <a:lnTo>
                    <a:pt x="6787" y="12583"/>
                  </a:lnTo>
                  <a:lnTo>
                    <a:pt x="6713" y="12399"/>
                  </a:lnTo>
                  <a:lnTo>
                    <a:pt x="6677" y="12216"/>
                  </a:lnTo>
                  <a:lnTo>
                    <a:pt x="6640" y="11996"/>
                  </a:lnTo>
                  <a:lnTo>
                    <a:pt x="6640" y="11959"/>
                  </a:lnTo>
                  <a:lnTo>
                    <a:pt x="7924" y="11996"/>
                  </a:lnTo>
                  <a:lnTo>
                    <a:pt x="7851" y="12033"/>
                  </a:lnTo>
                  <a:lnTo>
                    <a:pt x="7814" y="12106"/>
                  </a:lnTo>
                  <a:lnTo>
                    <a:pt x="7777" y="12253"/>
                  </a:lnTo>
                  <a:lnTo>
                    <a:pt x="7777" y="12399"/>
                  </a:lnTo>
                  <a:lnTo>
                    <a:pt x="7777" y="12509"/>
                  </a:lnTo>
                  <a:lnTo>
                    <a:pt x="7814" y="12619"/>
                  </a:lnTo>
                  <a:lnTo>
                    <a:pt x="7887" y="12729"/>
                  </a:lnTo>
                  <a:lnTo>
                    <a:pt x="7961" y="12766"/>
                  </a:lnTo>
                  <a:lnTo>
                    <a:pt x="8034" y="12729"/>
                  </a:lnTo>
                  <a:lnTo>
                    <a:pt x="8107" y="12693"/>
                  </a:lnTo>
                  <a:lnTo>
                    <a:pt x="8144" y="12619"/>
                  </a:lnTo>
                  <a:lnTo>
                    <a:pt x="8107" y="12473"/>
                  </a:lnTo>
                  <a:lnTo>
                    <a:pt x="8071" y="12289"/>
                  </a:lnTo>
                  <a:lnTo>
                    <a:pt x="8071" y="12179"/>
                  </a:lnTo>
                  <a:lnTo>
                    <a:pt x="8034" y="12106"/>
                  </a:lnTo>
                  <a:lnTo>
                    <a:pt x="8034" y="12033"/>
                  </a:lnTo>
                  <a:lnTo>
                    <a:pt x="8034" y="11996"/>
                  </a:lnTo>
                  <a:lnTo>
                    <a:pt x="9391" y="11996"/>
                  </a:lnTo>
                  <a:lnTo>
                    <a:pt x="9318" y="12216"/>
                  </a:lnTo>
                  <a:lnTo>
                    <a:pt x="9318" y="12473"/>
                  </a:lnTo>
                  <a:lnTo>
                    <a:pt x="9355" y="12546"/>
                  </a:lnTo>
                  <a:lnTo>
                    <a:pt x="9428" y="12583"/>
                  </a:lnTo>
                  <a:lnTo>
                    <a:pt x="9611" y="12583"/>
                  </a:lnTo>
                  <a:lnTo>
                    <a:pt x="9685" y="12546"/>
                  </a:lnTo>
                  <a:lnTo>
                    <a:pt x="9721" y="12473"/>
                  </a:lnTo>
                  <a:lnTo>
                    <a:pt x="9721" y="12436"/>
                  </a:lnTo>
                  <a:lnTo>
                    <a:pt x="9721" y="12363"/>
                  </a:lnTo>
                  <a:lnTo>
                    <a:pt x="9611" y="12326"/>
                  </a:lnTo>
                  <a:lnTo>
                    <a:pt x="9611" y="11996"/>
                  </a:lnTo>
                  <a:lnTo>
                    <a:pt x="10638" y="11996"/>
                  </a:lnTo>
                  <a:lnTo>
                    <a:pt x="10675" y="12253"/>
                  </a:lnTo>
                  <a:lnTo>
                    <a:pt x="10748" y="12509"/>
                  </a:lnTo>
                  <a:lnTo>
                    <a:pt x="10822" y="12583"/>
                  </a:lnTo>
                  <a:lnTo>
                    <a:pt x="10969" y="12583"/>
                  </a:lnTo>
                  <a:lnTo>
                    <a:pt x="11005" y="12509"/>
                  </a:lnTo>
                  <a:lnTo>
                    <a:pt x="11042" y="12399"/>
                  </a:lnTo>
                  <a:lnTo>
                    <a:pt x="10969" y="12179"/>
                  </a:lnTo>
                  <a:lnTo>
                    <a:pt x="10895" y="11996"/>
                  </a:lnTo>
                  <a:lnTo>
                    <a:pt x="12106" y="11996"/>
                  </a:lnTo>
                  <a:lnTo>
                    <a:pt x="12069" y="12069"/>
                  </a:lnTo>
                  <a:lnTo>
                    <a:pt x="12032" y="12143"/>
                  </a:lnTo>
                  <a:lnTo>
                    <a:pt x="11996" y="12363"/>
                  </a:lnTo>
                  <a:lnTo>
                    <a:pt x="12032" y="12473"/>
                  </a:lnTo>
                  <a:lnTo>
                    <a:pt x="12069" y="12619"/>
                  </a:lnTo>
                  <a:lnTo>
                    <a:pt x="12142" y="12729"/>
                  </a:lnTo>
                  <a:lnTo>
                    <a:pt x="12216" y="12803"/>
                  </a:lnTo>
                  <a:lnTo>
                    <a:pt x="12289" y="12840"/>
                  </a:lnTo>
                  <a:lnTo>
                    <a:pt x="12362" y="12803"/>
                  </a:lnTo>
                  <a:lnTo>
                    <a:pt x="12399" y="12766"/>
                  </a:lnTo>
                  <a:lnTo>
                    <a:pt x="12399" y="12693"/>
                  </a:lnTo>
                  <a:lnTo>
                    <a:pt x="12362" y="12546"/>
                  </a:lnTo>
                  <a:lnTo>
                    <a:pt x="12289" y="12363"/>
                  </a:lnTo>
                  <a:lnTo>
                    <a:pt x="12252" y="12179"/>
                  </a:lnTo>
                  <a:lnTo>
                    <a:pt x="12252" y="11959"/>
                  </a:lnTo>
                  <a:lnTo>
                    <a:pt x="13353" y="11959"/>
                  </a:lnTo>
                  <a:lnTo>
                    <a:pt x="13280" y="12106"/>
                  </a:lnTo>
                  <a:lnTo>
                    <a:pt x="13243" y="12253"/>
                  </a:lnTo>
                  <a:lnTo>
                    <a:pt x="13243" y="12436"/>
                  </a:lnTo>
                  <a:lnTo>
                    <a:pt x="13316" y="12583"/>
                  </a:lnTo>
                  <a:lnTo>
                    <a:pt x="13353" y="12619"/>
                  </a:lnTo>
                  <a:lnTo>
                    <a:pt x="13426" y="12656"/>
                  </a:lnTo>
                  <a:lnTo>
                    <a:pt x="13500" y="12656"/>
                  </a:lnTo>
                  <a:lnTo>
                    <a:pt x="13573" y="12583"/>
                  </a:lnTo>
                  <a:lnTo>
                    <a:pt x="13610" y="12436"/>
                  </a:lnTo>
                  <a:lnTo>
                    <a:pt x="13536" y="12216"/>
                  </a:lnTo>
                  <a:lnTo>
                    <a:pt x="13536" y="12069"/>
                  </a:lnTo>
                  <a:lnTo>
                    <a:pt x="13573" y="11922"/>
                  </a:lnTo>
                  <a:lnTo>
                    <a:pt x="14563" y="11886"/>
                  </a:lnTo>
                  <a:lnTo>
                    <a:pt x="14563" y="11886"/>
                  </a:lnTo>
                  <a:lnTo>
                    <a:pt x="14527" y="12363"/>
                  </a:lnTo>
                  <a:lnTo>
                    <a:pt x="14563" y="12436"/>
                  </a:lnTo>
                  <a:lnTo>
                    <a:pt x="14637" y="12509"/>
                  </a:lnTo>
                  <a:lnTo>
                    <a:pt x="14747" y="12509"/>
                  </a:lnTo>
                  <a:lnTo>
                    <a:pt x="14820" y="12473"/>
                  </a:lnTo>
                  <a:lnTo>
                    <a:pt x="14893" y="12399"/>
                  </a:lnTo>
                  <a:lnTo>
                    <a:pt x="14967" y="12289"/>
                  </a:lnTo>
                  <a:lnTo>
                    <a:pt x="14967" y="12179"/>
                  </a:lnTo>
                  <a:lnTo>
                    <a:pt x="14967" y="12069"/>
                  </a:lnTo>
                  <a:lnTo>
                    <a:pt x="14930" y="11996"/>
                  </a:lnTo>
                  <a:lnTo>
                    <a:pt x="14857" y="11959"/>
                  </a:lnTo>
                  <a:lnTo>
                    <a:pt x="14857" y="11886"/>
                  </a:lnTo>
                  <a:lnTo>
                    <a:pt x="16618" y="11776"/>
                  </a:lnTo>
                  <a:lnTo>
                    <a:pt x="16654" y="11812"/>
                  </a:lnTo>
                  <a:lnTo>
                    <a:pt x="16544" y="11996"/>
                  </a:lnTo>
                  <a:lnTo>
                    <a:pt x="16361" y="12179"/>
                  </a:lnTo>
                  <a:lnTo>
                    <a:pt x="16287" y="12289"/>
                  </a:lnTo>
                  <a:lnTo>
                    <a:pt x="16251" y="12363"/>
                  </a:lnTo>
                  <a:lnTo>
                    <a:pt x="16287" y="12436"/>
                  </a:lnTo>
                  <a:lnTo>
                    <a:pt x="16324" y="12509"/>
                  </a:lnTo>
                  <a:lnTo>
                    <a:pt x="16397" y="12546"/>
                  </a:lnTo>
                  <a:lnTo>
                    <a:pt x="16471" y="12583"/>
                  </a:lnTo>
                  <a:lnTo>
                    <a:pt x="16544" y="12583"/>
                  </a:lnTo>
                  <a:lnTo>
                    <a:pt x="16581" y="12546"/>
                  </a:lnTo>
                  <a:lnTo>
                    <a:pt x="16728" y="12473"/>
                  </a:lnTo>
                  <a:lnTo>
                    <a:pt x="16801" y="12363"/>
                  </a:lnTo>
                  <a:lnTo>
                    <a:pt x="16984" y="12106"/>
                  </a:lnTo>
                  <a:lnTo>
                    <a:pt x="17461" y="11482"/>
                  </a:lnTo>
                  <a:lnTo>
                    <a:pt x="17461" y="11409"/>
                  </a:lnTo>
                  <a:lnTo>
                    <a:pt x="17461" y="11336"/>
                  </a:lnTo>
                  <a:lnTo>
                    <a:pt x="17461" y="11262"/>
                  </a:lnTo>
                  <a:lnTo>
                    <a:pt x="17425" y="11189"/>
                  </a:lnTo>
                  <a:lnTo>
                    <a:pt x="17058" y="10895"/>
                  </a:lnTo>
                  <a:lnTo>
                    <a:pt x="16728" y="10639"/>
                  </a:lnTo>
                  <a:lnTo>
                    <a:pt x="16654" y="10602"/>
                  </a:lnTo>
                  <a:lnTo>
                    <a:pt x="16581" y="10602"/>
                  </a:lnTo>
                  <a:lnTo>
                    <a:pt x="16544" y="10639"/>
                  </a:lnTo>
                  <a:lnTo>
                    <a:pt x="16471" y="10675"/>
                  </a:lnTo>
                  <a:lnTo>
                    <a:pt x="16434" y="10785"/>
                  </a:lnTo>
                  <a:lnTo>
                    <a:pt x="16434" y="10859"/>
                  </a:lnTo>
                  <a:lnTo>
                    <a:pt x="16471" y="10932"/>
                  </a:lnTo>
                  <a:lnTo>
                    <a:pt x="16801" y="11226"/>
                  </a:lnTo>
                  <a:lnTo>
                    <a:pt x="13940" y="11372"/>
                  </a:lnTo>
                  <a:lnTo>
                    <a:pt x="14050" y="11336"/>
                  </a:lnTo>
                  <a:lnTo>
                    <a:pt x="14270" y="11189"/>
                  </a:lnTo>
                  <a:lnTo>
                    <a:pt x="14343" y="11115"/>
                  </a:lnTo>
                  <a:lnTo>
                    <a:pt x="14417" y="11005"/>
                  </a:lnTo>
                  <a:lnTo>
                    <a:pt x="14417" y="10932"/>
                  </a:lnTo>
                  <a:lnTo>
                    <a:pt x="14380" y="10895"/>
                  </a:lnTo>
                  <a:lnTo>
                    <a:pt x="14233" y="10895"/>
                  </a:lnTo>
                  <a:lnTo>
                    <a:pt x="14123" y="10932"/>
                  </a:lnTo>
                  <a:lnTo>
                    <a:pt x="13903" y="11079"/>
                  </a:lnTo>
                  <a:lnTo>
                    <a:pt x="13720" y="11226"/>
                  </a:lnTo>
                  <a:lnTo>
                    <a:pt x="13573" y="11409"/>
                  </a:lnTo>
                  <a:lnTo>
                    <a:pt x="12289" y="11446"/>
                  </a:lnTo>
                  <a:lnTo>
                    <a:pt x="12546" y="11336"/>
                  </a:lnTo>
                  <a:lnTo>
                    <a:pt x="12839" y="11226"/>
                  </a:lnTo>
                  <a:lnTo>
                    <a:pt x="13169" y="11079"/>
                  </a:lnTo>
                  <a:lnTo>
                    <a:pt x="13500" y="10895"/>
                  </a:lnTo>
                  <a:lnTo>
                    <a:pt x="13793" y="10675"/>
                  </a:lnTo>
                  <a:lnTo>
                    <a:pt x="14050" y="10419"/>
                  </a:lnTo>
                  <a:lnTo>
                    <a:pt x="14087" y="10308"/>
                  </a:lnTo>
                  <a:lnTo>
                    <a:pt x="14050" y="10235"/>
                  </a:lnTo>
                  <a:lnTo>
                    <a:pt x="13976" y="10198"/>
                  </a:lnTo>
                  <a:lnTo>
                    <a:pt x="13903" y="10235"/>
                  </a:lnTo>
                  <a:lnTo>
                    <a:pt x="13646" y="10382"/>
                  </a:lnTo>
                  <a:lnTo>
                    <a:pt x="13390" y="10565"/>
                  </a:lnTo>
                  <a:lnTo>
                    <a:pt x="13133" y="10749"/>
                  </a:lnTo>
                  <a:lnTo>
                    <a:pt x="12876" y="10895"/>
                  </a:lnTo>
                  <a:lnTo>
                    <a:pt x="12583" y="11042"/>
                  </a:lnTo>
                  <a:lnTo>
                    <a:pt x="12289" y="11152"/>
                  </a:lnTo>
                  <a:lnTo>
                    <a:pt x="11996" y="11299"/>
                  </a:lnTo>
                  <a:lnTo>
                    <a:pt x="11702" y="11446"/>
                  </a:lnTo>
                  <a:lnTo>
                    <a:pt x="10162" y="11482"/>
                  </a:lnTo>
                  <a:lnTo>
                    <a:pt x="10602" y="11299"/>
                  </a:lnTo>
                  <a:lnTo>
                    <a:pt x="12216" y="10639"/>
                  </a:lnTo>
                  <a:lnTo>
                    <a:pt x="12766" y="10455"/>
                  </a:lnTo>
                  <a:lnTo>
                    <a:pt x="13316" y="10162"/>
                  </a:lnTo>
                  <a:lnTo>
                    <a:pt x="13573" y="10015"/>
                  </a:lnTo>
                  <a:lnTo>
                    <a:pt x="13793" y="9832"/>
                  </a:lnTo>
                  <a:lnTo>
                    <a:pt x="13976" y="9612"/>
                  </a:lnTo>
                  <a:lnTo>
                    <a:pt x="14087" y="9355"/>
                  </a:lnTo>
                  <a:lnTo>
                    <a:pt x="14087" y="9245"/>
                  </a:lnTo>
                  <a:lnTo>
                    <a:pt x="14050" y="9208"/>
                  </a:lnTo>
                  <a:lnTo>
                    <a:pt x="13940" y="9171"/>
                  </a:lnTo>
                  <a:lnTo>
                    <a:pt x="13866" y="9208"/>
                  </a:lnTo>
                  <a:lnTo>
                    <a:pt x="13463" y="9612"/>
                  </a:lnTo>
                  <a:lnTo>
                    <a:pt x="13243" y="9795"/>
                  </a:lnTo>
                  <a:lnTo>
                    <a:pt x="12986" y="9978"/>
                  </a:lnTo>
                  <a:lnTo>
                    <a:pt x="12693" y="10125"/>
                  </a:lnTo>
                  <a:lnTo>
                    <a:pt x="12399" y="10235"/>
                  </a:lnTo>
                  <a:lnTo>
                    <a:pt x="11776" y="10492"/>
                  </a:lnTo>
                  <a:lnTo>
                    <a:pt x="10418" y="11042"/>
                  </a:lnTo>
                  <a:lnTo>
                    <a:pt x="9905" y="11262"/>
                  </a:lnTo>
                  <a:lnTo>
                    <a:pt x="9428" y="11482"/>
                  </a:lnTo>
                  <a:lnTo>
                    <a:pt x="7667" y="11482"/>
                  </a:lnTo>
                  <a:lnTo>
                    <a:pt x="8621" y="11152"/>
                  </a:lnTo>
                  <a:lnTo>
                    <a:pt x="10895" y="10419"/>
                  </a:lnTo>
                  <a:lnTo>
                    <a:pt x="11335" y="10235"/>
                  </a:lnTo>
                  <a:lnTo>
                    <a:pt x="11776" y="10052"/>
                  </a:lnTo>
                  <a:lnTo>
                    <a:pt x="12179" y="9832"/>
                  </a:lnTo>
                  <a:lnTo>
                    <a:pt x="12583" y="9575"/>
                  </a:lnTo>
                  <a:lnTo>
                    <a:pt x="13426" y="9025"/>
                  </a:lnTo>
                  <a:lnTo>
                    <a:pt x="13866" y="8768"/>
                  </a:lnTo>
                  <a:lnTo>
                    <a:pt x="14307" y="8548"/>
                  </a:lnTo>
                  <a:lnTo>
                    <a:pt x="14380" y="8511"/>
                  </a:lnTo>
                  <a:lnTo>
                    <a:pt x="14417" y="8474"/>
                  </a:lnTo>
                  <a:lnTo>
                    <a:pt x="14417" y="8841"/>
                  </a:lnTo>
                  <a:lnTo>
                    <a:pt x="14453" y="8915"/>
                  </a:lnTo>
                  <a:lnTo>
                    <a:pt x="14490" y="8951"/>
                  </a:lnTo>
                  <a:lnTo>
                    <a:pt x="14527" y="8988"/>
                  </a:lnTo>
                  <a:lnTo>
                    <a:pt x="14600" y="9025"/>
                  </a:lnTo>
                  <a:lnTo>
                    <a:pt x="14673" y="8988"/>
                  </a:lnTo>
                  <a:lnTo>
                    <a:pt x="14747" y="8951"/>
                  </a:lnTo>
                  <a:lnTo>
                    <a:pt x="14783" y="8915"/>
                  </a:lnTo>
                  <a:lnTo>
                    <a:pt x="14783" y="8841"/>
                  </a:lnTo>
                  <a:lnTo>
                    <a:pt x="14783" y="8291"/>
                  </a:lnTo>
                  <a:lnTo>
                    <a:pt x="14747" y="8034"/>
                  </a:lnTo>
                  <a:lnTo>
                    <a:pt x="14673" y="7777"/>
                  </a:lnTo>
                  <a:lnTo>
                    <a:pt x="15077" y="8181"/>
                  </a:lnTo>
                  <a:lnTo>
                    <a:pt x="15517" y="8584"/>
                  </a:lnTo>
                  <a:lnTo>
                    <a:pt x="15737" y="8768"/>
                  </a:lnTo>
                  <a:lnTo>
                    <a:pt x="15847" y="8841"/>
                  </a:lnTo>
                  <a:lnTo>
                    <a:pt x="15994" y="8878"/>
                  </a:lnTo>
                  <a:lnTo>
                    <a:pt x="16361" y="8915"/>
                  </a:lnTo>
                  <a:lnTo>
                    <a:pt x="16764" y="8915"/>
                  </a:lnTo>
                  <a:lnTo>
                    <a:pt x="17204" y="8878"/>
                  </a:lnTo>
                  <a:lnTo>
                    <a:pt x="17608" y="8731"/>
                  </a:lnTo>
                  <a:lnTo>
                    <a:pt x="17681" y="8695"/>
                  </a:lnTo>
                  <a:lnTo>
                    <a:pt x="17755" y="8584"/>
                  </a:lnTo>
                  <a:lnTo>
                    <a:pt x="17791" y="8511"/>
                  </a:lnTo>
                  <a:lnTo>
                    <a:pt x="17755" y="8438"/>
                  </a:lnTo>
                  <a:lnTo>
                    <a:pt x="17718" y="8328"/>
                  </a:lnTo>
                  <a:lnTo>
                    <a:pt x="17681" y="8291"/>
                  </a:lnTo>
                  <a:lnTo>
                    <a:pt x="17571" y="8254"/>
                  </a:lnTo>
                  <a:lnTo>
                    <a:pt x="17461" y="8254"/>
                  </a:lnTo>
                  <a:lnTo>
                    <a:pt x="17131" y="8364"/>
                  </a:lnTo>
                  <a:lnTo>
                    <a:pt x="16764" y="8401"/>
                  </a:lnTo>
                  <a:lnTo>
                    <a:pt x="16397" y="8438"/>
                  </a:lnTo>
                  <a:lnTo>
                    <a:pt x="16177" y="8401"/>
                  </a:lnTo>
                  <a:lnTo>
                    <a:pt x="16031" y="8364"/>
                  </a:lnTo>
                  <a:lnTo>
                    <a:pt x="15480" y="7888"/>
                  </a:lnTo>
                  <a:lnTo>
                    <a:pt x="15004" y="7374"/>
                  </a:lnTo>
                  <a:lnTo>
                    <a:pt x="14563" y="6824"/>
                  </a:lnTo>
                  <a:lnTo>
                    <a:pt x="14160" y="6237"/>
                  </a:lnTo>
                  <a:lnTo>
                    <a:pt x="13830" y="5613"/>
                  </a:lnTo>
                  <a:lnTo>
                    <a:pt x="13536" y="4990"/>
                  </a:lnTo>
                  <a:lnTo>
                    <a:pt x="13096" y="3926"/>
                  </a:lnTo>
                  <a:lnTo>
                    <a:pt x="12803" y="3412"/>
                  </a:lnTo>
                  <a:lnTo>
                    <a:pt x="12509" y="2936"/>
                  </a:lnTo>
                  <a:lnTo>
                    <a:pt x="12326" y="2752"/>
                  </a:lnTo>
                  <a:lnTo>
                    <a:pt x="12142" y="2532"/>
                  </a:lnTo>
                  <a:lnTo>
                    <a:pt x="11959" y="2349"/>
                  </a:lnTo>
                  <a:lnTo>
                    <a:pt x="11739" y="2202"/>
                  </a:lnTo>
                  <a:lnTo>
                    <a:pt x="11482" y="2092"/>
                  </a:lnTo>
                  <a:lnTo>
                    <a:pt x="11225" y="1982"/>
                  </a:lnTo>
                  <a:lnTo>
                    <a:pt x="10932" y="1908"/>
                  </a:lnTo>
                  <a:lnTo>
                    <a:pt x="10602" y="1872"/>
                  </a:lnTo>
                  <a:lnTo>
                    <a:pt x="10308" y="1872"/>
                  </a:lnTo>
                  <a:lnTo>
                    <a:pt x="9978" y="1908"/>
                  </a:lnTo>
                  <a:lnTo>
                    <a:pt x="9685" y="1982"/>
                  </a:lnTo>
                  <a:lnTo>
                    <a:pt x="9391" y="2055"/>
                  </a:lnTo>
                  <a:lnTo>
                    <a:pt x="9098" y="2202"/>
                  </a:lnTo>
                  <a:lnTo>
                    <a:pt x="8841" y="2349"/>
                  </a:lnTo>
                  <a:lnTo>
                    <a:pt x="8584" y="2495"/>
                  </a:lnTo>
                  <a:lnTo>
                    <a:pt x="8327" y="2715"/>
                  </a:lnTo>
                  <a:lnTo>
                    <a:pt x="7887" y="3119"/>
                  </a:lnTo>
                  <a:lnTo>
                    <a:pt x="7484" y="3632"/>
                  </a:lnTo>
                  <a:lnTo>
                    <a:pt x="7117" y="4146"/>
                  </a:lnTo>
                  <a:lnTo>
                    <a:pt x="6787" y="4660"/>
                  </a:lnTo>
                  <a:lnTo>
                    <a:pt x="6127" y="5833"/>
                  </a:lnTo>
                  <a:lnTo>
                    <a:pt x="5796" y="6457"/>
                  </a:lnTo>
                  <a:lnTo>
                    <a:pt x="5430" y="7044"/>
                  </a:lnTo>
                  <a:lnTo>
                    <a:pt x="4989" y="7594"/>
                  </a:lnTo>
                  <a:lnTo>
                    <a:pt x="4769" y="7851"/>
                  </a:lnTo>
                  <a:lnTo>
                    <a:pt x="4513" y="8071"/>
                  </a:lnTo>
                  <a:lnTo>
                    <a:pt x="4256" y="8291"/>
                  </a:lnTo>
                  <a:lnTo>
                    <a:pt x="3962" y="8474"/>
                  </a:lnTo>
                  <a:lnTo>
                    <a:pt x="3669" y="8621"/>
                  </a:lnTo>
                  <a:lnTo>
                    <a:pt x="3339" y="8731"/>
                  </a:lnTo>
                  <a:lnTo>
                    <a:pt x="3009" y="8841"/>
                  </a:lnTo>
                  <a:lnTo>
                    <a:pt x="2715" y="8915"/>
                  </a:lnTo>
                  <a:lnTo>
                    <a:pt x="2605" y="6200"/>
                  </a:lnTo>
                  <a:lnTo>
                    <a:pt x="2568" y="3119"/>
                  </a:lnTo>
                  <a:lnTo>
                    <a:pt x="2605" y="1505"/>
                  </a:lnTo>
                  <a:lnTo>
                    <a:pt x="2568" y="1138"/>
                  </a:lnTo>
                  <a:lnTo>
                    <a:pt x="2715" y="1395"/>
                  </a:lnTo>
                  <a:lnTo>
                    <a:pt x="2862" y="1652"/>
                  </a:lnTo>
                  <a:lnTo>
                    <a:pt x="2899" y="1725"/>
                  </a:lnTo>
                  <a:lnTo>
                    <a:pt x="2972" y="1762"/>
                  </a:lnTo>
                  <a:lnTo>
                    <a:pt x="3119" y="1762"/>
                  </a:lnTo>
                  <a:lnTo>
                    <a:pt x="3192" y="1688"/>
                  </a:lnTo>
                  <a:lnTo>
                    <a:pt x="3229" y="1652"/>
                  </a:lnTo>
                  <a:lnTo>
                    <a:pt x="3265" y="1578"/>
                  </a:lnTo>
                  <a:lnTo>
                    <a:pt x="3265" y="1505"/>
                  </a:lnTo>
                  <a:lnTo>
                    <a:pt x="3155" y="1138"/>
                  </a:lnTo>
                  <a:lnTo>
                    <a:pt x="2972" y="771"/>
                  </a:lnTo>
                  <a:lnTo>
                    <a:pt x="2568" y="111"/>
                  </a:lnTo>
                  <a:lnTo>
                    <a:pt x="2495" y="38"/>
                  </a:lnTo>
                  <a:lnTo>
                    <a:pt x="2385" y="1"/>
                  </a:lnTo>
                  <a:close/>
                  <a:moveTo>
                    <a:pt x="15554" y="12546"/>
                  </a:moveTo>
                  <a:lnTo>
                    <a:pt x="15480" y="12583"/>
                  </a:lnTo>
                  <a:lnTo>
                    <a:pt x="15370" y="12619"/>
                  </a:lnTo>
                  <a:lnTo>
                    <a:pt x="15224" y="12766"/>
                  </a:lnTo>
                  <a:lnTo>
                    <a:pt x="15077" y="12913"/>
                  </a:lnTo>
                  <a:lnTo>
                    <a:pt x="15077" y="12950"/>
                  </a:lnTo>
                  <a:lnTo>
                    <a:pt x="14820" y="12803"/>
                  </a:lnTo>
                  <a:lnTo>
                    <a:pt x="14527" y="12693"/>
                  </a:lnTo>
                  <a:lnTo>
                    <a:pt x="14453" y="12693"/>
                  </a:lnTo>
                  <a:lnTo>
                    <a:pt x="14417" y="12729"/>
                  </a:lnTo>
                  <a:lnTo>
                    <a:pt x="14380" y="12803"/>
                  </a:lnTo>
                  <a:lnTo>
                    <a:pt x="14380" y="12876"/>
                  </a:lnTo>
                  <a:lnTo>
                    <a:pt x="14563" y="13096"/>
                  </a:lnTo>
                  <a:lnTo>
                    <a:pt x="14783" y="13316"/>
                  </a:lnTo>
                  <a:lnTo>
                    <a:pt x="14673" y="13463"/>
                  </a:lnTo>
                  <a:lnTo>
                    <a:pt x="14490" y="13720"/>
                  </a:lnTo>
                  <a:lnTo>
                    <a:pt x="14417" y="13867"/>
                  </a:lnTo>
                  <a:lnTo>
                    <a:pt x="14417" y="14013"/>
                  </a:lnTo>
                  <a:lnTo>
                    <a:pt x="14453" y="14087"/>
                  </a:lnTo>
                  <a:lnTo>
                    <a:pt x="14490" y="14123"/>
                  </a:lnTo>
                  <a:lnTo>
                    <a:pt x="14600" y="14123"/>
                  </a:lnTo>
                  <a:lnTo>
                    <a:pt x="14673" y="14087"/>
                  </a:lnTo>
                  <a:lnTo>
                    <a:pt x="14783" y="14050"/>
                  </a:lnTo>
                  <a:lnTo>
                    <a:pt x="14893" y="13903"/>
                  </a:lnTo>
                  <a:lnTo>
                    <a:pt x="15150" y="13573"/>
                  </a:lnTo>
                  <a:lnTo>
                    <a:pt x="15590" y="13903"/>
                  </a:lnTo>
                  <a:lnTo>
                    <a:pt x="15700" y="13940"/>
                  </a:lnTo>
                  <a:lnTo>
                    <a:pt x="15774" y="13940"/>
                  </a:lnTo>
                  <a:lnTo>
                    <a:pt x="15847" y="13903"/>
                  </a:lnTo>
                  <a:lnTo>
                    <a:pt x="15884" y="13830"/>
                  </a:lnTo>
                  <a:lnTo>
                    <a:pt x="15921" y="13757"/>
                  </a:lnTo>
                  <a:lnTo>
                    <a:pt x="15921" y="13647"/>
                  </a:lnTo>
                  <a:lnTo>
                    <a:pt x="15921" y="13573"/>
                  </a:lnTo>
                  <a:lnTo>
                    <a:pt x="15847" y="13500"/>
                  </a:lnTo>
                  <a:lnTo>
                    <a:pt x="15407" y="13170"/>
                  </a:lnTo>
                  <a:lnTo>
                    <a:pt x="15480" y="13096"/>
                  </a:lnTo>
                  <a:lnTo>
                    <a:pt x="15590" y="12876"/>
                  </a:lnTo>
                  <a:lnTo>
                    <a:pt x="15664" y="12803"/>
                  </a:lnTo>
                  <a:lnTo>
                    <a:pt x="15737" y="12766"/>
                  </a:lnTo>
                  <a:lnTo>
                    <a:pt x="15774" y="12729"/>
                  </a:lnTo>
                  <a:lnTo>
                    <a:pt x="15811" y="12693"/>
                  </a:lnTo>
                  <a:lnTo>
                    <a:pt x="15811" y="12656"/>
                  </a:lnTo>
                  <a:lnTo>
                    <a:pt x="15774" y="12656"/>
                  </a:lnTo>
                  <a:lnTo>
                    <a:pt x="15664" y="12583"/>
                  </a:lnTo>
                  <a:lnTo>
                    <a:pt x="15554" y="12546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3" name="Google Shape;303;p5"/>
            <p:cNvSpPr/>
            <p:nvPr/>
          </p:nvSpPr>
          <p:spPr>
            <a:xfrm>
              <a:off x="6844475" y="1037625"/>
              <a:ext cx="414525" cy="389750"/>
            </a:xfrm>
            <a:custGeom>
              <a:avLst/>
              <a:gdLst/>
              <a:ahLst/>
              <a:cxnLst/>
              <a:rect l="l" t="t" r="r" b="b"/>
              <a:pathLst>
                <a:path w="16581" h="15590" extrusionOk="0">
                  <a:moveTo>
                    <a:pt x="13793" y="2568"/>
                  </a:moveTo>
                  <a:lnTo>
                    <a:pt x="14123" y="2641"/>
                  </a:lnTo>
                  <a:lnTo>
                    <a:pt x="14123" y="2678"/>
                  </a:lnTo>
                  <a:lnTo>
                    <a:pt x="14086" y="2825"/>
                  </a:lnTo>
                  <a:lnTo>
                    <a:pt x="14013" y="2935"/>
                  </a:lnTo>
                  <a:lnTo>
                    <a:pt x="13866" y="3045"/>
                  </a:lnTo>
                  <a:lnTo>
                    <a:pt x="13756" y="3081"/>
                  </a:lnTo>
                  <a:lnTo>
                    <a:pt x="13573" y="2971"/>
                  </a:lnTo>
                  <a:lnTo>
                    <a:pt x="13609" y="2788"/>
                  </a:lnTo>
                  <a:lnTo>
                    <a:pt x="13683" y="2678"/>
                  </a:lnTo>
                  <a:lnTo>
                    <a:pt x="13720" y="2605"/>
                  </a:lnTo>
                  <a:lnTo>
                    <a:pt x="13793" y="2568"/>
                  </a:lnTo>
                  <a:close/>
                  <a:moveTo>
                    <a:pt x="9428" y="3705"/>
                  </a:moveTo>
                  <a:lnTo>
                    <a:pt x="9831" y="4475"/>
                  </a:lnTo>
                  <a:lnTo>
                    <a:pt x="10161" y="5246"/>
                  </a:lnTo>
                  <a:lnTo>
                    <a:pt x="8327" y="4402"/>
                  </a:lnTo>
                  <a:lnTo>
                    <a:pt x="8878" y="4035"/>
                  </a:lnTo>
                  <a:lnTo>
                    <a:pt x="9428" y="3705"/>
                  </a:lnTo>
                  <a:close/>
                  <a:moveTo>
                    <a:pt x="5283" y="3668"/>
                  </a:moveTo>
                  <a:lnTo>
                    <a:pt x="6383" y="4072"/>
                  </a:lnTo>
                  <a:lnTo>
                    <a:pt x="7410" y="4512"/>
                  </a:lnTo>
                  <a:lnTo>
                    <a:pt x="6383" y="5319"/>
                  </a:lnTo>
                  <a:lnTo>
                    <a:pt x="5393" y="6163"/>
                  </a:lnTo>
                  <a:lnTo>
                    <a:pt x="5319" y="5282"/>
                  </a:lnTo>
                  <a:lnTo>
                    <a:pt x="5283" y="4365"/>
                  </a:lnTo>
                  <a:lnTo>
                    <a:pt x="5283" y="3668"/>
                  </a:lnTo>
                  <a:close/>
                  <a:moveTo>
                    <a:pt x="13096" y="2494"/>
                  </a:moveTo>
                  <a:lnTo>
                    <a:pt x="13023" y="2641"/>
                  </a:lnTo>
                  <a:lnTo>
                    <a:pt x="12986" y="2825"/>
                  </a:lnTo>
                  <a:lnTo>
                    <a:pt x="12949" y="3008"/>
                  </a:lnTo>
                  <a:lnTo>
                    <a:pt x="12986" y="3191"/>
                  </a:lnTo>
                  <a:lnTo>
                    <a:pt x="13096" y="3412"/>
                  </a:lnTo>
                  <a:lnTo>
                    <a:pt x="13243" y="3595"/>
                  </a:lnTo>
                  <a:lnTo>
                    <a:pt x="13426" y="3705"/>
                  </a:lnTo>
                  <a:lnTo>
                    <a:pt x="13646" y="3778"/>
                  </a:lnTo>
                  <a:lnTo>
                    <a:pt x="13793" y="3815"/>
                  </a:lnTo>
                  <a:lnTo>
                    <a:pt x="13536" y="4512"/>
                  </a:lnTo>
                  <a:lnTo>
                    <a:pt x="13243" y="5209"/>
                  </a:lnTo>
                  <a:lnTo>
                    <a:pt x="12913" y="5869"/>
                  </a:lnTo>
                  <a:lnTo>
                    <a:pt x="12546" y="6529"/>
                  </a:lnTo>
                  <a:lnTo>
                    <a:pt x="11665" y="6016"/>
                  </a:lnTo>
                  <a:lnTo>
                    <a:pt x="10785" y="5576"/>
                  </a:lnTo>
                  <a:lnTo>
                    <a:pt x="10602" y="5026"/>
                  </a:lnTo>
                  <a:lnTo>
                    <a:pt x="10345" y="4475"/>
                  </a:lnTo>
                  <a:lnTo>
                    <a:pt x="10125" y="3962"/>
                  </a:lnTo>
                  <a:lnTo>
                    <a:pt x="9831" y="3448"/>
                  </a:lnTo>
                  <a:lnTo>
                    <a:pt x="10602" y="3045"/>
                  </a:lnTo>
                  <a:lnTo>
                    <a:pt x="11005" y="2898"/>
                  </a:lnTo>
                  <a:lnTo>
                    <a:pt x="11409" y="2751"/>
                  </a:lnTo>
                  <a:lnTo>
                    <a:pt x="11849" y="2641"/>
                  </a:lnTo>
                  <a:lnTo>
                    <a:pt x="12252" y="2568"/>
                  </a:lnTo>
                  <a:lnTo>
                    <a:pt x="12692" y="2494"/>
                  </a:lnTo>
                  <a:close/>
                  <a:moveTo>
                    <a:pt x="2605" y="6713"/>
                  </a:moveTo>
                  <a:lnTo>
                    <a:pt x="2678" y="6750"/>
                  </a:lnTo>
                  <a:lnTo>
                    <a:pt x="2752" y="6823"/>
                  </a:lnTo>
                  <a:lnTo>
                    <a:pt x="2788" y="6970"/>
                  </a:lnTo>
                  <a:lnTo>
                    <a:pt x="2752" y="7116"/>
                  </a:lnTo>
                  <a:lnTo>
                    <a:pt x="2715" y="7153"/>
                  </a:lnTo>
                  <a:lnTo>
                    <a:pt x="2605" y="7226"/>
                  </a:lnTo>
                  <a:lnTo>
                    <a:pt x="2458" y="7336"/>
                  </a:lnTo>
                  <a:lnTo>
                    <a:pt x="2165" y="7116"/>
                  </a:lnTo>
                  <a:lnTo>
                    <a:pt x="2275" y="6970"/>
                  </a:lnTo>
                  <a:lnTo>
                    <a:pt x="2275" y="6896"/>
                  </a:lnTo>
                  <a:lnTo>
                    <a:pt x="2458" y="6860"/>
                  </a:lnTo>
                  <a:lnTo>
                    <a:pt x="2715" y="6860"/>
                  </a:lnTo>
                  <a:lnTo>
                    <a:pt x="2715" y="6823"/>
                  </a:lnTo>
                  <a:lnTo>
                    <a:pt x="2678" y="6786"/>
                  </a:lnTo>
                  <a:lnTo>
                    <a:pt x="2605" y="6713"/>
                  </a:lnTo>
                  <a:close/>
                  <a:moveTo>
                    <a:pt x="8364" y="6529"/>
                  </a:moveTo>
                  <a:lnTo>
                    <a:pt x="8547" y="6566"/>
                  </a:lnTo>
                  <a:lnTo>
                    <a:pt x="8657" y="6603"/>
                  </a:lnTo>
                  <a:lnTo>
                    <a:pt x="8657" y="6713"/>
                  </a:lnTo>
                  <a:lnTo>
                    <a:pt x="8694" y="6860"/>
                  </a:lnTo>
                  <a:lnTo>
                    <a:pt x="8694" y="6970"/>
                  </a:lnTo>
                  <a:lnTo>
                    <a:pt x="8694" y="7116"/>
                  </a:lnTo>
                  <a:lnTo>
                    <a:pt x="8657" y="7226"/>
                  </a:lnTo>
                  <a:lnTo>
                    <a:pt x="8621" y="7336"/>
                  </a:lnTo>
                  <a:lnTo>
                    <a:pt x="8547" y="7446"/>
                  </a:lnTo>
                  <a:lnTo>
                    <a:pt x="8364" y="7446"/>
                  </a:lnTo>
                  <a:lnTo>
                    <a:pt x="8107" y="7520"/>
                  </a:lnTo>
                  <a:lnTo>
                    <a:pt x="7850" y="7593"/>
                  </a:lnTo>
                  <a:lnTo>
                    <a:pt x="7704" y="7483"/>
                  </a:lnTo>
                  <a:lnTo>
                    <a:pt x="7630" y="7336"/>
                  </a:lnTo>
                  <a:lnTo>
                    <a:pt x="7557" y="7190"/>
                  </a:lnTo>
                  <a:lnTo>
                    <a:pt x="7594" y="7006"/>
                  </a:lnTo>
                  <a:lnTo>
                    <a:pt x="7667" y="6750"/>
                  </a:lnTo>
                  <a:lnTo>
                    <a:pt x="7777" y="6750"/>
                  </a:lnTo>
                  <a:lnTo>
                    <a:pt x="7850" y="6786"/>
                  </a:lnTo>
                  <a:lnTo>
                    <a:pt x="7924" y="6750"/>
                  </a:lnTo>
                  <a:lnTo>
                    <a:pt x="7960" y="6713"/>
                  </a:lnTo>
                  <a:lnTo>
                    <a:pt x="8071" y="6566"/>
                  </a:lnTo>
                  <a:lnTo>
                    <a:pt x="8364" y="6529"/>
                  </a:lnTo>
                  <a:close/>
                  <a:moveTo>
                    <a:pt x="3155" y="3191"/>
                  </a:moveTo>
                  <a:lnTo>
                    <a:pt x="3595" y="3228"/>
                  </a:lnTo>
                  <a:lnTo>
                    <a:pt x="4036" y="3301"/>
                  </a:lnTo>
                  <a:lnTo>
                    <a:pt x="4439" y="3412"/>
                  </a:lnTo>
                  <a:lnTo>
                    <a:pt x="4879" y="3522"/>
                  </a:lnTo>
                  <a:lnTo>
                    <a:pt x="4843" y="4072"/>
                  </a:lnTo>
                  <a:lnTo>
                    <a:pt x="4843" y="4659"/>
                  </a:lnTo>
                  <a:lnTo>
                    <a:pt x="4879" y="5282"/>
                  </a:lnTo>
                  <a:lnTo>
                    <a:pt x="4989" y="6529"/>
                  </a:lnTo>
                  <a:lnTo>
                    <a:pt x="4182" y="7263"/>
                  </a:lnTo>
                  <a:lnTo>
                    <a:pt x="3779" y="7630"/>
                  </a:lnTo>
                  <a:lnTo>
                    <a:pt x="3375" y="8033"/>
                  </a:lnTo>
                  <a:lnTo>
                    <a:pt x="3265" y="7960"/>
                  </a:lnTo>
                  <a:lnTo>
                    <a:pt x="2898" y="7667"/>
                  </a:lnTo>
                  <a:lnTo>
                    <a:pt x="3008" y="7520"/>
                  </a:lnTo>
                  <a:lnTo>
                    <a:pt x="3119" y="7410"/>
                  </a:lnTo>
                  <a:lnTo>
                    <a:pt x="3155" y="7336"/>
                  </a:lnTo>
                  <a:lnTo>
                    <a:pt x="3192" y="7300"/>
                  </a:lnTo>
                  <a:lnTo>
                    <a:pt x="3192" y="7153"/>
                  </a:lnTo>
                  <a:lnTo>
                    <a:pt x="3229" y="6933"/>
                  </a:lnTo>
                  <a:lnTo>
                    <a:pt x="3192" y="6823"/>
                  </a:lnTo>
                  <a:lnTo>
                    <a:pt x="3155" y="6676"/>
                  </a:lnTo>
                  <a:lnTo>
                    <a:pt x="3119" y="6566"/>
                  </a:lnTo>
                  <a:lnTo>
                    <a:pt x="3045" y="6456"/>
                  </a:lnTo>
                  <a:lnTo>
                    <a:pt x="2972" y="6383"/>
                  </a:lnTo>
                  <a:lnTo>
                    <a:pt x="2862" y="6309"/>
                  </a:lnTo>
                  <a:lnTo>
                    <a:pt x="2752" y="6273"/>
                  </a:lnTo>
                  <a:lnTo>
                    <a:pt x="2605" y="6236"/>
                  </a:lnTo>
                  <a:lnTo>
                    <a:pt x="2495" y="6236"/>
                  </a:lnTo>
                  <a:lnTo>
                    <a:pt x="2348" y="6273"/>
                  </a:lnTo>
                  <a:lnTo>
                    <a:pt x="2128" y="6383"/>
                  </a:lnTo>
                  <a:lnTo>
                    <a:pt x="1908" y="6529"/>
                  </a:lnTo>
                  <a:lnTo>
                    <a:pt x="1761" y="6713"/>
                  </a:lnTo>
                  <a:lnTo>
                    <a:pt x="1321" y="6309"/>
                  </a:lnTo>
                  <a:lnTo>
                    <a:pt x="954" y="5833"/>
                  </a:lnTo>
                  <a:lnTo>
                    <a:pt x="734" y="5502"/>
                  </a:lnTo>
                  <a:lnTo>
                    <a:pt x="624" y="5172"/>
                  </a:lnTo>
                  <a:lnTo>
                    <a:pt x="551" y="4805"/>
                  </a:lnTo>
                  <a:lnTo>
                    <a:pt x="514" y="4439"/>
                  </a:lnTo>
                  <a:lnTo>
                    <a:pt x="551" y="4255"/>
                  </a:lnTo>
                  <a:lnTo>
                    <a:pt x="624" y="4072"/>
                  </a:lnTo>
                  <a:lnTo>
                    <a:pt x="734" y="3925"/>
                  </a:lnTo>
                  <a:lnTo>
                    <a:pt x="844" y="3778"/>
                  </a:lnTo>
                  <a:lnTo>
                    <a:pt x="991" y="3668"/>
                  </a:lnTo>
                  <a:lnTo>
                    <a:pt x="1174" y="3558"/>
                  </a:lnTo>
                  <a:lnTo>
                    <a:pt x="1541" y="3412"/>
                  </a:lnTo>
                  <a:lnTo>
                    <a:pt x="1908" y="3265"/>
                  </a:lnTo>
                  <a:lnTo>
                    <a:pt x="2312" y="3191"/>
                  </a:lnTo>
                  <a:close/>
                  <a:moveTo>
                    <a:pt x="11005" y="6199"/>
                  </a:moveTo>
                  <a:lnTo>
                    <a:pt x="12289" y="6896"/>
                  </a:lnTo>
                  <a:lnTo>
                    <a:pt x="11885" y="7483"/>
                  </a:lnTo>
                  <a:lnTo>
                    <a:pt x="11482" y="8033"/>
                  </a:lnTo>
                  <a:lnTo>
                    <a:pt x="11335" y="7410"/>
                  </a:lnTo>
                  <a:lnTo>
                    <a:pt x="11188" y="6750"/>
                  </a:lnTo>
                  <a:lnTo>
                    <a:pt x="11005" y="6199"/>
                  </a:lnTo>
                  <a:close/>
                  <a:moveTo>
                    <a:pt x="7264" y="8180"/>
                  </a:moveTo>
                  <a:lnTo>
                    <a:pt x="7410" y="8253"/>
                  </a:lnTo>
                  <a:lnTo>
                    <a:pt x="7594" y="8290"/>
                  </a:lnTo>
                  <a:lnTo>
                    <a:pt x="7960" y="8290"/>
                  </a:lnTo>
                  <a:lnTo>
                    <a:pt x="7704" y="8327"/>
                  </a:lnTo>
                  <a:lnTo>
                    <a:pt x="7557" y="8327"/>
                  </a:lnTo>
                  <a:lnTo>
                    <a:pt x="7447" y="8290"/>
                  </a:lnTo>
                  <a:lnTo>
                    <a:pt x="7337" y="8253"/>
                  </a:lnTo>
                  <a:lnTo>
                    <a:pt x="7264" y="8180"/>
                  </a:lnTo>
                  <a:close/>
                  <a:moveTo>
                    <a:pt x="8181" y="5979"/>
                  </a:moveTo>
                  <a:lnTo>
                    <a:pt x="7997" y="6016"/>
                  </a:lnTo>
                  <a:lnTo>
                    <a:pt x="7814" y="6089"/>
                  </a:lnTo>
                  <a:lnTo>
                    <a:pt x="7667" y="6236"/>
                  </a:lnTo>
                  <a:lnTo>
                    <a:pt x="7410" y="6346"/>
                  </a:lnTo>
                  <a:lnTo>
                    <a:pt x="7190" y="6529"/>
                  </a:lnTo>
                  <a:lnTo>
                    <a:pt x="6970" y="6713"/>
                  </a:lnTo>
                  <a:lnTo>
                    <a:pt x="6787" y="6933"/>
                  </a:lnTo>
                  <a:lnTo>
                    <a:pt x="6677" y="7080"/>
                  </a:lnTo>
                  <a:lnTo>
                    <a:pt x="6640" y="7263"/>
                  </a:lnTo>
                  <a:lnTo>
                    <a:pt x="6567" y="7410"/>
                  </a:lnTo>
                  <a:lnTo>
                    <a:pt x="6567" y="7593"/>
                  </a:lnTo>
                  <a:lnTo>
                    <a:pt x="6567" y="7923"/>
                  </a:lnTo>
                  <a:lnTo>
                    <a:pt x="6677" y="8253"/>
                  </a:lnTo>
                  <a:lnTo>
                    <a:pt x="6787" y="8437"/>
                  </a:lnTo>
                  <a:lnTo>
                    <a:pt x="6897" y="8584"/>
                  </a:lnTo>
                  <a:lnTo>
                    <a:pt x="7043" y="8694"/>
                  </a:lnTo>
                  <a:lnTo>
                    <a:pt x="7190" y="8767"/>
                  </a:lnTo>
                  <a:lnTo>
                    <a:pt x="7374" y="8804"/>
                  </a:lnTo>
                  <a:lnTo>
                    <a:pt x="7557" y="8840"/>
                  </a:lnTo>
                  <a:lnTo>
                    <a:pt x="7924" y="8840"/>
                  </a:lnTo>
                  <a:lnTo>
                    <a:pt x="8254" y="8767"/>
                  </a:lnTo>
                  <a:lnTo>
                    <a:pt x="8584" y="8620"/>
                  </a:lnTo>
                  <a:lnTo>
                    <a:pt x="8914" y="8364"/>
                  </a:lnTo>
                  <a:lnTo>
                    <a:pt x="9208" y="8070"/>
                  </a:lnTo>
                  <a:lnTo>
                    <a:pt x="9464" y="7740"/>
                  </a:lnTo>
                  <a:lnTo>
                    <a:pt x="9538" y="7593"/>
                  </a:lnTo>
                  <a:lnTo>
                    <a:pt x="9611" y="7410"/>
                  </a:lnTo>
                  <a:lnTo>
                    <a:pt x="9648" y="7226"/>
                  </a:lnTo>
                  <a:lnTo>
                    <a:pt x="9648" y="7043"/>
                  </a:lnTo>
                  <a:lnTo>
                    <a:pt x="9648" y="6860"/>
                  </a:lnTo>
                  <a:lnTo>
                    <a:pt x="9574" y="6713"/>
                  </a:lnTo>
                  <a:lnTo>
                    <a:pt x="9464" y="6529"/>
                  </a:lnTo>
                  <a:lnTo>
                    <a:pt x="9354" y="6419"/>
                  </a:lnTo>
                  <a:lnTo>
                    <a:pt x="9208" y="6273"/>
                  </a:lnTo>
                  <a:lnTo>
                    <a:pt x="9061" y="6199"/>
                  </a:lnTo>
                  <a:lnTo>
                    <a:pt x="8731" y="6053"/>
                  </a:lnTo>
                  <a:lnTo>
                    <a:pt x="8364" y="5979"/>
                  </a:lnTo>
                  <a:close/>
                  <a:moveTo>
                    <a:pt x="5063" y="7080"/>
                  </a:moveTo>
                  <a:lnTo>
                    <a:pt x="5246" y="8180"/>
                  </a:lnTo>
                  <a:lnTo>
                    <a:pt x="5466" y="9281"/>
                  </a:lnTo>
                  <a:lnTo>
                    <a:pt x="4622" y="8804"/>
                  </a:lnTo>
                  <a:lnTo>
                    <a:pt x="3779" y="8290"/>
                  </a:lnTo>
                  <a:lnTo>
                    <a:pt x="4439" y="7667"/>
                  </a:lnTo>
                  <a:lnTo>
                    <a:pt x="5063" y="7080"/>
                  </a:lnTo>
                  <a:close/>
                  <a:moveTo>
                    <a:pt x="7887" y="4732"/>
                  </a:moveTo>
                  <a:lnTo>
                    <a:pt x="9171" y="5282"/>
                  </a:lnTo>
                  <a:lnTo>
                    <a:pt x="10381" y="5869"/>
                  </a:lnTo>
                  <a:lnTo>
                    <a:pt x="10602" y="6529"/>
                  </a:lnTo>
                  <a:lnTo>
                    <a:pt x="10785" y="7190"/>
                  </a:lnTo>
                  <a:lnTo>
                    <a:pt x="10932" y="7850"/>
                  </a:lnTo>
                  <a:lnTo>
                    <a:pt x="11078" y="8547"/>
                  </a:lnTo>
                  <a:lnTo>
                    <a:pt x="10565" y="9097"/>
                  </a:lnTo>
                  <a:lnTo>
                    <a:pt x="10015" y="9647"/>
                  </a:lnTo>
                  <a:lnTo>
                    <a:pt x="9428" y="10161"/>
                  </a:lnTo>
                  <a:lnTo>
                    <a:pt x="8841" y="10674"/>
                  </a:lnTo>
                  <a:lnTo>
                    <a:pt x="8107" y="10418"/>
                  </a:lnTo>
                  <a:lnTo>
                    <a:pt x="7374" y="10161"/>
                  </a:lnTo>
                  <a:lnTo>
                    <a:pt x="6677" y="9867"/>
                  </a:lnTo>
                  <a:lnTo>
                    <a:pt x="5980" y="9537"/>
                  </a:lnTo>
                  <a:lnTo>
                    <a:pt x="5723" y="8143"/>
                  </a:lnTo>
                  <a:lnTo>
                    <a:pt x="5466" y="6713"/>
                  </a:lnTo>
                  <a:lnTo>
                    <a:pt x="6677" y="5722"/>
                  </a:lnTo>
                  <a:lnTo>
                    <a:pt x="7887" y="4732"/>
                  </a:lnTo>
                  <a:close/>
                  <a:moveTo>
                    <a:pt x="11152" y="9171"/>
                  </a:moveTo>
                  <a:lnTo>
                    <a:pt x="11225" y="10161"/>
                  </a:lnTo>
                  <a:lnTo>
                    <a:pt x="11225" y="11188"/>
                  </a:lnTo>
                  <a:lnTo>
                    <a:pt x="11225" y="11225"/>
                  </a:lnTo>
                  <a:lnTo>
                    <a:pt x="10308" y="11041"/>
                  </a:lnTo>
                  <a:lnTo>
                    <a:pt x="9391" y="10821"/>
                  </a:lnTo>
                  <a:lnTo>
                    <a:pt x="10015" y="10308"/>
                  </a:lnTo>
                  <a:lnTo>
                    <a:pt x="10565" y="9794"/>
                  </a:lnTo>
                  <a:lnTo>
                    <a:pt x="11152" y="9171"/>
                  </a:lnTo>
                  <a:close/>
                  <a:moveTo>
                    <a:pt x="12729" y="7153"/>
                  </a:moveTo>
                  <a:lnTo>
                    <a:pt x="13243" y="7483"/>
                  </a:lnTo>
                  <a:lnTo>
                    <a:pt x="13756" y="7813"/>
                  </a:lnTo>
                  <a:lnTo>
                    <a:pt x="14233" y="8180"/>
                  </a:lnTo>
                  <a:lnTo>
                    <a:pt x="14673" y="8584"/>
                  </a:lnTo>
                  <a:lnTo>
                    <a:pt x="15113" y="9024"/>
                  </a:lnTo>
                  <a:lnTo>
                    <a:pt x="15480" y="9464"/>
                  </a:lnTo>
                  <a:lnTo>
                    <a:pt x="15810" y="9941"/>
                  </a:lnTo>
                  <a:lnTo>
                    <a:pt x="16067" y="10454"/>
                  </a:lnTo>
                  <a:lnTo>
                    <a:pt x="16251" y="11005"/>
                  </a:lnTo>
                  <a:lnTo>
                    <a:pt x="16177" y="11041"/>
                  </a:lnTo>
                  <a:lnTo>
                    <a:pt x="15957" y="11188"/>
                  </a:lnTo>
                  <a:lnTo>
                    <a:pt x="15700" y="11298"/>
                  </a:lnTo>
                  <a:lnTo>
                    <a:pt x="15444" y="11371"/>
                  </a:lnTo>
                  <a:lnTo>
                    <a:pt x="15187" y="11445"/>
                  </a:lnTo>
                  <a:lnTo>
                    <a:pt x="15113" y="11371"/>
                  </a:lnTo>
                  <a:lnTo>
                    <a:pt x="15077" y="11408"/>
                  </a:lnTo>
                  <a:lnTo>
                    <a:pt x="14233" y="11445"/>
                  </a:lnTo>
                  <a:lnTo>
                    <a:pt x="13389" y="11408"/>
                  </a:lnTo>
                  <a:lnTo>
                    <a:pt x="12582" y="11371"/>
                  </a:lnTo>
                  <a:lnTo>
                    <a:pt x="11739" y="11298"/>
                  </a:lnTo>
                  <a:lnTo>
                    <a:pt x="11702" y="10198"/>
                  </a:lnTo>
                  <a:lnTo>
                    <a:pt x="11665" y="9464"/>
                  </a:lnTo>
                  <a:lnTo>
                    <a:pt x="11592" y="8694"/>
                  </a:lnTo>
                  <a:lnTo>
                    <a:pt x="12179" y="7923"/>
                  </a:lnTo>
                  <a:lnTo>
                    <a:pt x="12729" y="7153"/>
                  </a:lnTo>
                  <a:close/>
                  <a:moveTo>
                    <a:pt x="6126" y="10161"/>
                  </a:moveTo>
                  <a:lnTo>
                    <a:pt x="6787" y="10454"/>
                  </a:lnTo>
                  <a:lnTo>
                    <a:pt x="7447" y="10711"/>
                  </a:lnTo>
                  <a:lnTo>
                    <a:pt x="8327" y="11005"/>
                  </a:lnTo>
                  <a:lnTo>
                    <a:pt x="7557" y="11555"/>
                  </a:lnTo>
                  <a:lnTo>
                    <a:pt x="6713" y="11995"/>
                  </a:lnTo>
                  <a:lnTo>
                    <a:pt x="6603" y="12068"/>
                  </a:lnTo>
                  <a:lnTo>
                    <a:pt x="6346" y="11078"/>
                  </a:lnTo>
                  <a:lnTo>
                    <a:pt x="6126" y="10161"/>
                  </a:lnTo>
                  <a:close/>
                  <a:moveTo>
                    <a:pt x="3449" y="8657"/>
                  </a:moveTo>
                  <a:lnTo>
                    <a:pt x="3889" y="8950"/>
                  </a:lnTo>
                  <a:lnTo>
                    <a:pt x="4733" y="9427"/>
                  </a:lnTo>
                  <a:lnTo>
                    <a:pt x="5613" y="9904"/>
                  </a:lnTo>
                  <a:lnTo>
                    <a:pt x="5870" y="11078"/>
                  </a:lnTo>
                  <a:lnTo>
                    <a:pt x="6016" y="11665"/>
                  </a:lnTo>
                  <a:lnTo>
                    <a:pt x="6200" y="12288"/>
                  </a:lnTo>
                  <a:lnTo>
                    <a:pt x="5686" y="12509"/>
                  </a:lnTo>
                  <a:lnTo>
                    <a:pt x="5136" y="12729"/>
                  </a:lnTo>
                  <a:lnTo>
                    <a:pt x="4622" y="12875"/>
                  </a:lnTo>
                  <a:lnTo>
                    <a:pt x="4072" y="12985"/>
                  </a:lnTo>
                  <a:lnTo>
                    <a:pt x="3705" y="12985"/>
                  </a:lnTo>
                  <a:lnTo>
                    <a:pt x="3375" y="12949"/>
                  </a:lnTo>
                  <a:lnTo>
                    <a:pt x="3045" y="12875"/>
                  </a:lnTo>
                  <a:lnTo>
                    <a:pt x="2715" y="12692"/>
                  </a:lnTo>
                  <a:lnTo>
                    <a:pt x="2568" y="12582"/>
                  </a:lnTo>
                  <a:lnTo>
                    <a:pt x="2458" y="12435"/>
                  </a:lnTo>
                  <a:lnTo>
                    <a:pt x="2348" y="12288"/>
                  </a:lnTo>
                  <a:lnTo>
                    <a:pt x="2275" y="12105"/>
                  </a:lnTo>
                  <a:lnTo>
                    <a:pt x="2165" y="11775"/>
                  </a:lnTo>
                  <a:lnTo>
                    <a:pt x="2165" y="11371"/>
                  </a:lnTo>
                  <a:lnTo>
                    <a:pt x="2201" y="11005"/>
                  </a:lnTo>
                  <a:lnTo>
                    <a:pt x="2275" y="10638"/>
                  </a:lnTo>
                  <a:lnTo>
                    <a:pt x="2385" y="10271"/>
                  </a:lnTo>
                  <a:lnTo>
                    <a:pt x="2532" y="9941"/>
                  </a:lnTo>
                  <a:lnTo>
                    <a:pt x="2715" y="9574"/>
                  </a:lnTo>
                  <a:lnTo>
                    <a:pt x="2935" y="9281"/>
                  </a:lnTo>
                  <a:lnTo>
                    <a:pt x="3192" y="8950"/>
                  </a:lnTo>
                  <a:lnTo>
                    <a:pt x="3449" y="8657"/>
                  </a:lnTo>
                  <a:close/>
                  <a:moveTo>
                    <a:pt x="8291" y="14049"/>
                  </a:moveTo>
                  <a:lnTo>
                    <a:pt x="8401" y="14086"/>
                  </a:lnTo>
                  <a:lnTo>
                    <a:pt x="8401" y="14196"/>
                  </a:lnTo>
                  <a:lnTo>
                    <a:pt x="8401" y="14343"/>
                  </a:lnTo>
                  <a:lnTo>
                    <a:pt x="8364" y="14489"/>
                  </a:lnTo>
                  <a:lnTo>
                    <a:pt x="8291" y="14599"/>
                  </a:lnTo>
                  <a:lnTo>
                    <a:pt x="8181" y="14673"/>
                  </a:lnTo>
                  <a:lnTo>
                    <a:pt x="7960" y="14489"/>
                  </a:lnTo>
                  <a:lnTo>
                    <a:pt x="7777" y="14306"/>
                  </a:lnTo>
                  <a:lnTo>
                    <a:pt x="7850" y="14159"/>
                  </a:lnTo>
                  <a:lnTo>
                    <a:pt x="7997" y="14086"/>
                  </a:lnTo>
                  <a:lnTo>
                    <a:pt x="8144" y="14049"/>
                  </a:lnTo>
                  <a:close/>
                  <a:moveTo>
                    <a:pt x="8914" y="11188"/>
                  </a:moveTo>
                  <a:lnTo>
                    <a:pt x="10051" y="11481"/>
                  </a:lnTo>
                  <a:lnTo>
                    <a:pt x="11225" y="11702"/>
                  </a:lnTo>
                  <a:lnTo>
                    <a:pt x="11188" y="12288"/>
                  </a:lnTo>
                  <a:lnTo>
                    <a:pt x="11115" y="12839"/>
                  </a:lnTo>
                  <a:lnTo>
                    <a:pt x="10968" y="13426"/>
                  </a:lnTo>
                  <a:lnTo>
                    <a:pt x="10822" y="13976"/>
                  </a:lnTo>
                  <a:lnTo>
                    <a:pt x="10638" y="14269"/>
                  </a:lnTo>
                  <a:lnTo>
                    <a:pt x="10455" y="14563"/>
                  </a:lnTo>
                  <a:lnTo>
                    <a:pt x="10198" y="14819"/>
                  </a:lnTo>
                  <a:lnTo>
                    <a:pt x="9905" y="15003"/>
                  </a:lnTo>
                  <a:lnTo>
                    <a:pt x="9648" y="15113"/>
                  </a:lnTo>
                  <a:lnTo>
                    <a:pt x="9391" y="15150"/>
                  </a:lnTo>
                  <a:lnTo>
                    <a:pt x="9098" y="15113"/>
                  </a:lnTo>
                  <a:lnTo>
                    <a:pt x="8841" y="15040"/>
                  </a:lnTo>
                  <a:lnTo>
                    <a:pt x="8951" y="14856"/>
                  </a:lnTo>
                  <a:lnTo>
                    <a:pt x="8988" y="14673"/>
                  </a:lnTo>
                  <a:lnTo>
                    <a:pt x="9061" y="14453"/>
                  </a:lnTo>
                  <a:lnTo>
                    <a:pt x="9061" y="14269"/>
                  </a:lnTo>
                  <a:lnTo>
                    <a:pt x="9024" y="14086"/>
                  </a:lnTo>
                  <a:lnTo>
                    <a:pt x="8951" y="13976"/>
                  </a:lnTo>
                  <a:lnTo>
                    <a:pt x="8841" y="13829"/>
                  </a:lnTo>
                  <a:lnTo>
                    <a:pt x="8731" y="13756"/>
                  </a:lnTo>
                  <a:lnTo>
                    <a:pt x="8547" y="13646"/>
                  </a:lnTo>
                  <a:lnTo>
                    <a:pt x="8401" y="13609"/>
                  </a:lnTo>
                  <a:lnTo>
                    <a:pt x="8254" y="13572"/>
                  </a:lnTo>
                  <a:lnTo>
                    <a:pt x="8071" y="13572"/>
                  </a:lnTo>
                  <a:lnTo>
                    <a:pt x="7887" y="13609"/>
                  </a:lnTo>
                  <a:lnTo>
                    <a:pt x="7740" y="13682"/>
                  </a:lnTo>
                  <a:lnTo>
                    <a:pt x="7594" y="13792"/>
                  </a:lnTo>
                  <a:lnTo>
                    <a:pt x="7447" y="13902"/>
                  </a:lnTo>
                  <a:lnTo>
                    <a:pt x="7264" y="13609"/>
                  </a:lnTo>
                  <a:lnTo>
                    <a:pt x="7080" y="13242"/>
                  </a:lnTo>
                  <a:lnTo>
                    <a:pt x="6897" y="12912"/>
                  </a:lnTo>
                  <a:lnTo>
                    <a:pt x="6750" y="12545"/>
                  </a:lnTo>
                  <a:lnTo>
                    <a:pt x="7814" y="11958"/>
                  </a:lnTo>
                  <a:lnTo>
                    <a:pt x="8364" y="11591"/>
                  </a:lnTo>
                  <a:lnTo>
                    <a:pt x="8914" y="11188"/>
                  </a:lnTo>
                  <a:close/>
                  <a:moveTo>
                    <a:pt x="6493" y="0"/>
                  </a:moveTo>
                  <a:lnTo>
                    <a:pt x="6163" y="294"/>
                  </a:lnTo>
                  <a:lnTo>
                    <a:pt x="5870" y="624"/>
                  </a:lnTo>
                  <a:lnTo>
                    <a:pt x="5613" y="991"/>
                  </a:lnTo>
                  <a:lnTo>
                    <a:pt x="5429" y="1394"/>
                  </a:lnTo>
                  <a:lnTo>
                    <a:pt x="5246" y="1798"/>
                  </a:lnTo>
                  <a:lnTo>
                    <a:pt x="5099" y="2201"/>
                  </a:lnTo>
                  <a:lnTo>
                    <a:pt x="5026" y="2641"/>
                  </a:lnTo>
                  <a:lnTo>
                    <a:pt x="4953" y="3081"/>
                  </a:lnTo>
                  <a:lnTo>
                    <a:pt x="4219" y="2898"/>
                  </a:lnTo>
                  <a:lnTo>
                    <a:pt x="3485" y="2788"/>
                  </a:lnTo>
                  <a:lnTo>
                    <a:pt x="2752" y="2715"/>
                  </a:lnTo>
                  <a:lnTo>
                    <a:pt x="2385" y="2751"/>
                  </a:lnTo>
                  <a:lnTo>
                    <a:pt x="2055" y="2788"/>
                  </a:lnTo>
                  <a:lnTo>
                    <a:pt x="1725" y="2825"/>
                  </a:lnTo>
                  <a:lnTo>
                    <a:pt x="1394" y="2898"/>
                  </a:lnTo>
                  <a:lnTo>
                    <a:pt x="1101" y="3045"/>
                  </a:lnTo>
                  <a:lnTo>
                    <a:pt x="808" y="3191"/>
                  </a:lnTo>
                  <a:lnTo>
                    <a:pt x="551" y="3338"/>
                  </a:lnTo>
                  <a:lnTo>
                    <a:pt x="367" y="3558"/>
                  </a:lnTo>
                  <a:lnTo>
                    <a:pt x="184" y="3815"/>
                  </a:lnTo>
                  <a:lnTo>
                    <a:pt x="74" y="4108"/>
                  </a:lnTo>
                  <a:lnTo>
                    <a:pt x="1" y="4402"/>
                  </a:lnTo>
                  <a:lnTo>
                    <a:pt x="1" y="4732"/>
                  </a:lnTo>
                  <a:lnTo>
                    <a:pt x="37" y="5026"/>
                  </a:lnTo>
                  <a:lnTo>
                    <a:pt x="147" y="5356"/>
                  </a:lnTo>
                  <a:lnTo>
                    <a:pt x="257" y="5649"/>
                  </a:lnTo>
                  <a:lnTo>
                    <a:pt x="441" y="5943"/>
                  </a:lnTo>
                  <a:lnTo>
                    <a:pt x="624" y="6236"/>
                  </a:lnTo>
                  <a:lnTo>
                    <a:pt x="844" y="6493"/>
                  </a:lnTo>
                  <a:lnTo>
                    <a:pt x="1211" y="6860"/>
                  </a:lnTo>
                  <a:lnTo>
                    <a:pt x="1615" y="7263"/>
                  </a:lnTo>
                  <a:lnTo>
                    <a:pt x="1615" y="7300"/>
                  </a:lnTo>
                  <a:lnTo>
                    <a:pt x="1615" y="7520"/>
                  </a:lnTo>
                  <a:lnTo>
                    <a:pt x="1688" y="7777"/>
                  </a:lnTo>
                  <a:lnTo>
                    <a:pt x="1725" y="7887"/>
                  </a:lnTo>
                  <a:lnTo>
                    <a:pt x="1835" y="7960"/>
                  </a:lnTo>
                  <a:lnTo>
                    <a:pt x="1908" y="8033"/>
                  </a:lnTo>
                  <a:lnTo>
                    <a:pt x="2055" y="8070"/>
                  </a:lnTo>
                  <a:lnTo>
                    <a:pt x="2165" y="8107"/>
                  </a:lnTo>
                  <a:lnTo>
                    <a:pt x="2275" y="8070"/>
                  </a:lnTo>
                  <a:lnTo>
                    <a:pt x="2532" y="7997"/>
                  </a:lnTo>
                  <a:lnTo>
                    <a:pt x="3045" y="8400"/>
                  </a:lnTo>
                  <a:lnTo>
                    <a:pt x="2642" y="8914"/>
                  </a:lnTo>
                  <a:lnTo>
                    <a:pt x="2312" y="9464"/>
                  </a:lnTo>
                  <a:lnTo>
                    <a:pt x="2018" y="10051"/>
                  </a:lnTo>
                  <a:lnTo>
                    <a:pt x="1871" y="10344"/>
                  </a:lnTo>
                  <a:lnTo>
                    <a:pt x="1798" y="10674"/>
                  </a:lnTo>
                  <a:lnTo>
                    <a:pt x="1725" y="10968"/>
                  </a:lnTo>
                  <a:lnTo>
                    <a:pt x="1688" y="11261"/>
                  </a:lnTo>
                  <a:lnTo>
                    <a:pt x="1688" y="11555"/>
                  </a:lnTo>
                  <a:lnTo>
                    <a:pt x="1725" y="11885"/>
                  </a:lnTo>
                  <a:lnTo>
                    <a:pt x="1798" y="12142"/>
                  </a:lnTo>
                  <a:lnTo>
                    <a:pt x="1908" y="12435"/>
                  </a:lnTo>
                  <a:lnTo>
                    <a:pt x="2055" y="12692"/>
                  </a:lnTo>
                  <a:lnTo>
                    <a:pt x="2238" y="12912"/>
                  </a:lnTo>
                  <a:lnTo>
                    <a:pt x="2495" y="13132"/>
                  </a:lnTo>
                  <a:lnTo>
                    <a:pt x="2788" y="13279"/>
                  </a:lnTo>
                  <a:lnTo>
                    <a:pt x="3045" y="13389"/>
                  </a:lnTo>
                  <a:lnTo>
                    <a:pt x="3375" y="13426"/>
                  </a:lnTo>
                  <a:lnTo>
                    <a:pt x="3669" y="13462"/>
                  </a:lnTo>
                  <a:lnTo>
                    <a:pt x="3999" y="13462"/>
                  </a:lnTo>
                  <a:lnTo>
                    <a:pt x="4292" y="13426"/>
                  </a:lnTo>
                  <a:lnTo>
                    <a:pt x="4586" y="13389"/>
                  </a:lnTo>
                  <a:lnTo>
                    <a:pt x="5026" y="13242"/>
                  </a:lnTo>
                  <a:lnTo>
                    <a:pt x="5503" y="13095"/>
                  </a:lnTo>
                  <a:lnTo>
                    <a:pt x="5906" y="12949"/>
                  </a:lnTo>
                  <a:lnTo>
                    <a:pt x="6346" y="12729"/>
                  </a:lnTo>
                  <a:lnTo>
                    <a:pt x="6530" y="13169"/>
                  </a:lnTo>
                  <a:lnTo>
                    <a:pt x="6713" y="13572"/>
                  </a:lnTo>
                  <a:lnTo>
                    <a:pt x="6970" y="13976"/>
                  </a:lnTo>
                  <a:lnTo>
                    <a:pt x="7227" y="14343"/>
                  </a:lnTo>
                  <a:lnTo>
                    <a:pt x="7153" y="14526"/>
                  </a:lnTo>
                  <a:lnTo>
                    <a:pt x="7117" y="14709"/>
                  </a:lnTo>
                  <a:lnTo>
                    <a:pt x="7153" y="14893"/>
                  </a:lnTo>
                  <a:lnTo>
                    <a:pt x="7227" y="15076"/>
                  </a:lnTo>
                  <a:lnTo>
                    <a:pt x="7337" y="15223"/>
                  </a:lnTo>
                  <a:lnTo>
                    <a:pt x="7484" y="15333"/>
                  </a:lnTo>
                  <a:lnTo>
                    <a:pt x="7630" y="15406"/>
                  </a:lnTo>
                  <a:lnTo>
                    <a:pt x="7777" y="15480"/>
                  </a:lnTo>
                  <a:lnTo>
                    <a:pt x="7924" y="15516"/>
                  </a:lnTo>
                  <a:lnTo>
                    <a:pt x="8107" y="15516"/>
                  </a:lnTo>
                  <a:lnTo>
                    <a:pt x="8254" y="15480"/>
                  </a:lnTo>
                  <a:lnTo>
                    <a:pt x="8437" y="15406"/>
                  </a:lnTo>
                  <a:lnTo>
                    <a:pt x="8474" y="15406"/>
                  </a:lnTo>
                  <a:lnTo>
                    <a:pt x="8804" y="15516"/>
                  </a:lnTo>
                  <a:lnTo>
                    <a:pt x="9171" y="15590"/>
                  </a:lnTo>
                  <a:lnTo>
                    <a:pt x="9501" y="15590"/>
                  </a:lnTo>
                  <a:lnTo>
                    <a:pt x="9868" y="15516"/>
                  </a:lnTo>
                  <a:lnTo>
                    <a:pt x="10161" y="15406"/>
                  </a:lnTo>
                  <a:lnTo>
                    <a:pt x="10418" y="15260"/>
                  </a:lnTo>
                  <a:lnTo>
                    <a:pt x="10675" y="15040"/>
                  </a:lnTo>
                  <a:lnTo>
                    <a:pt x="10858" y="14819"/>
                  </a:lnTo>
                  <a:lnTo>
                    <a:pt x="11042" y="14563"/>
                  </a:lnTo>
                  <a:lnTo>
                    <a:pt x="11188" y="14269"/>
                  </a:lnTo>
                  <a:lnTo>
                    <a:pt x="11299" y="13976"/>
                  </a:lnTo>
                  <a:lnTo>
                    <a:pt x="11409" y="13682"/>
                  </a:lnTo>
                  <a:lnTo>
                    <a:pt x="11519" y="13242"/>
                  </a:lnTo>
                  <a:lnTo>
                    <a:pt x="11629" y="12765"/>
                  </a:lnTo>
                  <a:lnTo>
                    <a:pt x="11665" y="12252"/>
                  </a:lnTo>
                  <a:lnTo>
                    <a:pt x="11702" y="11775"/>
                  </a:lnTo>
                  <a:lnTo>
                    <a:pt x="12619" y="11848"/>
                  </a:lnTo>
                  <a:lnTo>
                    <a:pt x="13499" y="11922"/>
                  </a:lnTo>
                  <a:lnTo>
                    <a:pt x="14416" y="11922"/>
                  </a:lnTo>
                  <a:lnTo>
                    <a:pt x="15297" y="11885"/>
                  </a:lnTo>
                  <a:lnTo>
                    <a:pt x="15333" y="11848"/>
                  </a:lnTo>
                  <a:lnTo>
                    <a:pt x="15333" y="11775"/>
                  </a:lnTo>
                  <a:lnTo>
                    <a:pt x="15590" y="11702"/>
                  </a:lnTo>
                  <a:lnTo>
                    <a:pt x="15884" y="11628"/>
                  </a:lnTo>
                  <a:lnTo>
                    <a:pt x="16140" y="11481"/>
                  </a:lnTo>
                  <a:lnTo>
                    <a:pt x="16397" y="11335"/>
                  </a:lnTo>
                  <a:lnTo>
                    <a:pt x="16507" y="11335"/>
                  </a:lnTo>
                  <a:lnTo>
                    <a:pt x="16544" y="11298"/>
                  </a:lnTo>
                  <a:lnTo>
                    <a:pt x="16581" y="11225"/>
                  </a:lnTo>
                  <a:lnTo>
                    <a:pt x="16544" y="10931"/>
                  </a:lnTo>
                  <a:lnTo>
                    <a:pt x="16471" y="10638"/>
                  </a:lnTo>
                  <a:lnTo>
                    <a:pt x="16397" y="10344"/>
                  </a:lnTo>
                  <a:lnTo>
                    <a:pt x="16287" y="10088"/>
                  </a:lnTo>
                  <a:lnTo>
                    <a:pt x="15994" y="9537"/>
                  </a:lnTo>
                  <a:lnTo>
                    <a:pt x="15627" y="9060"/>
                  </a:lnTo>
                  <a:lnTo>
                    <a:pt x="15223" y="8584"/>
                  </a:lnTo>
                  <a:lnTo>
                    <a:pt x="14783" y="8143"/>
                  </a:lnTo>
                  <a:lnTo>
                    <a:pt x="14306" y="7740"/>
                  </a:lnTo>
                  <a:lnTo>
                    <a:pt x="13793" y="7336"/>
                  </a:lnTo>
                  <a:lnTo>
                    <a:pt x="12949" y="6786"/>
                  </a:lnTo>
                  <a:lnTo>
                    <a:pt x="13353" y="6053"/>
                  </a:lnTo>
                  <a:lnTo>
                    <a:pt x="13720" y="5319"/>
                  </a:lnTo>
                  <a:lnTo>
                    <a:pt x="14050" y="4549"/>
                  </a:lnTo>
                  <a:lnTo>
                    <a:pt x="14306" y="3778"/>
                  </a:lnTo>
                  <a:lnTo>
                    <a:pt x="14306" y="3632"/>
                  </a:lnTo>
                  <a:lnTo>
                    <a:pt x="14453" y="3522"/>
                  </a:lnTo>
                  <a:lnTo>
                    <a:pt x="14600" y="3375"/>
                  </a:lnTo>
                  <a:lnTo>
                    <a:pt x="14747" y="3155"/>
                  </a:lnTo>
                  <a:lnTo>
                    <a:pt x="14820" y="2935"/>
                  </a:lnTo>
                  <a:lnTo>
                    <a:pt x="14820" y="2678"/>
                  </a:lnTo>
                  <a:lnTo>
                    <a:pt x="14747" y="2421"/>
                  </a:lnTo>
                  <a:lnTo>
                    <a:pt x="14637" y="2238"/>
                  </a:lnTo>
                  <a:lnTo>
                    <a:pt x="14490" y="2054"/>
                  </a:lnTo>
                  <a:lnTo>
                    <a:pt x="14270" y="1944"/>
                  </a:lnTo>
                  <a:lnTo>
                    <a:pt x="14160" y="1908"/>
                  </a:lnTo>
                  <a:lnTo>
                    <a:pt x="14013" y="1908"/>
                  </a:lnTo>
                  <a:lnTo>
                    <a:pt x="13830" y="1944"/>
                  </a:lnTo>
                  <a:lnTo>
                    <a:pt x="13683" y="2018"/>
                  </a:lnTo>
                  <a:lnTo>
                    <a:pt x="13536" y="2091"/>
                  </a:lnTo>
                  <a:lnTo>
                    <a:pt x="13389" y="2201"/>
                  </a:lnTo>
                  <a:lnTo>
                    <a:pt x="12949" y="2128"/>
                  </a:lnTo>
                  <a:lnTo>
                    <a:pt x="12472" y="2164"/>
                  </a:lnTo>
                  <a:lnTo>
                    <a:pt x="12032" y="2201"/>
                  </a:lnTo>
                  <a:lnTo>
                    <a:pt x="11592" y="2274"/>
                  </a:lnTo>
                  <a:lnTo>
                    <a:pt x="11115" y="2421"/>
                  </a:lnTo>
                  <a:lnTo>
                    <a:pt x="10675" y="2568"/>
                  </a:lnTo>
                  <a:lnTo>
                    <a:pt x="10271" y="2751"/>
                  </a:lnTo>
                  <a:lnTo>
                    <a:pt x="9831" y="2971"/>
                  </a:lnTo>
                  <a:lnTo>
                    <a:pt x="9611" y="3081"/>
                  </a:lnTo>
                  <a:lnTo>
                    <a:pt x="9208" y="2421"/>
                  </a:lnTo>
                  <a:lnTo>
                    <a:pt x="8767" y="1761"/>
                  </a:lnTo>
                  <a:lnTo>
                    <a:pt x="8254" y="1137"/>
                  </a:lnTo>
                  <a:lnTo>
                    <a:pt x="7740" y="550"/>
                  </a:lnTo>
                  <a:lnTo>
                    <a:pt x="7630" y="477"/>
                  </a:lnTo>
                  <a:lnTo>
                    <a:pt x="7520" y="477"/>
                  </a:lnTo>
                  <a:lnTo>
                    <a:pt x="7117" y="624"/>
                  </a:lnTo>
                  <a:lnTo>
                    <a:pt x="6713" y="807"/>
                  </a:lnTo>
                  <a:lnTo>
                    <a:pt x="6640" y="844"/>
                  </a:lnTo>
                  <a:lnTo>
                    <a:pt x="6603" y="881"/>
                  </a:lnTo>
                  <a:lnTo>
                    <a:pt x="6640" y="991"/>
                  </a:lnTo>
                  <a:lnTo>
                    <a:pt x="6677" y="1064"/>
                  </a:lnTo>
                  <a:lnTo>
                    <a:pt x="6787" y="1064"/>
                  </a:lnTo>
                  <a:lnTo>
                    <a:pt x="7153" y="1027"/>
                  </a:lnTo>
                  <a:lnTo>
                    <a:pt x="7484" y="991"/>
                  </a:lnTo>
                  <a:lnTo>
                    <a:pt x="7960" y="1541"/>
                  </a:lnTo>
                  <a:lnTo>
                    <a:pt x="8401" y="2091"/>
                  </a:lnTo>
                  <a:lnTo>
                    <a:pt x="8841" y="2715"/>
                  </a:lnTo>
                  <a:lnTo>
                    <a:pt x="9208" y="3301"/>
                  </a:lnTo>
                  <a:lnTo>
                    <a:pt x="8511" y="3742"/>
                  </a:lnTo>
                  <a:lnTo>
                    <a:pt x="7850" y="4219"/>
                  </a:lnTo>
                  <a:lnTo>
                    <a:pt x="6603" y="3668"/>
                  </a:lnTo>
                  <a:lnTo>
                    <a:pt x="5980" y="3412"/>
                  </a:lnTo>
                  <a:lnTo>
                    <a:pt x="5319" y="3191"/>
                  </a:lnTo>
                  <a:lnTo>
                    <a:pt x="5393" y="2788"/>
                  </a:lnTo>
                  <a:lnTo>
                    <a:pt x="5466" y="2384"/>
                  </a:lnTo>
                  <a:lnTo>
                    <a:pt x="5576" y="1981"/>
                  </a:lnTo>
                  <a:lnTo>
                    <a:pt x="5723" y="1577"/>
                  </a:lnTo>
                  <a:lnTo>
                    <a:pt x="5906" y="1211"/>
                  </a:lnTo>
                  <a:lnTo>
                    <a:pt x="6126" y="844"/>
                  </a:lnTo>
                  <a:lnTo>
                    <a:pt x="6383" y="514"/>
                  </a:lnTo>
                  <a:lnTo>
                    <a:pt x="6640" y="184"/>
                  </a:lnTo>
                  <a:lnTo>
                    <a:pt x="6677" y="110"/>
                  </a:lnTo>
                  <a:lnTo>
                    <a:pt x="6677" y="37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4" name="Google Shape;304;p5"/>
            <p:cNvSpPr/>
            <p:nvPr/>
          </p:nvSpPr>
          <p:spPr>
            <a:xfrm>
              <a:off x="6553775" y="1840025"/>
              <a:ext cx="234775" cy="276975"/>
            </a:xfrm>
            <a:custGeom>
              <a:avLst/>
              <a:gdLst/>
              <a:ahLst/>
              <a:cxnLst/>
              <a:rect l="l" t="t" r="r" b="b"/>
              <a:pathLst>
                <a:path w="9391" h="11079" extrusionOk="0">
                  <a:moveTo>
                    <a:pt x="4916" y="441"/>
                  </a:moveTo>
                  <a:lnTo>
                    <a:pt x="5026" y="477"/>
                  </a:lnTo>
                  <a:lnTo>
                    <a:pt x="5099" y="551"/>
                  </a:lnTo>
                  <a:lnTo>
                    <a:pt x="5099" y="771"/>
                  </a:lnTo>
                  <a:lnTo>
                    <a:pt x="5026" y="954"/>
                  </a:lnTo>
                  <a:lnTo>
                    <a:pt x="4953" y="1064"/>
                  </a:lnTo>
                  <a:lnTo>
                    <a:pt x="4842" y="1138"/>
                  </a:lnTo>
                  <a:lnTo>
                    <a:pt x="4732" y="1174"/>
                  </a:lnTo>
                  <a:lnTo>
                    <a:pt x="4622" y="1138"/>
                  </a:lnTo>
                  <a:lnTo>
                    <a:pt x="4366" y="1028"/>
                  </a:lnTo>
                  <a:lnTo>
                    <a:pt x="4439" y="917"/>
                  </a:lnTo>
                  <a:lnTo>
                    <a:pt x="4439" y="771"/>
                  </a:lnTo>
                  <a:lnTo>
                    <a:pt x="4402" y="697"/>
                  </a:lnTo>
                  <a:lnTo>
                    <a:pt x="4366" y="661"/>
                  </a:lnTo>
                  <a:lnTo>
                    <a:pt x="4476" y="551"/>
                  </a:lnTo>
                  <a:lnTo>
                    <a:pt x="4622" y="477"/>
                  </a:lnTo>
                  <a:lnTo>
                    <a:pt x="4769" y="441"/>
                  </a:lnTo>
                  <a:close/>
                  <a:moveTo>
                    <a:pt x="3375" y="6493"/>
                  </a:moveTo>
                  <a:lnTo>
                    <a:pt x="3375" y="6530"/>
                  </a:lnTo>
                  <a:lnTo>
                    <a:pt x="3339" y="6530"/>
                  </a:lnTo>
                  <a:lnTo>
                    <a:pt x="3375" y="6493"/>
                  </a:lnTo>
                  <a:close/>
                  <a:moveTo>
                    <a:pt x="4292" y="6933"/>
                  </a:moveTo>
                  <a:lnTo>
                    <a:pt x="4256" y="7007"/>
                  </a:lnTo>
                  <a:lnTo>
                    <a:pt x="4219" y="6970"/>
                  </a:lnTo>
                  <a:lnTo>
                    <a:pt x="4292" y="6933"/>
                  </a:lnTo>
                  <a:close/>
                  <a:moveTo>
                    <a:pt x="5209" y="4219"/>
                  </a:moveTo>
                  <a:lnTo>
                    <a:pt x="5429" y="4329"/>
                  </a:lnTo>
                  <a:lnTo>
                    <a:pt x="5649" y="4439"/>
                  </a:lnTo>
                  <a:lnTo>
                    <a:pt x="5686" y="4549"/>
                  </a:lnTo>
                  <a:lnTo>
                    <a:pt x="5723" y="4586"/>
                  </a:lnTo>
                  <a:lnTo>
                    <a:pt x="5796" y="4586"/>
                  </a:lnTo>
                  <a:lnTo>
                    <a:pt x="6016" y="4879"/>
                  </a:lnTo>
                  <a:lnTo>
                    <a:pt x="6163" y="5173"/>
                  </a:lnTo>
                  <a:lnTo>
                    <a:pt x="6200" y="5503"/>
                  </a:lnTo>
                  <a:lnTo>
                    <a:pt x="6200" y="5833"/>
                  </a:lnTo>
                  <a:lnTo>
                    <a:pt x="6090" y="6126"/>
                  </a:lnTo>
                  <a:lnTo>
                    <a:pt x="5943" y="6420"/>
                  </a:lnTo>
                  <a:lnTo>
                    <a:pt x="5796" y="6603"/>
                  </a:lnTo>
                  <a:lnTo>
                    <a:pt x="5649" y="6750"/>
                  </a:lnTo>
                  <a:lnTo>
                    <a:pt x="5649" y="6713"/>
                  </a:lnTo>
                  <a:lnTo>
                    <a:pt x="5649" y="6566"/>
                  </a:lnTo>
                  <a:lnTo>
                    <a:pt x="5649" y="6383"/>
                  </a:lnTo>
                  <a:lnTo>
                    <a:pt x="5613" y="6346"/>
                  </a:lnTo>
                  <a:lnTo>
                    <a:pt x="5576" y="6310"/>
                  </a:lnTo>
                  <a:lnTo>
                    <a:pt x="5539" y="6310"/>
                  </a:lnTo>
                  <a:lnTo>
                    <a:pt x="5503" y="6346"/>
                  </a:lnTo>
                  <a:lnTo>
                    <a:pt x="5393" y="6493"/>
                  </a:lnTo>
                  <a:lnTo>
                    <a:pt x="5356" y="6676"/>
                  </a:lnTo>
                  <a:lnTo>
                    <a:pt x="5319" y="6933"/>
                  </a:lnTo>
                  <a:lnTo>
                    <a:pt x="5099" y="7007"/>
                  </a:lnTo>
                  <a:lnTo>
                    <a:pt x="5099" y="6860"/>
                  </a:lnTo>
                  <a:lnTo>
                    <a:pt x="5099" y="6713"/>
                  </a:lnTo>
                  <a:lnTo>
                    <a:pt x="5136" y="6566"/>
                  </a:lnTo>
                  <a:lnTo>
                    <a:pt x="5209" y="6456"/>
                  </a:lnTo>
                  <a:lnTo>
                    <a:pt x="5246" y="6420"/>
                  </a:lnTo>
                  <a:lnTo>
                    <a:pt x="5209" y="6383"/>
                  </a:lnTo>
                  <a:lnTo>
                    <a:pt x="5173" y="6346"/>
                  </a:lnTo>
                  <a:lnTo>
                    <a:pt x="5136" y="6346"/>
                  </a:lnTo>
                  <a:lnTo>
                    <a:pt x="4953" y="6456"/>
                  </a:lnTo>
                  <a:lnTo>
                    <a:pt x="4842" y="6640"/>
                  </a:lnTo>
                  <a:lnTo>
                    <a:pt x="4769" y="6823"/>
                  </a:lnTo>
                  <a:lnTo>
                    <a:pt x="4769" y="7043"/>
                  </a:lnTo>
                  <a:lnTo>
                    <a:pt x="4696" y="7043"/>
                  </a:lnTo>
                  <a:lnTo>
                    <a:pt x="4659" y="7007"/>
                  </a:lnTo>
                  <a:lnTo>
                    <a:pt x="4622" y="6970"/>
                  </a:lnTo>
                  <a:lnTo>
                    <a:pt x="4586" y="6970"/>
                  </a:lnTo>
                  <a:lnTo>
                    <a:pt x="5026" y="6016"/>
                  </a:lnTo>
                  <a:lnTo>
                    <a:pt x="5026" y="5943"/>
                  </a:lnTo>
                  <a:lnTo>
                    <a:pt x="4989" y="5906"/>
                  </a:lnTo>
                  <a:lnTo>
                    <a:pt x="4953" y="5906"/>
                  </a:lnTo>
                  <a:lnTo>
                    <a:pt x="4916" y="5943"/>
                  </a:lnTo>
                  <a:lnTo>
                    <a:pt x="4402" y="6750"/>
                  </a:lnTo>
                  <a:lnTo>
                    <a:pt x="4366" y="6676"/>
                  </a:lnTo>
                  <a:lnTo>
                    <a:pt x="4329" y="6640"/>
                  </a:lnTo>
                  <a:lnTo>
                    <a:pt x="4256" y="6640"/>
                  </a:lnTo>
                  <a:lnTo>
                    <a:pt x="4439" y="6236"/>
                  </a:lnTo>
                  <a:lnTo>
                    <a:pt x="4659" y="5796"/>
                  </a:lnTo>
                  <a:lnTo>
                    <a:pt x="4696" y="5759"/>
                  </a:lnTo>
                  <a:lnTo>
                    <a:pt x="4659" y="5723"/>
                  </a:lnTo>
                  <a:lnTo>
                    <a:pt x="4586" y="5723"/>
                  </a:lnTo>
                  <a:lnTo>
                    <a:pt x="4182" y="6273"/>
                  </a:lnTo>
                  <a:lnTo>
                    <a:pt x="3999" y="6566"/>
                  </a:lnTo>
                  <a:lnTo>
                    <a:pt x="3852" y="6860"/>
                  </a:lnTo>
                  <a:lnTo>
                    <a:pt x="3669" y="6786"/>
                  </a:lnTo>
                  <a:lnTo>
                    <a:pt x="3779" y="6750"/>
                  </a:lnTo>
                  <a:lnTo>
                    <a:pt x="3852" y="6640"/>
                  </a:lnTo>
                  <a:lnTo>
                    <a:pt x="3889" y="6566"/>
                  </a:lnTo>
                  <a:lnTo>
                    <a:pt x="3889" y="6420"/>
                  </a:lnTo>
                  <a:lnTo>
                    <a:pt x="3889" y="6383"/>
                  </a:lnTo>
                  <a:lnTo>
                    <a:pt x="3815" y="6383"/>
                  </a:lnTo>
                  <a:lnTo>
                    <a:pt x="3999" y="6163"/>
                  </a:lnTo>
                  <a:lnTo>
                    <a:pt x="4512" y="5539"/>
                  </a:lnTo>
                  <a:lnTo>
                    <a:pt x="4512" y="5466"/>
                  </a:lnTo>
                  <a:lnTo>
                    <a:pt x="4476" y="5429"/>
                  </a:lnTo>
                  <a:lnTo>
                    <a:pt x="4402" y="5429"/>
                  </a:lnTo>
                  <a:lnTo>
                    <a:pt x="3779" y="6016"/>
                  </a:lnTo>
                  <a:lnTo>
                    <a:pt x="3632" y="6126"/>
                  </a:lnTo>
                  <a:lnTo>
                    <a:pt x="3595" y="6090"/>
                  </a:lnTo>
                  <a:lnTo>
                    <a:pt x="3559" y="6090"/>
                  </a:lnTo>
                  <a:lnTo>
                    <a:pt x="3485" y="6126"/>
                  </a:lnTo>
                  <a:lnTo>
                    <a:pt x="3669" y="5869"/>
                  </a:lnTo>
                  <a:lnTo>
                    <a:pt x="3889" y="5649"/>
                  </a:lnTo>
                  <a:lnTo>
                    <a:pt x="4146" y="5466"/>
                  </a:lnTo>
                  <a:lnTo>
                    <a:pt x="4402" y="5283"/>
                  </a:lnTo>
                  <a:lnTo>
                    <a:pt x="4439" y="5246"/>
                  </a:lnTo>
                  <a:lnTo>
                    <a:pt x="4402" y="5209"/>
                  </a:lnTo>
                  <a:lnTo>
                    <a:pt x="4402" y="5173"/>
                  </a:lnTo>
                  <a:lnTo>
                    <a:pt x="4329" y="5136"/>
                  </a:lnTo>
                  <a:lnTo>
                    <a:pt x="3962" y="5319"/>
                  </a:lnTo>
                  <a:lnTo>
                    <a:pt x="3632" y="5539"/>
                  </a:lnTo>
                  <a:lnTo>
                    <a:pt x="3339" y="5796"/>
                  </a:lnTo>
                  <a:lnTo>
                    <a:pt x="3082" y="6126"/>
                  </a:lnTo>
                  <a:lnTo>
                    <a:pt x="3045" y="6016"/>
                  </a:lnTo>
                  <a:lnTo>
                    <a:pt x="3082" y="5980"/>
                  </a:lnTo>
                  <a:lnTo>
                    <a:pt x="3339" y="5613"/>
                  </a:lnTo>
                  <a:lnTo>
                    <a:pt x="3632" y="5283"/>
                  </a:lnTo>
                  <a:lnTo>
                    <a:pt x="3962" y="4952"/>
                  </a:lnTo>
                  <a:lnTo>
                    <a:pt x="4292" y="4659"/>
                  </a:lnTo>
                  <a:lnTo>
                    <a:pt x="4292" y="4622"/>
                  </a:lnTo>
                  <a:lnTo>
                    <a:pt x="4256" y="4586"/>
                  </a:lnTo>
                  <a:lnTo>
                    <a:pt x="4219" y="4586"/>
                  </a:lnTo>
                  <a:lnTo>
                    <a:pt x="3925" y="4732"/>
                  </a:lnTo>
                  <a:lnTo>
                    <a:pt x="3632" y="4879"/>
                  </a:lnTo>
                  <a:lnTo>
                    <a:pt x="3375" y="5099"/>
                  </a:lnTo>
                  <a:lnTo>
                    <a:pt x="3155" y="5356"/>
                  </a:lnTo>
                  <a:lnTo>
                    <a:pt x="3228" y="5209"/>
                  </a:lnTo>
                  <a:lnTo>
                    <a:pt x="3339" y="5062"/>
                  </a:lnTo>
                  <a:lnTo>
                    <a:pt x="3559" y="4842"/>
                  </a:lnTo>
                  <a:lnTo>
                    <a:pt x="3852" y="4622"/>
                  </a:lnTo>
                  <a:lnTo>
                    <a:pt x="4146" y="4476"/>
                  </a:lnTo>
                  <a:lnTo>
                    <a:pt x="4402" y="4366"/>
                  </a:lnTo>
                  <a:lnTo>
                    <a:pt x="4659" y="4292"/>
                  </a:lnTo>
                  <a:lnTo>
                    <a:pt x="4953" y="4219"/>
                  </a:lnTo>
                  <a:close/>
                  <a:moveTo>
                    <a:pt x="807" y="8767"/>
                  </a:moveTo>
                  <a:lnTo>
                    <a:pt x="807" y="8841"/>
                  </a:lnTo>
                  <a:lnTo>
                    <a:pt x="844" y="8914"/>
                  </a:lnTo>
                  <a:lnTo>
                    <a:pt x="918" y="8951"/>
                  </a:lnTo>
                  <a:lnTo>
                    <a:pt x="1138" y="8951"/>
                  </a:lnTo>
                  <a:lnTo>
                    <a:pt x="1211" y="8987"/>
                  </a:lnTo>
                  <a:lnTo>
                    <a:pt x="1321" y="8987"/>
                  </a:lnTo>
                  <a:lnTo>
                    <a:pt x="1321" y="9061"/>
                  </a:lnTo>
                  <a:lnTo>
                    <a:pt x="1321" y="9097"/>
                  </a:lnTo>
                  <a:lnTo>
                    <a:pt x="1248" y="9171"/>
                  </a:lnTo>
                  <a:lnTo>
                    <a:pt x="1174" y="9207"/>
                  </a:lnTo>
                  <a:lnTo>
                    <a:pt x="954" y="9244"/>
                  </a:lnTo>
                  <a:lnTo>
                    <a:pt x="844" y="9207"/>
                  </a:lnTo>
                  <a:lnTo>
                    <a:pt x="697" y="9134"/>
                  </a:lnTo>
                  <a:lnTo>
                    <a:pt x="587" y="9061"/>
                  </a:lnTo>
                  <a:lnTo>
                    <a:pt x="551" y="8951"/>
                  </a:lnTo>
                  <a:lnTo>
                    <a:pt x="661" y="8841"/>
                  </a:lnTo>
                  <a:lnTo>
                    <a:pt x="807" y="8767"/>
                  </a:lnTo>
                  <a:close/>
                  <a:moveTo>
                    <a:pt x="8511" y="8657"/>
                  </a:moveTo>
                  <a:lnTo>
                    <a:pt x="8621" y="8694"/>
                  </a:lnTo>
                  <a:lnTo>
                    <a:pt x="8731" y="8731"/>
                  </a:lnTo>
                  <a:lnTo>
                    <a:pt x="8841" y="8804"/>
                  </a:lnTo>
                  <a:lnTo>
                    <a:pt x="8951" y="8877"/>
                  </a:lnTo>
                  <a:lnTo>
                    <a:pt x="8987" y="8987"/>
                  </a:lnTo>
                  <a:lnTo>
                    <a:pt x="9024" y="9097"/>
                  </a:lnTo>
                  <a:lnTo>
                    <a:pt x="9024" y="9134"/>
                  </a:lnTo>
                  <a:lnTo>
                    <a:pt x="8987" y="9134"/>
                  </a:lnTo>
                  <a:lnTo>
                    <a:pt x="8877" y="9097"/>
                  </a:lnTo>
                  <a:lnTo>
                    <a:pt x="8804" y="9134"/>
                  </a:lnTo>
                  <a:lnTo>
                    <a:pt x="8731" y="9171"/>
                  </a:lnTo>
                  <a:lnTo>
                    <a:pt x="8621" y="9281"/>
                  </a:lnTo>
                  <a:lnTo>
                    <a:pt x="8474" y="9354"/>
                  </a:lnTo>
                  <a:lnTo>
                    <a:pt x="8327" y="9318"/>
                  </a:lnTo>
                  <a:lnTo>
                    <a:pt x="8254" y="9244"/>
                  </a:lnTo>
                  <a:lnTo>
                    <a:pt x="8217" y="9171"/>
                  </a:lnTo>
                  <a:lnTo>
                    <a:pt x="8217" y="9024"/>
                  </a:lnTo>
                  <a:lnTo>
                    <a:pt x="8254" y="8841"/>
                  </a:lnTo>
                  <a:lnTo>
                    <a:pt x="8254" y="8694"/>
                  </a:lnTo>
                  <a:lnTo>
                    <a:pt x="8511" y="8657"/>
                  </a:lnTo>
                  <a:close/>
                  <a:moveTo>
                    <a:pt x="5026" y="9501"/>
                  </a:moveTo>
                  <a:lnTo>
                    <a:pt x="5063" y="9574"/>
                  </a:lnTo>
                  <a:lnTo>
                    <a:pt x="4989" y="9538"/>
                  </a:lnTo>
                  <a:lnTo>
                    <a:pt x="5026" y="9501"/>
                  </a:lnTo>
                  <a:close/>
                  <a:moveTo>
                    <a:pt x="4696" y="9868"/>
                  </a:moveTo>
                  <a:lnTo>
                    <a:pt x="4953" y="9941"/>
                  </a:lnTo>
                  <a:lnTo>
                    <a:pt x="4916" y="10014"/>
                  </a:lnTo>
                  <a:lnTo>
                    <a:pt x="4879" y="10271"/>
                  </a:lnTo>
                  <a:lnTo>
                    <a:pt x="4842" y="10308"/>
                  </a:lnTo>
                  <a:lnTo>
                    <a:pt x="4549" y="10308"/>
                  </a:lnTo>
                  <a:lnTo>
                    <a:pt x="4439" y="10235"/>
                  </a:lnTo>
                  <a:lnTo>
                    <a:pt x="4329" y="10125"/>
                  </a:lnTo>
                  <a:lnTo>
                    <a:pt x="4292" y="10051"/>
                  </a:lnTo>
                  <a:lnTo>
                    <a:pt x="4256" y="9941"/>
                  </a:lnTo>
                  <a:lnTo>
                    <a:pt x="4329" y="9904"/>
                  </a:lnTo>
                  <a:lnTo>
                    <a:pt x="4439" y="9868"/>
                  </a:lnTo>
                  <a:close/>
                  <a:moveTo>
                    <a:pt x="4806" y="0"/>
                  </a:moveTo>
                  <a:lnTo>
                    <a:pt x="4622" y="37"/>
                  </a:lnTo>
                  <a:lnTo>
                    <a:pt x="4476" y="110"/>
                  </a:lnTo>
                  <a:lnTo>
                    <a:pt x="4292" y="147"/>
                  </a:lnTo>
                  <a:lnTo>
                    <a:pt x="4146" y="257"/>
                  </a:lnTo>
                  <a:lnTo>
                    <a:pt x="3999" y="367"/>
                  </a:lnTo>
                  <a:lnTo>
                    <a:pt x="3889" y="477"/>
                  </a:lnTo>
                  <a:lnTo>
                    <a:pt x="3779" y="624"/>
                  </a:lnTo>
                  <a:lnTo>
                    <a:pt x="3705" y="807"/>
                  </a:lnTo>
                  <a:lnTo>
                    <a:pt x="3669" y="954"/>
                  </a:lnTo>
                  <a:lnTo>
                    <a:pt x="3669" y="1138"/>
                  </a:lnTo>
                  <a:lnTo>
                    <a:pt x="3705" y="1321"/>
                  </a:lnTo>
                  <a:lnTo>
                    <a:pt x="3815" y="1578"/>
                  </a:lnTo>
                  <a:lnTo>
                    <a:pt x="3999" y="1761"/>
                  </a:lnTo>
                  <a:lnTo>
                    <a:pt x="4182" y="1871"/>
                  </a:lnTo>
                  <a:lnTo>
                    <a:pt x="4402" y="1945"/>
                  </a:lnTo>
                  <a:lnTo>
                    <a:pt x="4366" y="2055"/>
                  </a:lnTo>
                  <a:lnTo>
                    <a:pt x="4329" y="2165"/>
                  </a:lnTo>
                  <a:lnTo>
                    <a:pt x="4329" y="2531"/>
                  </a:lnTo>
                  <a:lnTo>
                    <a:pt x="4329" y="2898"/>
                  </a:lnTo>
                  <a:lnTo>
                    <a:pt x="4329" y="3522"/>
                  </a:lnTo>
                  <a:lnTo>
                    <a:pt x="4329" y="3669"/>
                  </a:lnTo>
                  <a:lnTo>
                    <a:pt x="4366" y="3779"/>
                  </a:lnTo>
                  <a:lnTo>
                    <a:pt x="4072" y="3925"/>
                  </a:lnTo>
                  <a:lnTo>
                    <a:pt x="3815" y="4109"/>
                  </a:lnTo>
                  <a:lnTo>
                    <a:pt x="3742" y="4182"/>
                  </a:lnTo>
                  <a:lnTo>
                    <a:pt x="3742" y="4255"/>
                  </a:lnTo>
                  <a:lnTo>
                    <a:pt x="3522" y="4402"/>
                  </a:lnTo>
                  <a:lnTo>
                    <a:pt x="3339" y="4549"/>
                  </a:lnTo>
                  <a:lnTo>
                    <a:pt x="3155" y="4696"/>
                  </a:lnTo>
                  <a:lnTo>
                    <a:pt x="3008" y="4879"/>
                  </a:lnTo>
                  <a:lnTo>
                    <a:pt x="2862" y="5062"/>
                  </a:lnTo>
                  <a:lnTo>
                    <a:pt x="2752" y="5283"/>
                  </a:lnTo>
                  <a:lnTo>
                    <a:pt x="2678" y="5503"/>
                  </a:lnTo>
                  <a:lnTo>
                    <a:pt x="2642" y="5686"/>
                  </a:lnTo>
                  <a:lnTo>
                    <a:pt x="2642" y="5906"/>
                  </a:lnTo>
                  <a:lnTo>
                    <a:pt x="2678" y="6126"/>
                  </a:lnTo>
                  <a:lnTo>
                    <a:pt x="2752" y="6346"/>
                  </a:lnTo>
                  <a:lnTo>
                    <a:pt x="2825" y="6566"/>
                  </a:lnTo>
                  <a:lnTo>
                    <a:pt x="2898" y="6676"/>
                  </a:lnTo>
                  <a:lnTo>
                    <a:pt x="2421" y="7080"/>
                  </a:lnTo>
                  <a:lnTo>
                    <a:pt x="1908" y="7447"/>
                  </a:lnTo>
                  <a:lnTo>
                    <a:pt x="1431" y="7850"/>
                  </a:lnTo>
                  <a:lnTo>
                    <a:pt x="1211" y="8070"/>
                  </a:lnTo>
                  <a:lnTo>
                    <a:pt x="991" y="8327"/>
                  </a:lnTo>
                  <a:lnTo>
                    <a:pt x="771" y="8364"/>
                  </a:lnTo>
                  <a:lnTo>
                    <a:pt x="624" y="8327"/>
                  </a:lnTo>
                  <a:lnTo>
                    <a:pt x="477" y="8327"/>
                  </a:lnTo>
                  <a:lnTo>
                    <a:pt x="367" y="8364"/>
                  </a:lnTo>
                  <a:lnTo>
                    <a:pt x="257" y="8437"/>
                  </a:lnTo>
                  <a:lnTo>
                    <a:pt x="184" y="8511"/>
                  </a:lnTo>
                  <a:lnTo>
                    <a:pt x="111" y="8584"/>
                  </a:lnTo>
                  <a:lnTo>
                    <a:pt x="37" y="8804"/>
                  </a:lnTo>
                  <a:lnTo>
                    <a:pt x="0" y="9061"/>
                  </a:lnTo>
                  <a:lnTo>
                    <a:pt x="0" y="9318"/>
                  </a:lnTo>
                  <a:lnTo>
                    <a:pt x="74" y="9538"/>
                  </a:lnTo>
                  <a:lnTo>
                    <a:pt x="257" y="9684"/>
                  </a:lnTo>
                  <a:lnTo>
                    <a:pt x="477" y="9831"/>
                  </a:lnTo>
                  <a:lnTo>
                    <a:pt x="697" y="9904"/>
                  </a:lnTo>
                  <a:lnTo>
                    <a:pt x="954" y="9941"/>
                  </a:lnTo>
                  <a:lnTo>
                    <a:pt x="1174" y="9904"/>
                  </a:lnTo>
                  <a:lnTo>
                    <a:pt x="1431" y="9868"/>
                  </a:lnTo>
                  <a:lnTo>
                    <a:pt x="1651" y="9794"/>
                  </a:lnTo>
                  <a:lnTo>
                    <a:pt x="1798" y="9648"/>
                  </a:lnTo>
                  <a:lnTo>
                    <a:pt x="1908" y="9574"/>
                  </a:lnTo>
                  <a:lnTo>
                    <a:pt x="1945" y="9464"/>
                  </a:lnTo>
                  <a:lnTo>
                    <a:pt x="1981" y="9354"/>
                  </a:lnTo>
                  <a:lnTo>
                    <a:pt x="1981" y="9207"/>
                  </a:lnTo>
                  <a:lnTo>
                    <a:pt x="1908" y="8987"/>
                  </a:lnTo>
                  <a:lnTo>
                    <a:pt x="1798" y="8767"/>
                  </a:lnTo>
                  <a:lnTo>
                    <a:pt x="1651" y="8584"/>
                  </a:lnTo>
                  <a:lnTo>
                    <a:pt x="1431" y="8437"/>
                  </a:lnTo>
                  <a:lnTo>
                    <a:pt x="1394" y="8437"/>
                  </a:lnTo>
                  <a:lnTo>
                    <a:pt x="1578" y="8254"/>
                  </a:lnTo>
                  <a:lnTo>
                    <a:pt x="1761" y="8070"/>
                  </a:lnTo>
                  <a:lnTo>
                    <a:pt x="2165" y="7777"/>
                  </a:lnTo>
                  <a:lnTo>
                    <a:pt x="2421" y="7557"/>
                  </a:lnTo>
                  <a:lnTo>
                    <a:pt x="2642" y="7337"/>
                  </a:lnTo>
                  <a:lnTo>
                    <a:pt x="2862" y="7080"/>
                  </a:lnTo>
                  <a:lnTo>
                    <a:pt x="3008" y="6786"/>
                  </a:lnTo>
                  <a:lnTo>
                    <a:pt x="3118" y="6897"/>
                  </a:lnTo>
                  <a:lnTo>
                    <a:pt x="3302" y="7043"/>
                  </a:lnTo>
                  <a:lnTo>
                    <a:pt x="3632" y="7227"/>
                  </a:lnTo>
                  <a:lnTo>
                    <a:pt x="3999" y="7337"/>
                  </a:lnTo>
                  <a:lnTo>
                    <a:pt x="4366" y="7410"/>
                  </a:lnTo>
                  <a:lnTo>
                    <a:pt x="4439" y="7410"/>
                  </a:lnTo>
                  <a:lnTo>
                    <a:pt x="4402" y="7887"/>
                  </a:lnTo>
                  <a:lnTo>
                    <a:pt x="4402" y="8364"/>
                  </a:lnTo>
                  <a:lnTo>
                    <a:pt x="4439" y="9318"/>
                  </a:lnTo>
                  <a:lnTo>
                    <a:pt x="4256" y="9391"/>
                  </a:lnTo>
                  <a:lnTo>
                    <a:pt x="4109" y="9464"/>
                  </a:lnTo>
                  <a:lnTo>
                    <a:pt x="3999" y="9574"/>
                  </a:lnTo>
                  <a:lnTo>
                    <a:pt x="3925" y="9684"/>
                  </a:lnTo>
                  <a:lnTo>
                    <a:pt x="3889" y="9794"/>
                  </a:lnTo>
                  <a:lnTo>
                    <a:pt x="3852" y="9941"/>
                  </a:lnTo>
                  <a:lnTo>
                    <a:pt x="3815" y="10125"/>
                  </a:lnTo>
                  <a:lnTo>
                    <a:pt x="3852" y="10271"/>
                  </a:lnTo>
                  <a:lnTo>
                    <a:pt x="3925" y="10565"/>
                  </a:lnTo>
                  <a:lnTo>
                    <a:pt x="4072" y="10821"/>
                  </a:lnTo>
                  <a:lnTo>
                    <a:pt x="4182" y="10895"/>
                  </a:lnTo>
                  <a:lnTo>
                    <a:pt x="4329" y="10968"/>
                  </a:lnTo>
                  <a:lnTo>
                    <a:pt x="4439" y="11042"/>
                  </a:lnTo>
                  <a:lnTo>
                    <a:pt x="4586" y="11078"/>
                  </a:lnTo>
                  <a:lnTo>
                    <a:pt x="4879" y="11078"/>
                  </a:lnTo>
                  <a:lnTo>
                    <a:pt x="5173" y="11005"/>
                  </a:lnTo>
                  <a:lnTo>
                    <a:pt x="5283" y="10932"/>
                  </a:lnTo>
                  <a:lnTo>
                    <a:pt x="5393" y="10821"/>
                  </a:lnTo>
                  <a:lnTo>
                    <a:pt x="5466" y="10711"/>
                  </a:lnTo>
                  <a:lnTo>
                    <a:pt x="5503" y="10601"/>
                  </a:lnTo>
                  <a:lnTo>
                    <a:pt x="5576" y="10308"/>
                  </a:lnTo>
                  <a:lnTo>
                    <a:pt x="5539" y="10051"/>
                  </a:lnTo>
                  <a:lnTo>
                    <a:pt x="5503" y="9904"/>
                  </a:lnTo>
                  <a:lnTo>
                    <a:pt x="5393" y="9794"/>
                  </a:lnTo>
                  <a:lnTo>
                    <a:pt x="5319" y="9684"/>
                  </a:lnTo>
                  <a:lnTo>
                    <a:pt x="5173" y="9611"/>
                  </a:lnTo>
                  <a:lnTo>
                    <a:pt x="5136" y="9428"/>
                  </a:lnTo>
                  <a:lnTo>
                    <a:pt x="5099" y="9354"/>
                  </a:lnTo>
                  <a:lnTo>
                    <a:pt x="4842" y="9354"/>
                  </a:lnTo>
                  <a:lnTo>
                    <a:pt x="4806" y="8474"/>
                  </a:lnTo>
                  <a:lnTo>
                    <a:pt x="4806" y="7960"/>
                  </a:lnTo>
                  <a:lnTo>
                    <a:pt x="4769" y="7447"/>
                  </a:lnTo>
                  <a:lnTo>
                    <a:pt x="5136" y="7410"/>
                  </a:lnTo>
                  <a:lnTo>
                    <a:pt x="5503" y="7300"/>
                  </a:lnTo>
                  <a:lnTo>
                    <a:pt x="5833" y="7117"/>
                  </a:lnTo>
                  <a:lnTo>
                    <a:pt x="6126" y="6860"/>
                  </a:lnTo>
                  <a:lnTo>
                    <a:pt x="6200" y="6786"/>
                  </a:lnTo>
                  <a:lnTo>
                    <a:pt x="6310" y="6933"/>
                  </a:lnTo>
                  <a:lnTo>
                    <a:pt x="6493" y="7080"/>
                  </a:lnTo>
                  <a:lnTo>
                    <a:pt x="6677" y="7190"/>
                  </a:lnTo>
                  <a:lnTo>
                    <a:pt x="6860" y="7300"/>
                  </a:lnTo>
                  <a:lnTo>
                    <a:pt x="7043" y="7630"/>
                  </a:lnTo>
                  <a:lnTo>
                    <a:pt x="7263" y="7997"/>
                  </a:lnTo>
                  <a:lnTo>
                    <a:pt x="7557" y="8437"/>
                  </a:lnTo>
                  <a:lnTo>
                    <a:pt x="7667" y="8584"/>
                  </a:lnTo>
                  <a:lnTo>
                    <a:pt x="7557" y="8767"/>
                  </a:lnTo>
                  <a:lnTo>
                    <a:pt x="7484" y="8951"/>
                  </a:lnTo>
                  <a:lnTo>
                    <a:pt x="7447" y="9097"/>
                  </a:lnTo>
                  <a:lnTo>
                    <a:pt x="7447" y="9281"/>
                  </a:lnTo>
                  <a:lnTo>
                    <a:pt x="7484" y="9428"/>
                  </a:lnTo>
                  <a:lnTo>
                    <a:pt x="7520" y="9611"/>
                  </a:lnTo>
                  <a:lnTo>
                    <a:pt x="7594" y="9758"/>
                  </a:lnTo>
                  <a:lnTo>
                    <a:pt x="7704" y="9904"/>
                  </a:lnTo>
                  <a:lnTo>
                    <a:pt x="7850" y="10014"/>
                  </a:lnTo>
                  <a:lnTo>
                    <a:pt x="7960" y="10125"/>
                  </a:lnTo>
                  <a:lnTo>
                    <a:pt x="8107" y="10161"/>
                  </a:lnTo>
                  <a:lnTo>
                    <a:pt x="8254" y="10198"/>
                  </a:lnTo>
                  <a:lnTo>
                    <a:pt x="8547" y="10198"/>
                  </a:lnTo>
                  <a:lnTo>
                    <a:pt x="8694" y="10125"/>
                  </a:lnTo>
                  <a:lnTo>
                    <a:pt x="8877" y="10051"/>
                  </a:lnTo>
                  <a:lnTo>
                    <a:pt x="9098" y="9831"/>
                  </a:lnTo>
                  <a:lnTo>
                    <a:pt x="9281" y="9538"/>
                  </a:lnTo>
                  <a:lnTo>
                    <a:pt x="9354" y="9391"/>
                  </a:lnTo>
                  <a:lnTo>
                    <a:pt x="9391" y="9244"/>
                  </a:lnTo>
                  <a:lnTo>
                    <a:pt x="9391" y="9061"/>
                  </a:lnTo>
                  <a:lnTo>
                    <a:pt x="9391" y="8914"/>
                  </a:lnTo>
                  <a:lnTo>
                    <a:pt x="9318" y="8767"/>
                  </a:lnTo>
                  <a:lnTo>
                    <a:pt x="9244" y="8621"/>
                  </a:lnTo>
                  <a:lnTo>
                    <a:pt x="9134" y="8511"/>
                  </a:lnTo>
                  <a:lnTo>
                    <a:pt x="8987" y="8437"/>
                  </a:lnTo>
                  <a:lnTo>
                    <a:pt x="8841" y="8364"/>
                  </a:lnTo>
                  <a:lnTo>
                    <a:pt x="8694" y="8327"/>
                  </a:lnTo>
                  <a:lnTo>
                    <a:pt x="8364" y="8290"/>
                  </a:lnTo>
                  <a:lnTo>
                    <a:pt x="8180" y="8290"/>
                  </a:lnTo>
                  <a:lnTo>
                    <a:pt x="7997" y="8364"/>
                  </a:lnTo>
                  <a:lnTo>
                    <a:pt x="7924" y="8217"/>
                  </a:lnTo>
                  <a:lnTo>
                    <a:pt x="7814" y="8070"/>
                  </a:lnTo>
                  <a:lnTo>
                    <a:pt x="7557" y="7667"/>
                  </a:lnTo>
                  <a:lnTo>
                    <a:pt x="7300" y="7300"/>
                  </a:lnTo>
                  <a:lnTo>
                    <a:pt x="7227" y="7153"/>
                  </a:lnTo>
                  <a:lnTo>
                    <a:pt x="7153" y="7007"/>
                  </a:lnTo>
                  <a:lnTo>
                    <a:pt x="7043" y="6933"/>
                  </a:lnTo>
                  <a:lnTo>
                    <a:pt x="6897" y="6897"/>
                  </a:lnTo>
                  <a:lnTo>
                    <a:pt x="6640" y="6750"/>
                  </a:lnTo>
                  <a:lnTo>
                    <a:pt x="6346" y="6530"/>
                  </a:lnTo>
                  <a:lnTo>
                    <a:pt x="6530" y="6236"/>
                  </a:lnTo>
                  <a:lnTo>
                    <a:pt x="6603" y="5869"/>
                  </a:lnTo>
                  <a:lnTo>
                    <a:pt x="6603" y="5503"/>
                  </a:lnTo>
                  <a:lnTo>
                    <a:pt x="6567" y="5173"/>
                  </a:lnTo>
                  <a:lnTo>
                    <a:pt x="6456" y="4842"/>
                  </a:lnTo>
                  <a:lnTo>
                    <a:pt x="6310" y="4586"/>
                  </a:lnTo>
                  <a:lnTo>
                    <a:pt x="6126" y="4329"/>
                  </a:lnTo>
                  <a:lnTo>
                    <a:pt x="5870" y="4109"/>
                  </a:lnTo>
                  <a:lnTo>
                    <a:pt x="5613" y="3962"/>
                  </a:lnTo>
                  <a:lnTo>
                    <a:pt x="5356" y="3815"/>
                  </a:lnTo>
                  <a:lnTo>
                    <a:pt x="5026" y="3742"/>
                  </a:lnTo>
                  <a:lnTo>
                    <a:pt x="4732" y="3742"/>
                  </a:lnTo>
                  <a:lnTo>
                    <a:pt x="4732" y="3522"/>
                  </a:lnTo>
                  <a:lnTo>
                    <a:pt x="4696" y="2678"/>
                  </a:lnTo>
                  <a:lnTo>
                    <a:pt x="4732" y="2385"/>
                  </a:lnTo>
                  <a:lnTo>
                    <a:pt x="4696" y="2165"/>
                  </a:lnTo>
                  <a:lnTo>
                    <a:pt x="4659" y="1981"/>
                  </a:lnTo>
                  <a:lnTo>
                    <a:pt x="4842" y="1945"/>
                  </a:lnTo>
                  <a:lnTo>
                    <a:pt x="5063" y="1871"/>
                  </a:lnTo>
                  <a:lnTo>
                    <a:pt x="5246" y="1761"/>
                  </a:lnTo>
                  <a:lnTo>
                    <a:pt x="5393" y="1651"/>
                  </a:lnTo>
                  <a:lnTo>
                    <a:pt x="5539" y="1468"/>
                  </a:lnTo>
                  <a:lnTo>
                    <a:pt x="5613" y="1284"/>
                  </a:lnTo>
                  <a:lnTo>
                    <a:pt x="5686" y="1101"/>
                  </a:lnTo>
                  <a:lnTo>
                    <a:pt x="5686" y="844"/>
                  </a:lnTo>
                  <a:lnTo>
                    <a:pt x="5613" y="624"/>
                  </a:lnTo>
                  <a:lnTo>
                    <a:pt x="5503" y="404"/>
                  </a:lnTo>
                  <a:lnTo>
                    <a:pt x="5466" y="257"/>
                  </a:lnTo>
                  <a:lnTo>
                    <a:pt x="5429" y="184"/>
                  </a:lnTo>
                  <a:lnTo>
                    <a:pt x="5356" y="147"/>
                  </a:lnTo>
                  <a:lnTo>
                    <a:pt x="5209" y="147"/>
                  </a:lnTo>
                  <a:lnTo>
                    <a:pt x="5063" y="110"/>
                  </a:lnTo>
                  <a:lnTo>
                    <a:pt x="4989" y="37"/>
                  </a:lnTo>
                  <a:lnTo>
                    <a:pt x="480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5" name="Google Shape;305;p5"/>
            <p:cNvSpPr/>
            <p:nvPr/>
          </p:nvSpPr>
          <p:spPr>
            <a:xfrm>
              <a:off x="6618875" y="2550725"/>
              <a:ext cx="408125" cy="156850"/>
            </a:xfrm>
            <a:custGeom>
              <a:avLst/>
              <a:gdLst/>
              <a:ahLst/>
              <a:cxnLst/>
              <a:rect l="l" t="t" r="r" b="b"/>
              <a:pathLst>
                <a:path w="16325" h="6274" extrusionOk="0">
                  <a:moveTo>
                    <a:pt x="14710" y="1"/>
                  </a:moveTo>
                  <a:lnTo>
                    <a:pt x="14527" y="74"/>
                  </a:lnTo>
                  <a:lnTo>
                    <a:pt x="14380" y="147"/>
                  </a:lnTo>
                  <a:lnTo>
                    <a:pt x="14270" y="221"/>
                  </a:lnTo>
                  <a:lnTo>
                    <a:pt x="14270" y="257"/>
                  </a:lnTo>
                  <a:lnTo>
                    <a:pt x="14197" y="221"/>
                  </a:lnTo>
                  <a:lnTo>
                    <a:pt x="14087" y="221"/>
                  </a:lnTo>
                  <a:lnTo>
                    <a:pt x="14013" y="294"/>
                  </a:lnTo>
                  <a:lnTo>
                    <a:pt x="13977" y="331"/>
                  </a:lnTo>
                  <a:lnTo>
                    <a:pt x="13977" y="441"/>
                  </a:lnTo>
                  <a:lnTo>
                    <a:pt x="14013" y="551"/>
                  </a:lnTo>
                  <a:lnTo>
                    <a:pt x="14050" y="587"/>
                  </a:lnTo>
                  <a:lnTo>
                    <a:pt x="14123" y="624"/>
                  </a:lnTo>
                  <a:lnTo>
                    <a:pt x="14343" y="624"/>
                  </a:lnTo>
                  <a:lnTo>
                    <a:pt x="14527" y="551"/>
                  </a:lnTo>
                  <a:lnTo>
                    <a:pt x="14710" y="477"/>
                  </a:lnTo>
                  <a:lnTo>
                    <a:pt x="14894" y="441"/>
                  </a:lnTo>
                  <a:lnTo>
                    <a:pt x="14967" y="477"/>
                  </a:lnTo>
                  <a:lnTo>
                    <a:pt x="15004" y="514"/>
                  </a:lnTo>
                  <a:lnTo>
                    <a:pt x="14967" y="587"/>
                  </a:lnTo>
                  <a:lnTo>
                    <a:pt x="14930" y="661"/>
                  </a:lnTo>
                  <a:lnTo>
                    <a:pt x="14747" y="881"/>
                  </a:lnTo>
                  <a:lnTo>
                    <a:pt x="14123" y="1725"/>
                  </a:lnTo>
                  <a:lnTo>
                    <a:pt x="14123" y="1798"/>
                  </a:lnTo>
                  <a:lnTo>
                    <a:pt x="14087" y="1871"/>
                  </a:lnTo>
                  <a:lnTo>
                    <a:pt x="14123" y="1981"/>
                  </a:lnTo>
                  <a:lnTo>
                    <a:pt x="14233" y="2055"/>
                  </a:lnTo>
                  <a:lnTo>
                    <a:pt x="14343" y="2091"/>
                  </a:lnTo>
                  <a:lnTo>
                    <a:pt x="14820" y="2091"/>
                  </a:lnTo>
                  <a:lnTo>
                    <a:pt x="15260" y="2055"/>
                  </a:lnTo>
                  <a:lnTo>
                    <a:pt x="15774" y="1945"/>
                  </a:lnTo>
                  <a:lnTo>
                    <a:pt x="16031" y="1871"/>
                  </a:lnTo>
                  <a:lnTo>
                    <a:pt x="16251" y="1761"/>
                  </a:lnTo>
                  <a:lnTo>
                    <a:pt x="16324" y="1651"/>
                  </a:lnTo>
                  <a:lnTo>
                    <a:pt x="16324" y="1541"/>
                  </a:lnTo>
                  <a:lnTo>
                    <a:pt x="16288" y="1468"/>
                  </a:lnTo>
                  <a:lnTo>
                    <a:pt x="16214" y="1431"/>
                  </a:lnTo>
                  <a:lnTo>
                    <a:pt x="16141" y="1394"/>
                  </a:lnTo>
                  <a:lnTo>
                    <a:pt x="15957" y="1431"/>
                  </a:lnTo>
                  <a:lnTo>
                    <a:pt x="15774" y="1468"/>
                  </a:lnTo>
                  <a:lnTo>
                    <a:pt x="15370" y="1541"/>
                  </a:lnTo>
                  <a:lnTo>
                    <a:pt x="14820" y="1615"/>
                  </a:lnTo>
                  <a:lnTo>
                    <a:pt x="14820" y="1615"/>
                  </a:lnTo>
                  <a:lnTo>
                    <a:pt x="15260" y="1028"/>
                  </a:lnTo>
                  <a:lnTo>
                    <a:pt x="15370" y="844"/>
                  </a:lnTo>
                  <a:lnTo>
                    <a:pt x="15481" y="698"/>
                  </a:lnTo>
                  <a:lnTo>
                    <a:pt x="15517" y="477"/>
                  </a:lnTo>
                  <a:lnTo>
                    <a:pt x="15517" y="404"/>
                  </a:lnTo>
                  <a:lnTo>
                    <a:pt x="15481" y="294"/>
                  </a:lnTo>
                  <a:lnTo>
                    <a:pt x="15370" y="184"/>
                  </a:lnTo>
                  <a:lnTo>
                    <a:pt x="15224" y="74"/>
                  </a:lnTo>
                  <a:lnTo>
                    <a:pt x="15077" y="37"/>
                  </a:lnTo>
                  <a:lnTo>
                    <a:pt x="14894" y="1"/>
                  </a:lnTo>
                  <a:close/>
                  <a:moveTo>
                    <a:pt x="6604" y="2788"/>
                  </a:moveTo>
                  <a:lnTo>
                    <a:pt x="6163" y="2898"/>
                  </a:lnTo>
                  <a:lnTo>
                    <a:pt x="5576" y="2972"/>
                  </a:lnTo>
                  <a:lnTo>
                    <a:pt x="5283" y="3045"/>
                  </a:lnTo>
                  <a:lnTo>
                    <a:pt x="4990" y="3118"/>
                  </a:lnTo>
                  <a:lnTo>
                    <a:pt x="4953" y="3155"/>
                  </a:lnTo>
                  <a:lnTo>
                    <a:pt x="4880" y="3229"/>
                  </a:lnTo>
                  <a:lnTo>
                    <a:pt x="4880" y="3302"/>
                  </a:lnTo>
                  <a:lnTo>
                    <a:pt x="4880" y="3339"/>
                  </a:lnTo>
                  <a:lnTo>
                    <a:pt x="4880" y="3412"/>
                  </a:lnTo>
                  <a:lnTo>
                    <a:pt x="4916" y="3485"/>
                  </a:lnTo>
                  <a:lnTo>
                    <a:pt x="4990" y="3522"/>
                  </a:lnTo>
                  <a:lnTo>
                    <a:pt x="5063" y="3522"/>
                  </a:lnTo>
                  <a:lnTo>
                    <a:pt x="5613" y="3485"/>
                  </a:lnTo>
                  <a:lnTo>
                    <a:pt x="6163" y="3412"/>
                  </a:lnTo>
                  <a:lnTo>
                    <a:pt x="6640" y="3339"/>
                  </a:lnTo>
                  <a:lnTo>
                    <a:pt x="6860" y="3265"/>
                  </a:lnTo>
                  <a:lnTo>
                    <a:pt x="6970" y="3192"/>
                  </a:lnTo>
                  <a:lnTo>
                    <a:pt x="7044" y="3118"/>
                  </a:lnTo>
                  <a:lnTo>
                    <a:pt x="7044" y="3008"/>
                  </a:lnTo>
                  <a:lnTo>
                    <a:pt x="7044" y="2972"/>
                  </a:lnTo>
                  <a:lnTo>
                    <a:pt x="7007" y="2898"/>
                  </a:lnTo>
                  <a:lnTo>
                    <a:pt x="6897" y="2862"/>
                  </a:lnTo>
                  <a:lnTo>
                    <a:pt x="6824" y="2825"/>
                  </a:lnTo>
                  <a:lnTo>
                    <a:pt x="6604" y="2788"/>
                  </a:lnTo>
                  <a:close/>
                  <a:moveTo>
                    <a:pt x="13500" y="1945"/>
                  </a:moveTo>
                  <a:lnTo>
                    <a:pt x="13280" y="1981"/>
                  </a:lnTo>
                  <a:lnTo>
                    <a:pt x="13060" y="2018"/>
                  </a:lnTo>
                  <a:lnTo>
                    <a:pt x="12876" y="2055"/>
                  </a:lnTo>
                  <a:lnTo>
                    <a:pt x="12693" y="2201"/>
                  </a:lnTo>
                  <a:lnTo>
                    <a:pt x="12546" y="2275"/>
                  </a:lnTo>
                  <a:lnTo>
                    <a:pt x="12436" y="2422"/>
                  </a:lnTo>
                  <a:lnTo>
                    <a:pt x="12289" y="2678"/>
                  </a:lnTo>
                  <a:lnTo>
                    <a:pt x="12179" y="3008"/>
                  </a:lnTo>
                  <a:lnTo>
                    <a:pt x="12179" y="3339"/>
                  </a:lnTo>
                  <a:lnTo>
                    <a:pt x="12179" y="3522"/>
                  </a:lnTo>
                  <a:lnTo>
                    <a:pt x="12216" y="3669"/>
                  </a:lnTo>
                  <a:lnTo>
                    <a:pt x="12289" y="3815"/>
                  </a:lnTo>
                  <a:lnTo>
                    <a:pt x="12363" y="3962"/>
                  </a:lnTo>
                  <a:lnTo>
                    <a:pt x="12473" y="4109"/>
                  </a:lnTo>
                  <a:lnTo>
                    <a:pt x="12583" y="4219"/>
                  </a:lnTo>
                  <a:lnTo>
                    <a:pt x="12729" y="4292"/>
                  </a:lnTo>
                  <a:lnTo>
                    <a:pt x="12876" y="4366"/>
                  </a:lnTo>
                  <a:lnTo>
                    <a:pt x="12986" y="4402"/>
                  </a:lnTo>
                  <a:lnTo>
                    <a:pt x="13096" y="4402"/>
                  </a:lnTo>
                  <a:lnTo>
                    <a:pt x="13353" y="4329"/>
                  </a:lnTo>
                  <a:lnTo>
                    <a:pt x="13757" y="4146"/>
                  </a:lnTo>
                  <a:lnTo>
                    <a:pt x="14197" y="3999"/>
                  </a:lnTo>
                  <a:lnTo>
                    <a:pt x="14417" y="3852"/>
                  </a:lnTo>
                  <a:lnTo>
                    <a:pt x="14564" y="3705"/>
                  </a:lnTo>
                  <a:lnTo>
                    <a:pt x="14600" y="3632"/>
                  </a:lnTo>
                  <a:lnTo>
                    <a:pt x="14564" y="3559"/>
                  </a:lnTo>
                  <a:lnTo>
                    <a:pt x="14527" y="3485"/>
                  </a:lnTo>
                  <a:lnTo>
                    <a:pt x="14453" y="3449"/>
                  </a:lnTo>
                  <a:lnTo>
                    <a:pt x="14343" y="3412"/>
                  </a:lnTo>
                  <a:lnTo>
                    <a:pt x="14197" y="3449"/>
                  </a:lnTo>
                  <a:lnTo>
                    <a:pt x="13940" y="3522"/>
                  </a:lnTo>
                  <a:lnTo>
                    <a:pt x="13426" y="3742"/>
                  </a:lnTo>
                  <a:lnTo>
                    <a:pt x="13280" y="3815"/>
                  </a:lnTo>
                  <a:lnTo>
                    <a:pt x="13133" y="3852"/>
                  </a:lnTo>
                  <a:lnTo>
                    <a:pt x="12986" y="3852"/>
                  </a:lnTo>
                  <a:lnTo>
                    <a:pt x="12839" y="3779"/>
                  </a:lnTo>
                  <a:lnTo>
                    <a:pt x="12766" y="3669"/>
                  </a:lnTo>
                  <a:lnTo>
                    <a:pt x="12729" y="3559"/>
                  </a:lnTo>
                  <a:lnTo>
                    <a:pt x="12656" y="3339"/>
                  </a:lnTo>
                  <a:lnTo>
                    <a:pt x="12656" y="3118"/>
                  </a:lnTo>
                  <a:lnTo>
                    <a:pt x="12729" y="2898"/>
                  </a:lnTo>
                  <a:lnTo>
                    <a:pt x="12839" y="2715"/>
                  </a:lnTo>
                  <a:lnTo>
                    <a:pt x="12986" y="2532"/>
                  </a:lnTo>
                  <a:lnTo>
                    <a:pt x="13133" y="2458"/>
                  </a:lnTo>
                  <a:lnTo>
                    <a:pt x="13280" y="2422"/>
                  </a:lnTo>
                  <a:lnTo>
                    <a:pt x="13610" y="2385"/>
                  </a:lnTo>
                  <a:lnTo>
                    <a:pt x="13940" y="2348"/>
                  </a:lnTo>
                  <a:lnTo>
                    <a:pt x="14307" y="2348"/>
                  </a:lnTo>
                  <a:lnTo>
                    <a:pt x="14307" y="2311"/>
                  </a:lnTo>
                  <a:lnTo>
                    <a:pt x="14307" y="2275"/>
                  </a:lnTo>
                  <a:lnTo>
                    <a:pt x="14307" y="2238"/>
                  </a:lnTo>
                  <a:lnTo>
                    <a:pt x="14123" y="2128"/>
                  </a:lnTo>
                  <a:lnTo>
                    <a:pt x="13903" y="2055"/>
                  </a:lnTo>
                  <a:lnTo>
                    <a:pt x="13720" y="1981"/>
                  </a:lnTo>
                  <a:lnTo>
                    <a:pt x="13500" y="1945"/>
                  </a:lnTo>
                  <a:close/>
                  <a:moveTo>
                    <a:pt x="6787" y="4182"/>
                  </a:moveTo>
                  <a:lnTo>
                    <a:pt x="6347" y="4292"/>
                  </a:lnTo>
                  <a:lnTo>
                    <a:pt x="5907" y="4366"/>
                  </a:lnTo>
                  <a:lnTo>
                    <a:pt x="5466" y="4439"/>
                  </a:lnTo>
                  <a:lnTo>
                    <a:pt x="5063" y="4549"/>
                  </a:lnTo>
                  <a:lnTo>
                    <a:pt x="4990" y="4622"/>
                  </a:lnTo>
                  <a:lnTo>
                    <a:pt x="4953" y="4696"/>
                  </a:lnTo>
                  <a:lnTo>
                    <a:pt x="4953" y="4806"/>
                  </a:lnTo>
                  <a:lnTo>
                    <a:pt x="5063" y="4843"/>
                  </a:lnTo>
                  <a:lnTo>
                    <a:pt x="5283" y="4879"/>
                  </a:lnTo>
                  <a:lnTo>
                    <a:pt x="5980" y="4879"/>
                  </a:lnTo>
                  <a:lnTo>
                    <a:pt x="6457" y="4769"/>
                  </a:lnTo>
                  <a:lnTo>
                    <a:pt x="6897" y="4659"/>
                  </a:lnTo>
                  <a:lnTo>
                    <a:pt x="6970" y="4622"/>
                  </a:lnTo>
                  <a:lnTo>
                    <a:pt x="7044" y="4586"/>
                  </a:lnTo>
                  <a:lnTo>
                    <a:pt x="7080" y="4512"/>
                  </a:lnTo>
                  <a:lnTo>
                    <a:pt x="7117" y="4439"/>
                  </a:lnTo>
                  <a:lnTo>
                    <a:pt x="7080" y="4292"/>
                  </a:lnTo>
                  <a:lnTo>
                    <a:pt x="7007" y="4219"/>
                  </a:lnTo>
                  <a:lnTo>
                    <a:pt x="6934" y="4182"/>
                  </a:lnTo>
                  <a:close/>
                  <a:moveTo>
                    <a:pt x="11079" y="2055"/>
                  </a:moveTo>
                  <a:lnTo>
                    <a:pt x="10785" y="2091"/>
                  </a:lnTo>
                  <a:lnTo>
                    <a:pt x="10565" y="2165"/>
                  </a:lnTo>
                  <a:lnTo>
                    <a:pt x="10382" y="2311"/>
                  </a:lnTo>
                  <a:lnTo>
                    <a:pt x="10235" y="2495"/>
                  </a:lnTo>
                  <a:lnTo>
                    <a:pt x="10198" y="2385"/>
                  </a:lnTo>
                  <a:lnTo>
                    <a:pt x="10088" y="2348"/>
                  </a:lnTo>
                  <a:lnTo>
                    <a:pt x="9942" y="2311"/>
                  </a:lnTo>
                  <a:lnTo>
                    <a:pt x="9611" y="2311"/>
                  </a:lnTo>
                  <a:lnTo>
                    <a:pt x="9501" y="2348"/>
                  </a:lnTo>
                  <a:lnTo>
                    <a:pt x="9208" y="2495"/>
                  </a:lnTo>
                  <a:lnTo>
                    <a:pt x="8988" y="2678"/>
                  </a:lnTo>
                  <a:lnTo>
                    <a:pt x="8951" y="2568"/>
                  </a:lnTo>
                  <a:lnTo>
                    <a:pt x="8915" y="2532"/>
                  </a:lnTo>
                  <a:lnTo>
                    <a:pt x="8878" y="2532"/>
                  </a:lnTo>
                  <a:lnTo>
                    <a:pt x="8804" y="2568"/>
                  </a:lnTo>
                  <a:lnTo>
                    <a:pt x="8731" y="2752"/>
                  </a:lnTo>
                  <a:lnTo>
                    <a:pt x="8658" y="2935"/>
                  </a:lnTo>
                  <a:lnTo>
                    <a:pt x="8621" y="3339"/>
                  </a:lnTo>
                  <a:lnTo>
                    <a:pt x="8584" y="3705"/>
                  </a:lnTo>
                  <a:lnTo>
                    <a:pt x="8621" y="4072"/>
                  </a:lnTo>
                  <a:lnTo>
                    <a:pt x="8694" y="4439"/>
                  </a:lnTo>
                  <a:lnTo>
                    <a:pt x="8768" y="4806"/>
                  </a:lnTo>
                  <a:lnTo>
                    <a:pt x="8804" y="4879"/>
                  </a:lnTo>
                  <a:lnTo>
                    <a:pt x="8878" y="4953"/>
                  </a:lnTo>
                  <a:lnTo>
                    <a:pt x="8951" y="4989"/>
                  </a:lnTo>
                  <a:lnTo>
                    <a:pt x="9061" y="4953"/>
                  </a:lnTo>
                  <a:lnTo>
                    <a:pt x="9135" y="4916"/>
                  </a:lnTo>
                  <a:lnTo>
                    <a:pt x="9208" y="4879"/>
                  </a:lnTo>
                  <a:lnTo>
                    <a:pt x="9245" y="4769"/>
                  </a:lnTo>
                  <a:lnTo>
                    <a:pt x="9208" y="4659"/>
                  </a:lnTo>
                  <a:lnTo>
                    <a:pt x="9135" y="4182"/>
                  </a:lnTo>
                  <a:lnTo>
                    <a:pt x="9098" y="3669"/>
                  </a:lnTo>
                  <a:lnTo>
                    <a:pt x="9135" y="3339"/>
                  </a:lnTo>
                  <a:lnTo>
                    <a:pt x="9208" y="3118"/>
                  </a:lnTo>
                  <a:lnTo>
                    <a:pt x="9391" y="2972"/>
                  </a:lnTo>
                  <a:lnTo>
                    <a:pt x="9575" y="2825"/>
                  </a:lnTo>
                  <a:lnTo>
                    <a:pt x="9795" y="2788"/>
                  </a:lnTo>
                  <a:lnTo>
                    <a:pt x="9868" y="4072"/>
                  </a:lnTo>
                  <a:lnTo>
                    <a:pt x="9905" y="4146"/>
                  </a:lnTo>
                  <a:lnTo>
                    <a:pt x="9942" y="4219"/>
                  </a:lnTo>
                  <a:lnTo>
                    <a:pt x="10015" y="4292"/>
                  </a:lnTo>
                  <a:lnTo>
                    <a:pt x="10125" y="4292"/>
                  </a:lnTo>
                  <a:lnTo>
                    <a:pt x="10198" y="4329"/>
                  </a:lnTo>
                  <a:lnTo>
                    <a:pt x="10272" y="4292"/>
                  </a:lnTo>
                  <a:lnTo>
                    <a:pt x="10308" y="4219"/>
                  </a:lnTo>
                  <a:lnTo>
                    <a:pt x="10345" y="4146"/>
                  </a:lnTo>
                  <a:lnTo>
                    <a:pt x="10455" y="3559"/>
                  </a:lnTo>
                  <a:lnTo>
                    <a:pt x="10565" y="3008"/>
                  </a:lnTo>
                  <a:lnTo>
                    <a:pt x="10602" y="2862"/>
                  </a:lnTo>
                  <a:lnTo>
                    <a:pt x="10675" y="2752"/>
                  </a:lnTo>
                  <a:lnTo>
                    <a:pt x="10785" y="2642"/>
                  </a:lnTo>
                  <a:lnTo>
                    <a:pt x="10895" y="2568"/>
                  </a:lnTo>
                  <a:lnTo>
                    <a:pt x="11079" y="2568"/>
                  </a:lnTo>
                  <a:lnTo>
                    <a:pt x="11115" y="2642"/>
                  </a:lnTo>
                  <a:lnTo>
                    <a:pt x="11115" y="2752"/>
                  </a:lnTo>
                  <a:lnTo>
                    <a:pt x="11115" y="2862"/>
                  </a:lnTo>
                  <a:lnTo>
                    <a:pt x="11189" y="3449"/>
                  </a:lnTo>
                  <a:lnTo>
                    <a:pt x="11299" y="4036"/>
                  </a:lnTo>
                  <a:lnTo>
                    <a:pt x="11372" y="4256"/>
                  </a:lnTo>
                  <a:lnTo>
                    <a:pt x="11446" y="4512"/>
                  </a:lnTo>
                  <a:lnTo>
                    <a:pt x="11556" y="4732"/>
                  </a:lnTo>
                  <a:lnTo>
                    <a:pt x="11629" y="4806"/>
                  </a:lnTo>
                  <a:lnTo>
                    <a:pt x="11739" y="4843"/>
                  </a:lnTo>
                  <a:lnTo>
                    <a:pt x="11849" y="4843"/>
                  </a:lnTo>
                  <a:lnTo>
                    <a:pt x="11922" y="4806"/>
                  </a:lnTo>
                  <a:lnTo>
                    <a:pt x="11996" y="4769"/>
                  </a:lnTo>
                  <a:lnTo>
                    <a:pt x="12032" y="4696"/>
                  </a:lnTo>
                  <a:lnTo>
                    <a:pt x="12069" y="4586"/>
                  </a:lnTo>
                  <a:lnTo>
                    <a:pt x="11996" y="4476"/>
                  </a:lnTo>
                  <a:lnTo>
                    <a:pt x="11922" y="4402"/>
                  </a:lnTo>
                  <a:lnTo>
                    <a:pt x="11886" y="4256"/>
                  </a:lnTo>
                  <a:lnTo>
                    <a:pt x="11812" y="4072"/>
                  </a:lnTo>
                  <a:lnTo>
                    <a:pt x="11776" y="3779"/>
                  </a:lnTo>
                  <a:lnTo>
                    <a:pt x="11666" y="3339"/>
                  </a:lnTo>
                  <a:lnTo>
                    <a:pt x="11629" y="2862"/>
                  </a:lnTo>
                  <a:lnTo>
                    <a:pt x="11629" y="2532"/>
                  </a:lnTo>
                  <a:lnTo>
                    <a:pt x="11592" y="2385"/>
                  </a:lnTo>
                  <a:lnTo>
                    <a:pt x="11482" y="2275"/>
                  </a:lnTo>
                  <a:lnTo>
                    <a:pt x="11299" y="2128"/>
                  </a:lnTo>
                  <a:lnTo>
                    <a:pt x="11189" y="2091"/>
                  </a:lnTo>
                  <a:lnTo>
                    <a:pt x="11079" y="2055"/>
                  </a:lnTo>
                  <a:close/>
                  <a:moveTo>
                    <a:pt x="2715" y="1138"/>
                  </a:moveTo>
                  <a:lnTo>
                    <a:pt x="2569" y="1174"/>
                  </a:lnTo>
                  <a:lnTo>
                    <a:pt x="2422" y="1284"/>
                  </a:lnTo>
                  <a:lnTo>
                    <a:pt x="2385" y="1358"/>
                  </a:lnTo>
                  <a:lnTo>
                    <a:pt x="2165" y="1284"/>
                  </a:lnTo>
                  <a:lnTo>
                    <a:pt x="1762" y="1284"/>
                  </a:lnTo>
                  <a:lnTo>
                    <a:pt x="1542" y="1358"/>
                  </a:lnTo>
                  <a:lnTo>
                    <a:pt x="771" y="1504"/>
                  </a:lnTo>
                  <a:lnTo>
                    <a:pt x="368" y="1651"/>
                  </a:lnTo>
                  <a:lnTo>
                    <a:pt x="184" y="1725"/>
                  </a:lnTo>
                  <a:lnTo>
                    <a:pt x="38" y="1835"/>
                  </a:lnTo>
                  <a:lnTo>
                    <a:pt x="1" y="1908"/>
                  </a:lnTo>
                  <a:lnTo>
                    <a:pt x="1" y="1981"/>
                  </a:lnTo>
                  <a:lnTo>
                    <a:pt x="38" y="2018"/>
                  </a:lnTo>
                  <a:lnTo>
                    <a:pt x="111" y="2055"/>
                  </a:lnTo>
                  <a:lnTo>
                    <a:pt x="74" y="2348"/>
                  </a:lnTo>
                  <a:lnTo>
                    <a:pt x="74" y="2642"/>
                  </a:lnTo>
                  <a:lnTo>
                    <a:pt x="74" y="3705"/>
                  </a:lnTo>
                  <a:lnTo>
                    <a:pt x="111" y="4843"/>
                  </a:lnTo>
                  <a:lnTo>
                    <a:pt x="148" y="5980"/>
                  </a:lnTo>
                  <a:lnTo>
                    <a:pt x="184" y="6090"/>
                  </a:lnTo>
                  <a:lnTo>
                    <a:pt x="294" y="6200"/>
                  </a:lnTo>
                  <a:lnTo>
                    <a:pt x="404" y="6236"/>
                  </a:lnTo>
                  <a:lnTo>
                    <a:pt x="514" y="6200"/>
                  </a:lnTo>
                  <a:lnTo>
                    <a:pt x="624" y="6236"/>
                  </a:lnTo>
                  <a:lnTo>
                    <a:pt x="845" y="6273"/>
                  </a:lnTo>
                  <a:lnTo>
                    <a:pt x="1028" y="6236"/>
                  </a:lnTo>
                  <a:lnTo>
                    <a:pt x="1395" y="6163"/>
                  </a:lnTo>
                  <a:lnTo>
                    <a:pt x="2385" y="5980"/>
                  </a:lnTo>
                  <a:lnTo>
                    <a:pt x="2605" y="5943"/>
                  </a:lnTo>
                  <a:lnTo>
                    <a:pt x="2752" y="5906"/>
                  </a:lnTo>
                  <a:lnTo>
                    <a:pt x="2899" y="5833"/>
                  </a:lnTo>
                  <a:lnTo>
                    <a:pt x="2972" y="5686"/>
                  </a:lnTo>
                  <a:lnTo>
                    <a:pt x="2972" y="5576"/>
                  </a:lnTo>
                  <a:lnTo>
                    <a:pt x="2935" y="5503"/>
                  </a:lnTo>
                  <a:lnTo>
                    <a:pt x="2825" y="5429"/>
                  </a:lnTo>
                  <a:lnTo>
                    <a:pt x="2679" y="5393"/>
                  </a:lnTo>
                  <a:lnTo>
                    <a:pt x="2532" y="5393"/>
                  </a:lnTo>
                  <a:lnTo>
                    <a:pt x="2385" y="5429"/>
                  </a:lnTo>
                  <a:lnTo>
                    <a:pt x="2055" y="5503"/>
                  </a:lnTo>
                  <a:lnTo>
                    <a:pt x="1762" y="5576"/>
                  </a:lnTo>
                  <a:lnTo>
                    <a:pt x="1028" y="5723"/>
                  </a:lnTo>
                  <a:lnTo>
                    <a:pt x="698" y="5796"/>
                  </a:lnTo>
                  <a:lnTo>
                    <a:pt x="661" y="4953"/>
                  </a:lnTo>
                  <a:lnTo>
                    <a:pt x="624" y="4109"/>
                  </a:lnTo>
                  <a:lnTo>
                    <a:pt x="845" y="4109"/>
                  </a:lnTo>
                  <a:lnTo>
                    <a:pt x="1028" y="4072"/>
                  </a:lnTo>
                  <a:lnTo>
                    <a:pt x="1431" y="3962"/>
                  </a:lnTo>
                  <a:lnTo>
                    <a:pt x="2459" y="3742"/>
                  </a:lnTo>
                  <a:lnTo>
                    <a:pt x="2495" y="3779"/>
                  </a:lnTo>
                  <a:lnTo>
                    <a:pt x="2605" y="3779"/>
                  </a:lnTo>
                  <a:lnTo>
                    <a:pt x="2679" y="3742"/>
                  </a:lnTo>
                  <a:lnTo>
                    <a:pt x="2752" y="3705"/>
                  </a:lnTo>
                  <a:lnTo>
                    <a:pt x="2789" y="3669"/>
                  </a:lnTo>
                  <a:lnTo>
                    <a:pt x="2862" y="3559"/>
                  </a:lnTo>
                  <a:lnTo>
                    <a:pt x="2899" y="3485"/>
                  </a:lnTo>
                  <a:lnTo>
                    <a:pt x="2899" y="3412"/>
                  </a:lnTo>
                  <a:lnTo>
                    <a:pt x="2862" y="3339"/>
                  </a:lnTo>
                  <a:lnTo>
                    <a:pt x="2825" y="3265"/>
                  </a:lnTo>
                  <a:lnTo>
                    <a:pt x="2715" y="3155"/>
                  </a:lnTo>
                  <a:lnTo>
                    <a:pt x="2532" y="3155"/>
                  </a:lnTo>
                  <a:lnTo>
                    <a:pt x="1431" y="3449"/>
                  </a:lnTo>
                  <a:lnTo>
                    <a:pt x="1028" y="3522"/>
                  </a:lnTo>
                  <a:lnTo>
                    <a:pt x="808" y="3595"/>
                  </a:lnTo>
                  <a:lnTo>
                    <a:pt x="624" y="3632"/>
                  </a:lnTo>
                  <a:lnTo>
                    <a:pt x="588" y="2788"/>
                  </a:lnTo>
                  <a:lnTo>
                    <a:pt x="588" y="2458"/>
                  </a:lnTo>
                  <a:lnTo>
                    <a:pt x="551" y="2091"/>
                  </a:lnTo>
                  <a:lnTo>
                    <a:pt x="1065" y="1981"/>
                  </a:lnTo>
                  <a:lnTo>
                    <a:pt x="1615" y="1835"/>
                  </a:lnTo>
                  <a:lnTo>
                    <a:pt x="1798" y="1798"/>
                  </a:lnTo>
                  <a:lnTo>
                    <a:pt x="2055" y="1798"/>
                  </a:lnTo>
                  <a:lnTo>
                    <a:pt x="2165" y="1871"/>
                  </a:lnTo>
                  <a:lnTo>
                    <a:pt x="2238" y="1908"/>
                  </a:lnTo>
                  <a:lnTo>
                    <a:pt x="2312" y="1945"/>
                  </a:lnTo>
                  <a:lnTo>
                    <a:pt x="2422" y="1945"/>
                  </a:lnTo>
                  <a:lnTo>
                    <a:pt x="2495" y="1908"/>
                  </a:lnTo>
                  <a:lnTo>
                    <a:pt x="3009" y="1651"/>
                  </a:lnTo>
                  <a:lnTo>
                    <a:pt x="3082" y="1615"/>
                  </a:lnTo>
                  <a:lnTo>
                    <a:pt x="3119" y="1578"/>
                  </a:lnTo>
                  <a:lnTo>
                    <a:pt x="3156" y="1431"/>
                  </a:lnTo>
                  <a:lnTo>
                    <a:pt x="3119" y="1284"/>
                  </a:lnTo>
                  <a:lnTo>
                    <a:pt x="3082" y="1248"/>
                  </a:lnTo>
                  <a:lnTo>
                    <a:pt x="3009" y="1174"/>
                  </a:lnTo>
                  <a:lnTo>
                    <a:pt x="2862" y="113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6" name="Google Shape;306;p5"/>
            <p:cNvSpPr/>
            <p:nvPr/>
          </p:nvSpPr>
          <p:spPr>
            <a:xfrm>
              <a:off x="6336425" y="4507675"/>
              <a:ext cx="520000" cy="365000"/>
            </a:xfrm>
            <a:custGeom>
              <a:avLst/>
              <a:gdLst/>
              <a:ahLst/>
              <a:cxnLst/>
              <a:rect l="l" t="t" r="r" b="b"/>
              <a:pathLst>
                <a:path w="20800" h="14600" extrusionOk="0">
                  <a:moveTo>
                    <a:pt x="5466" y="441"/>
                  </a:moveTo>
                  <a:lnTo>
                    <a:pt x="5650" y="478"/>
                  </a:lnTo>
                  <a:lnTo>
                    <a:pt x="5577" y="478"/>
                  </a:lnTo>
                  <a:lnTo>
                    <a:pt x="5466" y="441"/>
                  </a:lnTo>
                  <a:close/>
                  <a:moveTo>
                    <a:pt x="4843" y="478"/>
                  </a:moveTo>
                  <a:lnTo>
                    <a:pt x="4806" y="514"/>
                  </a:lnTo>
                  <a:lnTo>
                    <a:pt x="4586" y="551"/>
                  </a:lnTo>
                  <a:lnTo>
                    <a:pt x="4843" y="478"/>
                  </a:lnTo>
                  <a:close/>
                  <a:moveTo>
                    <a:pt x="5173" y="808"/>
                  </a:moveTo>
                  <a:lnTo>
                    <a:pt x="5210" y="844"/>
                  </a:lnTo>
                  <a:lnTo>
                    <a:pt x="5246" y="918"/>
                  </a:lnTo>
                  <a:lnTo>
                    <a:pt x="5356" y="991"/>
                  </a:lnTo>
                  <a:lnTo>
                    <a:pt x="5503" y="1028"/>
                  </a:lnTo>
                  <a:lnTo>
                    <a:pt x="5760" y="1028"/>
                  </a:lnTo>
                  <a:lnTo>
                    <a:pt x="5870" y="991"/>
                  </a:lnTo>
                  <a:lnTo>
                    <a:pt x="5980" y="991"/>
                  </a:lnTo>
                  <a:lnTo>
                    <a:pt x="6017" y="1028"/>
                  </a:lnTo>
                  <a:lnTo>
                    <a:pt x="6053" y="1101"/>
                  </a:lnTo>
                  <a:lnTo>
                    <a:pt x="6163" y="1431"/>
                  </a:lnTo>
                  <a:lnTo>
                    <a:pt x="6163" y="1725"/>
                  </a:lnTo>
                  <a:lnTo>
                    <a:pt x="6127" y="2055"/>
                  </a:lnTo>
                  <a:lnTo>
                    <a:pt x="6053" y="2348"/>
                  </a:lnTo>
                  <a:lnTo>
                    <a:pt x="5980" y="2532"/>
                  </a:lnTo>
                  <a:lnTo>
                    <a:pt x="5907" y="2715"/>
                  </a:lnTo>
                  <a:lnTo>
                    <a:pt x="5650" y="3009"/>
                  </a:lnTo>
                  <a:lnTo>
                    <a:pt x="5393" y="3229"/>
                  </a:lnTo>
                  <a:lnTo>
                    <a:pt x="5063" y="3412"/>
                  </a:lnTo>
                  <a:lnTo>
                    <a:pt x="5063" y="3375"/>
                  </a:lnTo>
                  <a:lnTo>
                    <a:pt x="5063" y="3302"/>
                  </a:lnTo>
                  <a:lnTo>
                    <a:pt x="5026" y="3265"/>
                  </a:lnTo>
                  <a:lnTo>
                    <a:pt x="4953" y="3229"/>
                  </a:lnTo>
                  <a:lnTo>
                    <a:pt x="4880" y="3229"/>
                  </a:lnTo>
                  <a:lnTo>
                    <a:pt x="5063" y="2789"/>
                  </a:lnTo>
                  <a:lnTo>
                    <a:pt x="5063" y="2715"/>
                  </a:lnTo>
                  <a:lnTo>
                    <a:pt x="4990" y="2679"/>
                  </a:lnTo>
                  <a:lnTo>
                    <a:pt x="4953" y="2679"/>
                  </a:lnTo>
                  <a:lnTo>
                    <a:pt x="4880" y="2715"/>
                  </a:lnTo>
                  <a:lnTo>
                    <a:pt x="4549" y="3229"/>
                  </a:lnTo>
                  <a:lnTo>
                    <a:pt x="4329" y="3559"/>
                  </a:lnTo>
                  <a:lnTo>
                    <a:pt x="4109" y="3522"/>
                  </a:lnTo>
                  <a:lnTo>
                    <a:pt x="3853" y="3486"/>
                  </a:lnTo>
                  <a:lnTo>
                    <a:pt x="3706" y="3449"/>
                  </a:lnTo>
                  <a:lnTo>
                    <a:pt x="3999" y="3192"/>
                  </a:lnTo>
                  <a:lnTo>
                    <a:pt x="4586" y="2642"/>
                  </a:lnTo>
                  <a:lnTo>
                    <a:pt x="4586" y="2568"/>
                  </a:lnTo>
                  <a:lnTo>
                    <a:pt x="4586" y="2495"/>
                  </a:lnTo>
                  <a:lnTo>
                    <a:pt x="4513" y="2458"/>
                  </a:lnTo>
                  <a:lnTo>
                    <a:pt x="4439" y="2458"/>
                  </a:lnTo>
                  <a:lnTo>
                    <a:pt x="3486" y="3119"/>
                  </a:lnTo>
                  <a:lnTo>
                    <a:pt x="3302" y="3265"/>
                  </a:lnTo>
                  <a:lnTo>
                    <a:pt x="3229" y="3192"/>
                  </a:lnTo>
                  <a:lnTo>
                    <a:pt x="3266" y="3082"/>
                  </a:lnTo>
                  <a:lnTo>
                    <a:pt x="3302" y="3009"/>
                  </a:lnTo>
                  <a:lnTo>
                    <a:pt x="3266" y="2935"/>
                  </a:lnTo>
                  <a:lnTo>
                    <a:pt x="3229" y="2899"/>
                  </a:lnTo>
                  <a:lnTo>
                    <a:pt x="3339" y="2935"/>
                  </a:lnTo>
                  <a:lnTo>
                    <a:pt x="3669" y="2752"/>
                  </a:lnTo>
                  <a:lnTo>
                    <a:pt x="4733" y="2055"/>
                  </a:lnTo>
                  <a:lnTo>
                    <a:pt x="4770" y="1982"/>
                  </a:lnTo>
                  <a:lnTo>
                    <a:pt x="4770" y="1945"/>
                  </a:lnTo>
                  <a:lnTo>
                    <a:pt x="4733" y="1872"/>
                  </a:lnTo>
                  <a:lnTo>
                    <a:pt x="4660" y="1872"/>
                  </a:lnTo>
                  <a:lnTo>
                    <a:pt x="4329" y="1982"/>
                  </a:lnTo>
                  <a:lnTo>
                    <a:pt x="3816" y="2202"/>
                  </a:lnTo>
                  <a:lnTo>
                    <a:pt x="3302" y="2458"/>
                  </a:lnTo>
                  <a:lnTo>
                    <a:pt x="3082" y="2642"/>
                  </a:lnTo>
                  <a:lnTo>
                    <a:pt x="2935" y="2789"/>
                  </a:lnTo>
                  <a:lnTo>
                    <a:pt x="2899" y="2605"/>
                  </a:lnTo>
                  <a:lnTo>
                    <a:pt x="2899" y="2458"/>
                  </a:lnTo>
                  <a:lnTo>
                    <a:pt x="3082" y="2385"/>
                  </a:lnTo>
                  <a:lnTo>
                    <a:pt x="3266" y="2238"/>
                  </a:lnTo>
                  <a:lnTo>
                    <a:pt x="3632" y="2018"/>
                  </a:lnTo>
                  <a:lnTo>
                    <a:pt x="4109" y="1725"/>
                  </a:lnTo>
                  <a:lnTo>
                    <a:pt x="4586" y="1505"/>
                  </a:lnTo>
                  <a:lnTo>
                    <a:pt x="4660" y="1431"/>
                  </a:lnTo>
                  <a:lnTo>
                    <a:pt x="4660" y="1358"/>
                  </a:lnTo>
                  <a:lnTo>
                    <a:pt x="4586" y="1321"/>
                  </a:lnTo>
                  <a:lnTo>
                    <a:pt x="4513" y="1285"/>
                  </a:lnTo>
                  <a:lnTo>
                    <a:pt x="4256" y="1358"/>
                  </a:lnTo>
                  <a:lnTo>
                    <a:pt x="3963" y="1431"/>
                  </a:lnTo>
                  <a:lnTo>
                    <a:pt x="3706" y="1505"/>
                  </a:lnTo>
                  <a:lnTo>
                    <a:pt x="3449" y="1651"/>
                  </a:lnTo>
                  <a:lnTo>
                    <a:pt x="3156" y="1798"/>
                  </a:lnTo>
                  <a:lnTo>
                    <a:pt x="3302" y="1578"/>
                  </a:lnTo>
                  <a:lnTo>
                    <a:pt x="3486" y="1358"/>
                  </a:lnTo>
                  <a:lnTo>
                    <a:pt x="3779" y="1211"/>
                  </a:lnTo>
                  <a:lnTo>
                    <a:pt x="4109" y="1065"/>
                  </a:lnTo>
                  <a:lnTo>
                    <a:pt x="4733" y="844"/>
                  </a:lnTo>
                  <a:lnTo>
                    <a:pt x="4770" y="918"/>
                  </a:lnTo>
                  <a:lnTo>
                    <a:pt x="4843" y="991"/>
                  </a:lnTo>
                  <a:lnTo>
                    <a:pt x="4916" y="991"/>
                  </a:lnTo>
                  <a:lnTo>
                    <a:pt x="4990" y="1028"/>
                  </a:lnTo>
                  <a:lnTo>
                    <a:pt x="5063" y="991"/>
                  </a:lnTo>
                  <a:lnTo>
                    <a:pt x="5100" y="955"/>
                  </a:lnTo>
                  <a:lnTo>
                    <a:pt x="5173" y="881"/>
                  </a:lnTo>
                  <a:lnTo>
                    <a:pt x="5173" y="808"/>
                  </a:lnTo>
                  <a:close/>
                  <a:moveTo>
                    <a:pt x="9648" y="3302"/>
                  </a:moveTo>
                  <a:lnTo>
                    <a:pt x="9905" y="3375"/>
                  </a:lnTo>
                  <a:lnTo>
                    <a:pt x="9905" y="3412"/>
                  </a:lnTo>
                  <a:lnTo>
                    <a:pt x="10125" y="3632"/>
                  </a:lnTo>
                  <a:lnTo>
                    <a:pt x="10308" y="3889"/>
                  </a:lnTo>
                  <a:lnTo>
                    <a:pt x="10162" y="4036"/>
                  </a:lnTo>
                  <a:lnTo>
                    <a:pt x="9978" y="4182"/>
                  </a:lnTo>
                  <a:lnTo>
                    <a:pt x="9795" y="4293"/>
                  </a:lnTo>
                  <a:lnTo>
                    <a:pt x="9612" y="4329"/>
                  </a:lnTo>
                  <a:lnTo>
                    <a:pt x="9501" y="4293"/>
                  </a:lnTo>
                  <a:lnTo>
                    <a:pt x="9428" y="4256"/>
                  </a:lnTo>
                  <a:lnTo>
                    <a:pt x="9501" y="4146"/>
                  </a:lnTo>
                  <a:lnTo>
                    <a:pt x="9501" y="4072"/>
                  </a:lnTo>
                  <a:lnTo>
                    <a:pt x="9465" y="3999"/>
                  </a:lnTo>
                  <a:lnTo>
                    <a:pt x="9391" y="3926"/>
                  </a:lnTo>
                  <a:lnTo>
                    <a:pt x="9245" y="3926"/>
                  </a:lnTo>
                  <a:lnTo>
                    <a:pt x="9465" y="3816"/>
                  </a:lnTo>
                  <a:lnTo>
                    <a:pt x="9501" y="3779"/>
                  </a:lnTo>
                  <a:lnTo>
                    <a:pt x="9538" y="3742"/>
                  </a:lnTo>
                  <a:lnTo>
                    <a:pt x="9538" y="3632"/>
                  </a:lnTo>
                  <a:lnTo>
                    <a:pt x="9465" y="3559"/>
                  </a:lnTo>
                  <a:lnTo>
                    <a:pt x="9391" y="3522"/>
                  </a:lnTo>
                  <a:lnTo>
                    <a:pt x="9355" y="3522"/>
                  </a:lnTo>
                  <a:lnTo>
                    <a:pt x="9061" y="3632"/>
                  </a:lnTo>
                  <a:lnTo>
                    <a:pt x="9208" y="3375"/>
                  </a:lnTo>
                  <a:lnTo>
                    <a:pt x="9281" y="3412"/>
                  </a:lnTo>
                  <a:lnTo>
                    <a:pt x="9355" y="3412"/>
                  </a:lnTo>
                  <a:lnTo>
                    <a:pt x="9501" y="3375"/>
                  </a:lnTo>
                  <a:lnTo>
                    <a:pt x="9648" y="3302"/>
                  </a:lnTo>
                  <a:close/>
                  <a:moveTo>
                    <a:pt x="1505" y="4329"/>
                  </a:moveTo>
                  <a:lnTo>
                    <a:pt x="1615" y="4366"/>
                  </a:lnTo>
                  <a:lnTo>
                    <a:pt x="1725" y="4439"/>
                  </a:lnTo>
                  <a:lnTo>
                    <a:pt x="1872" y="4586"/>
                  </a:lnTo>
                  <a:lnTo>
                    <a:pt x="1908" y="4769"/>
                  </a:lnTo>
                  <a:lnTo>
                    <a:pt x="1945" y="4916"/>
                  </a:lnTo>
                  <a:lnTo>
                    <a:pt x="1908" y="5100"/>
                  </a:lnTo>
                  <a:lnTo>
                    <a:pt x="1872" y="5246"/>
                  </a:lnTo>
                  <a:lnTo>
                    <a:pt x="1762" y="5393"/>
                  </a:lnTo>
                  <a:lnTo>
                    <a:pt x="1615" y="5503"/>
                  </a:lnTo>
                  <a:lnTo>
                    <a:pt x="1468" y="5576"/>
                  </a:lnTo>
                  <a:lnTo>
                    <a:pt x="1432" y="5430"/>
                  </a:lnTo>
                  <a:lnTo>
                    <a:pt x="1432" y="5283"/>
                  </a:lnTo>
                  <a:lnTo>
                    <a:pt x="1432" y="5210"/>
                  </a:lnTo>
                  <a:lnTo>
                    <a:pt x="1395" y="5136"/>
                  </a:lnTo>
                  <a:lnTo>
                    <a:pt x="1395" y="5063"/>
                  </a:lnTo>
                  <a:lnTo>
                    <a:pt x="1321" y="4989"/>
                  </a:lnTo>
                  <a:lnTo>
                    <a:pt x="1285" y="4953"/>
                  </a:lnTo>
                  <a:lnTo>
                    <a:pt x="1175" y="4989"/>
                  </a:lnTo>
                  <a:lnTo>
                    <a:pt x="1028" y="5063"/>
                  </a:lnTo>
                  <a:lnTo>
                    <a:pt x="1138" y="4989"/>
                  </a:lnTo>
                  <a:lnTo>
                    <a:pt x="1321" y="4879"/>
                  </a:lnTo>
                  <a:lnTo>
                    <a:pt x="1468" y="4769"/>
                  </a:lnTo>
                  <a:lnTo>
                    <a:pt x="1542" y="4696"/>
                  </a:lnTo>
                  <a:lnTo>
                    <a:pt x="1505" y="4623"/>
                  </a:lnTo>
                  <a:lnTo>
                    <a:pt x="1468" y="4549"/>
                  </a:lnTo>
                  <a:lnTo>
                    <a:pt x="1395" y="4513"/>
                  </a:lnTo>
                  <a:lnTo>
                    <a:pt x="1432" y="4476"/>
                  </a:lnTo>
                  <a:lnTo>
                    <a:pt x="1468" y="4439"/>
                  </a:lnTo>
                  <a:lnTo>
                    <a:pt x="1468" y="4403"/>
                  </a:lnTo>
                  <a:lnTo>
                    <a:pt x="1432" y="4329"/>
                  </a:lnTo>
                  <a:close/>
                  <a:moveTo>
                    <a:pt x="1138" y="5576"/>
                  </a:moveTo>
                  <a:lnTo>
                    <a:pt x="1138" y="5650"/>
                  </a:lnTo>
                  <a:lnTo>
                    <a:pt x="1028" y="5613"/>
                  </a:lnTo>
                  <a:lnTo>
                    <a:pt x="1138" y="5576"/>
                  </a:lnTo>
                  <a:close/>
                  <a:moveTo>
                    <a:pt x="7887" y="5907"/>
                  </a:moveTo>
                  <a:lnTo>
                    <a:pt x="8218" y="5980"/>
                  </a:lnTo>
                  <a:lnTo>
                    <a:pt x="8291" y="6090"/>
                  </a:lnTo>
                  <a:lnTo>
                    <a:pt x="8401" y="6163"/>
                  </a:lnTo>
                  <a:lnTo>
                    <a:pt x="8511" y="6273"/>
                  </a:lnTo>
                  <a:lnTo>
                    <a:pt x="8621" y="6383"/>
                  </a:lnTo>
                  <a:lnTo>
                    <a:pt x="8694" y="6530"/>
                  </a:lnTo>
                  <a:lnTo>
                    <a:pt x="8768" y="6677"/>
                  </a:lnTo>
                  <a:lnTo>
                    <a:pt x="8805" y="6934"/>
                  </a:lnTo>
                  <a:lnTo>
                    <a:pt x="8768" y="7154"/>
                  </a:lnTo>
                  <a:lnTo>
                    <a:pt x="8658" y="7374"/>
                  </a:lnTo>
                  <a:lnTo>
                    <a:pt x="8548" y="7557"/>
                  </a:lnTo>
                  <a:lnTo>
                    <a:pt x="8438" y="7704"/>
                  </a:lnTo>
                  <a:lnTo>
                    <a:pt x="8291" y="7814"/>
                  </a:lnTo>
                  <a:lnTo>
                    <a:pt x="8144" y="7887"/>
                  </a:lnTo>
                  <a:lnTo>
                    <a:pt x="7998" y="7961"/>
                  </a:lnTo>
                  <a:lnTo>
                    <a:pt x="8071" y="7594"/>
                  </a:lnTo>
                  <a:lnTo>
                    <a:pt x="8071" y="7520"/>
                  </a:lnTo>
                  <a:lnTo>
                    <a:pt x="8034" y="7484"/>
                  </a:lnTo>
                  <a:lnTo>
                    <a:pt x="7961" y="7484"/>
                  </a:lnTo>
                  <a:lnTo>
                    <a:pt x="7924" y="7520"/>
                  </a:lnTo>
                  <a:lnTo>
                    <a:pt x="7741" y="7741"/>
                  </a:lnTo>
                  <a:lnTo>
                    <a:pt x="7557" y="7997"/>
                  </a:lnTo>
                  <a:lnTo>
                    <a:pt x="7264" y="7924"/>
                  </a:lnTo>
                  <a:lnTo>
                    <a:pt x="7484" y="7594"/>
                  </a:lnTo>
                  <a:lnTo>
                    <a:pt x="7741" y="7337"/>
                  </a:lnTo>
                  <a:lnTo>
                    <a:pt x="7741" y="7264"/>
                  </a:lnTo>
                  <a:lnTo>
                    <a:pt x="7741" y="7227"/>
                  </a:lnTo>
                  <a:lnTo>
                    <a:pt x="7631" y="7227"/>
                  </a:lnTo>
                  <a:lnTo>
                    <a:pt x="7447" y="7337"/>
                  </a:lnTo>
                  <a:lnTo>
                    <a:pt x="7264" y="7447"/>
                  </a:lnTo>
                  <a:lnTo>
                    <a:pt x="7080" y="7594"/>
                  </a:lnTo>
                  <a:lnTo>
                    <a:pt x="6934" y="7777"/>
                  </a:lnTo>
                  <a:lnTo>
                    <a:pt x="6860" y="7704"/>
                  </a:lnTo>
                  <a:lnTo>
                    <a:pt x="6714" y="7557"/>
                  </a:lnTo>
                  <a:lnTo>
                    <a:pt x="7227" y="7264"/>
                  </a:lnTo>
                  <a:lnTo>
                    <a:pt x="7741" y="6934"/>
                  </a:lnTo>
                  <a:lnTo>
                    <a:pt x="7741" y="6897"/>
                  </a:lnTo>
                  <a:lnTo>
                    <a:pt x="7704" y="6860"/>
                  </a:lnTo>
                  <a:lnTo>
                    <a:pt x="7411" y="6860"/>
                  </a:lnTo>
                  <a:lnTo>
                    <a:pt x="7080" y="6934"/>
                  </a:lnTo>
                  <a:lnTo>
                    <a:pt x="6787" y="7044"/>
                  </a:lnTo>
                  <a:lnTo>
                    <a:pt x="6530" y="7227"/>
                  </a:lnTo>
                  <a:lnTo>
                    <a:pt x="6494" y="7007"/>
                  </a:lnTo>
                  <a:lnTo>
                    <a:pt x="6494" y="6750"/>
                  </a:lnTo>
                  <a:lnTo>
                    <a:pt x="6604" y="6713"/>
                  </a:lnTo>
                  <a:lnTo>
                    <a:pt x="6970" y="6603"/>
                  </a:lnTo>
                  <a:lnTo>
                    <a:pt x="7117" y="6530"/>
                  </a:lnTo>
                  <a:lnTo>
                    <a:pt x="7301" y="6420"/>
                  </a:lnTo>
                  <a:lnTo>
                    <a:pt x="7337" y="6347"/>
                  </a:lnTo>
                  <a:lnTo>
                    <a:pt x="7337" y="6310"/>
                  </a:lnTo>
                  <a:lnTo>
                    <a:pt x="7301" y="6310"/>
                  </a:lnTo>
                  <a:lnTo>
                    <a:pt x="7007" y="6273"/>
                  </a:lnTo>
                  <a:lnTo>
                    <a:pt x="6750" y="6310"/>
                  </a:lnTo>
                  <a:lnTo>
                    <a:pt x="6750" y="6310"/>
                  </a:lnTo>
                  <a:lnTo>
                    <a:pt x="6860" y="6200"/>
                  </a:lnTo>
                  <a:lnTo>
                    <a:pt x="6970" y="6090"/>
                  </a:lnTo>
                  <a:lnTo>
                    <a:pt x="7117" y="6017"/>
                  </a:lnTo>
                  <a:lnTo>
                    <a:pt x="7264" y="5943"/>
                  </a:lnTo>
                  <a:lnTo>
                    <a:pt x="7557" y="5907"/>
                  </a:lnTo>
                  <a:close/>
                  <a:moveTo>
                    <a:pt x="4953" y="1"/>
                  </a:moveTo>
                  <a:lnTo>
                    <a:pt x="4733" y="37"/>
                  </a:lnTo>
                  <a:lnTo>
                    <a:pt x="4476" y="111"/>
                  </a:lnTo>
                  <a:lnTo>
                    <a:pt x="4256" y="184"/>
                  </a:lnTo>
                  <a:lnTo>
                    <a:pt x="4036" y="294"/>
                  </a:lnTo>
                  <a:lnTo>
                    <a:pt x="3632" y="551"/>
                  </a:lnTo>
                  <a:lnTo>
                    <a:pt x="3302" y="881"/>
                  </a:lnTo>
                  <a:lnTo>
                    <a:pt x="2972" y="1248"/>
                  </a:lnTo>
                  <a:lnTo>
                    <a:pt x="2679" y="1651"/>
                  </a:lnTo>
                  <a:lnTo>
                    <a:pt x="2569" y="1872"/>
                  </a:lnTo>
                  <a:lnTo>
                    <a:pt x="2495" y="2092"/>
                  </a:lnTo>
                  <a:lnTo>
                    <a:pt x="2422" y="2348"/>
                  </a:lnTo>
                  <a:lnTo>
                    <a:pt x="2385" y="2568"/>
                  </a:lnTo>
                  <a:lnTo>
                    <a:pt x="2422" y="2789"/>
                  </a:lnTo>
                  <a:lnTo>
                    <a:pt x="2459" y="2935"/>
                  </a:lnTo>
                  <a:lnTo>
                    <a:pt x="2532" y="3119"/>
                  </a:lnTo>
                  <a:lnTo>
                    <a:pt x="2605" y="3265"/>
                  </a:lnTo>
                  <a:lnTo>
                    <a:pt x="2495" y="3339"/>
                  </a:lnTo>
                  <a:lnTo>
                    <a:pt x="2018" y="3559"/>
                  </a:lnTo>
                  <a:lnTo>
                    <a:pt x="1798" y="3706"/>
                  </a:lnTo>
                  <a:lnTo>
                    <a:pt x="1688" y="3779"/>
                  </a:lnTo>
                  <a:lnTo>
                    <a:pt x="1578" y="3852"/>
                  </a:lnTo>
                  <a:lnTo>
                    <a:pt x="1065" y="3852"/>
                  </a:lnTo>
                  <a:lnTo>
                    <a:pt x="881" y="3926"/>
                  </a:lnTo>
                  <a:lnTo>
                    <a:pt x="735" y="3999"/>
                  </a:lnTo>
                  <a:lnTo>
                    <a:pt x="588" y="4109"/>
                  </a:lnTo>
                  <a:lnTo>
                    <a:pt x="478" y="4256"/>
                  </a:lnTo>
                  <a:lnTo>
                    <a:pt x="368" y="4403"/>
                  </a:lnTo>
                  <a:lnTo>
                    <a:pt x="184" y="4623"/>
                  </a:lnTo>
                  <a:lnTo>
                    <a:pt x="74" y="4879"/>
                  </a:lnTo>
                  <a:lnTo>
                    <a:pt x="38" y="4989"/>
                  </a:lnTo>
                  <a:lnTo>
                    <a:pt x="1" y="5136"/>
                  </a:lnTo>
                  <a:lnTo>
                    <a:pt x="38" y="5283"/>
                  </a:lnTo>
                  <a:lnTo>
                    <a:pt x="74" y="5430"/>
                  </a:lnTo>
                  <a:lnTo>
                    <a:pt x="184" y="5576"/>
                  </a:lnTo>
                  <a:lnTo>
                    <a:pt x="258" y="5723"/>
                  </a:lnTo>
                  <a:lnTo>
                    <a:pt x="404" y="5833"/>
                  </a:lnTo>
                  <a:lnTo>
                    <a:pt x="514" y="5943"/>
                  </a:lnTo>
                  <a:lnTo>
                    <a:pt x="661" y="6017"/>
                  </a:lnTo>
                  <a:lnTo>
                    <a:pt x="845" y="6053"/>
                  </a:lnTo>
                  <a:lnTo>
                    <a:pt x="1175" y="6127"/>
                  </a:lnTo>
                  <a:lnTo>
                    <a:pt x="1358" y="6127"/>
                  </a:lnTo>
                  <a:lnTo>
                    <a:pt x="1505" y="6090"/>
                  </a:lnTo>
                  <a:lnTo>
                    <a:pt x="1688" y="6053"/>
                  </a:lnTo>
                  <a:lnTo>
                    <a:pt x="1835" y="5980"/>
                  </a:lnTo>
                  <a:lnTo>
                    <a:pt x="2055" y="5760"/>
                  </a:lnTo>
                  <a:lnTo>
                    <a:pt x="2275" y="5503"/>
                  </a:lnTo>
                  <a:lnTo>
                    <a:pt x="2385" y="5210"/>
                  </a:lnTo>
                  <a:lnTo>
                    <a:pt x="2422" y="5063"/>
                  </a:lnTo>
                  <a:lnTo>
                    <a:pt x="2422" y="4879"/>
                  </a:lnTo>
                  <a:lnTo>
                    <a:pt x="2385" y="4733"/>
                  </a:lnTo>
                  <a:lnTo>
                    <a:pt x="2349" y="4586"/>
                  </a:lnTo>
                  <a:lnTo>
                    <a:pt x="2275" y="4403"/>
                  </a:lnTo>
                  <a:lnTo>
                    <a:pt x="2202" y="4256"/>
                  </a:lnTo>
                  <a:lnTo>
                    <a:pt x="2092" y="4146"/>
                  </a:lnTo>
                  <a:lnTo>
                    <a:pt x="2055" y="4109"/>
                  </a:lnTo>
                  <a:lnTo>
                    <a:pt x="2165" y="4036"/>
                  </a:lnTo>
                  <a:lnTo>
                    <a:pt x="2495" y="3816"/>
                  </a:lnTo>
                  <a:lnTo>
                    <a:pt x="2679" y="3669"/>
                  </a:lnTo>
                  <a:lnTo>
                    <a:pt x="2862" y="3522"/>
                  </a:lnTo>
                  <a:lnTo>
                    <a:pt x="3119" y="3706"/>
                  </a:lnTo>
                  <a:lnTo>
                    <a:pt x="3156" y="3779"/>
                  </a:lnTo>
                  <a:lnTo>
                    <a:pt x="3229" y="3816"/>
                  </a:lnTo>
                  <a:lnTo>
                    <a:pt x="3339" y="3816"/>
                  </a:lnTo>
                  <a:lnTo>
                    <a:pt x="3706" y="3962"/>
                  </a:lnTo>
                  <a:lnTo>
                    <a:pt x="4109" y="4036"/>
                  </a:lnTo>
                  <a:lnTo>
                    <a:pt x="4513" y="4072"/>
                  </a:lnTo>
                  <a:lnTo>
                    <a:pt x="4880" y="3999"/>
                  </a:lnTo>
                  <a:lnTo>
                    <a:pt x="5246" y="3889"/>
                  </a:lnTo>
                  <a:lnTo>
                    <a:pt x="5283" y="3962"/>
                  </a:lnTo>
                  <a:lnTo>
                    <a:pt x="5320" y="4036"/>
                  </a:lnTo>
                  <a:lnTo>
                    <a:pt x="5540" y="4219"/>
                  </a:lnTo>
                  <a:lnTo>
                    <a:pt x="5723" y="4439"/>
                  </a:lnTo>
                  <a:lnTo>
                    <a:pt x="5980" y="4916"/>
                  </a:lnTo>
                  <a:lnTo>
                    <a:pt x="6200" y="5430"/>
                  </a:lnTo>
                  <a:lnTo>
                    <a:pt x="6347" y="5650"/>
                  </a:lnTo>
                  <a:lnTo>
                    <a:pt x="6530" y="5870"/>
                  </a:lnTo>
                  <a:lnTo>
                    <a:pt x="6347" y="6017"/>
                  </a:lnTo>
                  <a:lnTo>
                    <a:pt x="6237" y="6200"/>
                  </a:lnTo>
                  <a:lnTo>
                    <a:pt x="6127" y="6383"/>
                  </a:lnTo>
                  <a:lnTo>
                    <a:pt x="6053" y="6567"/>
                  </a:lnTo>
                  <a:lnTo>
                    <a:pt x="5797" y="6713"/>
                  </a:lnTo>
                  <a:lnTo>
                    <a:pt x="5723" y="6824"/>
                  </a:lnTo>
                  <a:lnTo>
                    <a:pt x="5723" y="6934"/>
                  </a:lnTo>
                  <a:lnTo>
                    <a:pt x="5760" y="7044"/>
                  </a:lnTo>
                  <a:lnTo>
                    <a:pt x="5833" y="7080"/>
                  </a:lnTo>
                  <a:lnTo>
                    <a:pt x="6017" y="7080"/>
                  </a:lnTo>
                  <a:lnTo>
                    <a:pt x="6053" y="7300"/>
                  </a:lnTo>
                  <a:lnTo>
                    <a:pt x="6127" y="7520"/>
                  </a:lnTo>
                  <a:lnTo>
                    <a:pt x="6127" y="7631"/>
                  </a:lnTo>
                  <a:lnTo>
                    <a:pt x="6127" y="7741"/>
                  </a:lnTo>
                  <a:lnTo>
                    <a:pt x="6200" y="7814"/>
                  </a:lnTo>
                  <a:lnTo>
                    <a:pt x="6310" y="7851"/>
                  </a:lnTo>
                  <a:lnTo>
                    <a:pt x="6347" y="7851"/>
                  </a:lnTo>
                  <a:lnTo>
                    <a:pt x="6494" y="8034"/>
                  </a:lnTo>
                  <a:lnTo>
                    <a:pt x="6640" y="8144"/>
                  </a:lnTo>
                  <a:lnTo>
                    <a:pt x="6787" y="8254"/>
                  </a:lnTo>
                  <a:lnTo>
                    <a:pt x="6860" y="8291"/>
                  </a:lnTo>
                  <a:lnTo>
                    <a:pt x="6934" y="8327"/>
                  </a:lnTo>
                  <a:lnTo>
                    <a:pt x="7191" y="8438"/>
                  </a:lnTo>
                  <a:lnTo>
                    <a:pt x="7447" y="8474"/>
                  </a:lnTo>
                  <a:lnTo>
                    <a:pt x="7741" y="8474"/>
                  </a:lnTo>
                  <a:lnTo>
                    <a:pt x="7998" y="8438"/>
                  </a:lnTo>
                  <a:lnTo>
                    <a:pt x="8254" y="8364"/>
                  </a:lnTo>
                  <a:lnTo>
                    <a:pt x="8511" y="8254"/>
                  </a:lnTo>
                  <a:lnTo>
                    <a:pt x="8731" y="8071"/>
                  </a:lnTo>
                  <a:lnTo>
                    <a:pt x="8915" y="7887"/>
                  </a:lnTo>
                  <a:lnTo>
                    <a:pt x="9098" y="7631"/>
                  </a:lnTo>
                  <a:lnTo>
                    <a:pt x="9245" y="7300"/>
                  </a:lnTo>
                  <a:lnTo>
                    <a:pt x="9281" y="7007"/>
                  </a:lnTo>
                  <a:lnTo>
                    <a:pt x="9318" y="6824"/>
                  </a:lnTo>
                  <a:lnTo>
                    <a:pt x="9281" y="6677"/>
                  </a:lnTo>
                  <a:lnTo>
                    <a:pt x="9208" y="6457"/>
                  </a:lnTo>
                  <a:lnTo>
                    <a:pt x="9135" y="6200"/>
                  </a:lnTo>
                  <a:lnTo>
                    <a:pt x="8951" y="5980"/>
                  </a:lnTo>
                  <a:lnTo>
                    <a:pt x="8878" y="5907"/>
                  </a:lnTo>
                  <a:lnTo>
                    <a:pt x="8768" y="5833"/>
                  </a:lnTo>
                  <a:lnTo>
                    <a:pt x="8805" y="5686"/>
                  </a:lnTo>
                  <a:lnTo>
                    <a:pt x="9025" y="5246"/>
                  </a:lnTo>
                  <a:lnTo>
                    <a:pt x="9208" y="4769"/>
                  </a:lnTo>
                  <a:lnTo>
                    <a:pt x="9428" y="4806"/>
                  </a:lnTo>
                  <a:lnTo>
                    <a:pt x="9648" y="4806"/>
                  </a:lnTo>
                  <a:lnTo>
                    <a:pt x="9832" y="4733"/>
                  </a:lnTo>
                  <a:lnTo>
                    <a:pt x="10052" y="4659"/>
                  </a:lnTo>
                  <a:lnTo>
                    <a:pt x="10235" y="4549"/>
                  </a:lnTo>
                  <a:lnTo>
                    <a:pt x="10419" y="4403"/>
                  </a:lnTo>
                  <a:lnTo>
                    <a:pt x="10712" y="4109"/>
                  </a:lnTo>
                  <a:lnTo>
                    <a:pt x="10785" y="3962"/>
                  </a:lnTo>
                  <a:lnTo>
                    <a:pt x="10785" y="3816"/>
                  </a:lnTo>
                  <a:lnTo>
                    <a:pt x="10639" y="3559"/>
                  </a:lnTo>
                  <a:lnTo>
                    <a:pt x="10492" y="3339"/>
                  </a:lnTo>
                  <a:lnTo>
                    <a:pt x="10345" y="3155"/>
                  </a:lnTo>
                  <a:lnTo>
                    <a:pt x="10125" y="2972"/>
                  </a:lnTo>
                  <a:lnTo>
                    <a:pt x="9905" y="2825"/>
                  </a:lnTo>
                  <a:lnTo>
                    <a:pt x="9795" y="2789"/>
                  </a:lnTo>
                  <a:lnTo>
                    <a:pt x="9685" y="2752"/>
                  </a:lnTo>
                  <a:lnTo>
                    <a:pt x="9501" y="2862"/>
                  </a:lnTo>
                  <a:lnTo>
                    <a:pt x="9391" y="2825"/>
                  </a:lnTo>
                  <a:lnTo>
                    <a:pt x="9318" y="2862"/>
                  </a:lnTo>
                  <a:lnTo>
                    <a:pt x="9025" y="3009"/>
                  </a:lnTo>
                  <a:lnTo>
                    <a:pt x="8768" y="3192"/>
                  </a:lnTo>
                  <a:lnTo>
                    <a:pt x="8658" y="3302"/>
                  </a:lnTo>
                  <a:lnTo>
                    <a:pt x="8548" y="3449"/>
                  </a:lnTo>
                  <a:lnTo>
                    <a:pt x="8474" y="3559"/>
                  </a:lnTo>
                  <a:lnTo>
                    <a:pt x="8438" y="3742"/>
                  </a:lnTo>
                  <a:lnTo>
                    <a:pt x="8438" y="3852"/>
                  </a:lnTo>
                  <a:lnTo>
                    <a:pt x="8438" y="3962"/>
                  </a:lnTo>
                  <a:lnTo>
                    <a:pt x="8474" y="4182"/>
                  </a:lnTo>
                  <a:lnTo>
                    <a:pt x="8621" y="4403"/>
                  </a:lnTo>
                  <a:lnTo>
                    <a:pt x="8768" y="4549"/>
                  </a:lnTo>
                  <a:lnTo>
                    <a:pt x="8878" y="4623"/>
                  </a:lnTo>
                  <a:lnTo>
                    <a:pt x="8694" y="4879"/>
                  </a:lnTo>
                  <a:lnTo>
                    <a:pt x="8548" y="5136"/>
                  </a:lnTo>
                  <a:lnTo>
                    <a:pt x="8291" y="5613"/>
                  </a:lnTo>
                  <a:lnTo>
                    <a:pt x="8144" y="5540"/>
                  </a:lnTo>
                  <a:lnTo>
                    <a:pt x="7961" y="5503"/>
                  </a:lnTo>
                  <a:lnTo>
                    <a:pt x="7777" y="5466"/>
                  </a:lnTo>
                  <a:lnTo>
                    <a:pt x="7411" y="5466"/>
                  </a:lnTo>
                  <a:lnTo>
                    <a:pt x="7227" y="5503"/>
                  </a:lnTo>
                  <a:lnTo>
                    <a:pt x="7044" y="5540"/>
                  </a:lnTo>
                  <a:lnTo>
                    <a:pt x="6860" y="5650"/>
                  </a:lnTo>
                  <a:lnTo>
                    <a:pt x="6750" y="5320"/>
                  </a:lnTo>
                  <a:lnTo>
                    <a:pt x="6604" y="5026"/>
                  </a:lnTo>
                  <a:lnTo>
                    <a:pt x="6273" y="4476"/>
                  </a:lnTo>
                  <a:lnTo>
                    <a:pt x="6163" y="4256"/>
                  </a:lnTo>
                  <a:lnTo>
                    <a:pt x="6053" y="4072"/>
                  </a:lnTo>
                  <a:lnTo>
                    <a:pt x="5870" y="3889"/>
                  </a:lnTo>
                  <a:lnTo>
                    <a:pt x="5687" y="3779"/>
                  </a:lnTo>
                  <a:lnTo>
                    <a:pt x="5723" y="3706"/>
                  </a:lnTo>
                  <a:lnTo>
                    <a:pt x="5723" y="3632"/>
                  </a:lnTo>
                  <a:lnTo>
                    <a:pt x="5907" y="3486"/>
                  </a:lnTo>
                  <a:lnTo>
                    <a:pt x="6053" y="3339"/>
                  </a:lnTo>
                  <a:lnTo>
                    <a:pt x="6200" y="3155"/>
                  </a:lnTo>
                  <a:lnTo>
                    <a:pt x="6347" y="2972"/>
                  </a:lnTo>
                  <a:lnTo>
                    <a:pt x="6457" y="2752"/>
                  </a:lnTo>
                  <a:lnTo>
                    <a:pt x="6530" y="2532"/>
                  </a:lnTo>
                  <a:lnTo>
                    <a:pt x="6604" y="2312"/>
                  </a:lnTo>
                  <a:lnTo>
                    <a:pt x="6677" y="2055"/>
                  </a:lnTo>
                  <a:lnTo>
                    <a:pt x="6677" y="1615"/>
                  </a:lnTo>
                  <a:lnTo>
                    <a:pt x="6677" y="1358"/>
                  </a:lnTo>
                  <a:lnTo>
                    <a:pt x="6640" y="1138"/>
                  </a:lnTo>
                  <a:lnTo>
                    <a:pt x="6567" y="881"/>
                  </a:lnTo>
                  <a:lnTo>
                    <a:pt x="6457" y="698"/>
                  </a:lnTo>
                  <a:lnTo>
                    <a:pt x="6273" y="551"/>
                  </a:lnTo>
                  <a:lnTo>
                    <a:pt x="6200" y="478"/>
                  </a:lnTo>
                  <a:lnTo>
                    <a:pt x="6090" y="478"/>
                  </a:lnTo>
                  <a:lnTo>
                    <a:pt x="6017" y="331"/>
                  </a:lnTo>
                  <a:lnTo>
                    <a:pt x="5907" y="221"/>
                  </a:lnTo>
                  <a:lnTo>
                    <a:pt x="5760" y="148"/>
                  </a:lnTo>
                  <a:lnTo>
                    <a:pt x="5613" y="74"/>
                  </a:lnTo>
                  <a:lnTo>
                    <a:pt x="5283" y="1"/>
                  </a:lnTo>
                  <a:close/>
                  <a:moveTo>
                    <a:pt x="15114" y="6750"/>
                  </a:moveTo>
                  <a:lnTo>
                    <a:pt x="15187" y="6787"/>
                  </a:lnTo>
                  <a:lnTo>
                    <a:pt x="15481" y="6897"/>
                  </a:lnTo>
                  <a:lnTo>
                    <a:pt x="15591" y="6970"/>
                  </a:lnTo>
                  <a:lnTo>
                    <a:pt x="15737" y="7044"/>
                  </a:lnTo>
                  <a:lnTo>
                    <a:pt x="15847" y="7190"/>
                  </a:lnTo>
                  <a:lnTo>
                    <a:pt x="15921" y="7337"/>
                  </a:lnTo>
                  <a:lnTo>
                    <a:pt x="16068" y="7667"/>
                  </a:lnTo>
                  <a:lnTo>
                    <a:pt x="16141" y="8034"/>
                  </a:lnTo>
                  <a:lnTo>
                    <a:pt x="16178" y="8438"/>
                  </a:lnTo>
                  <a:lnTo>
                    <a:pt x="16178" y="8621"/>
                  </a:lnTo>
                  <a:lnTo>
                    <a:pt x="16141" y="8804"/>
                  </a:lnTo>
                  <a:lnTo>
                    <a:pt x="16068" y="8988"/>
                  </a:lnTo>
                  <a:lnTo>
                    <a:pt x="15957" y="9134"/>
                  </a:lnTo>
                  <a:lnTo>
                    <a:pt x="15701" y="9355"/>
                  </a:lnTo>
                  <a:lnTo>
                    <a:pt x="15407" y="9575"/>
                  </a:lnTo>
                  <a:lnTo>
                    <a:pt x="15077" y="9758"/>
                  </a:lnTo>
                  <a:lnTo>
                    <a:pt x="14710" y="9905"/>
                  </a:lnTo>
                  <a:lnTo>
                    <a:pt x="14710" y="9905"/>
                  </a:lnTo>
                  <a:lnTo>
                    <a:pt x="15187" y="9208"/>
                  </a:lnTo>
                  <a:lnTo>
                    <a:pt x="15187" y="9134"/>
                  </a:lnTo>
                  <a:lnTo>
                    <a:pt x="15150" y="9098"/>
                  </a:lnTo>
                  <a:lnTo>
                    <a:pt x="15114" y="9061"/>
                  </a:lnTo>
                  <a:lnTo>
                    <a:pt x="15040" y="9098"/>
                  </a:lnTo>
                  <a:lnTo>
                    <a:pt x="14564" y="9538"/>
                  </a:lnTo>
                  <a:lnTo>
                    <a:pt x="14123" y="9978"/>
                  </a:lnTo>
                  <a:lnTo>
                    <a:pt x="13940" y="9978"/>
                  </a:lnTo>
                  <a:lnTo>
                    <a:pt x="13757" y="9905"/>
                  </a:lnTo>
                  <a:lnTo>
                    <a:pt x="13940" y="9648"/>
                  </a:lnTo>
                  <a:lnTo>
                    <a:pt x="14160" y="9391"/>
                  </a:lnTo>
                  <a:lnTo>
                    <a:pt x="14380" y="9134"/>
                  </a:lnTo>
                  <a:lnTo>
                    <a:pt x="14637" y="8914"/>
                  </a:lnTo>
                  <a:lnTo>
                    <a:pt x="14674" y="8841"/>
                  </a:lnTo>
                  <a:lnTo>
                    <a:pt x="14674" y="8804"/>
                  </a:lnTo>
                  <a:lnTo>
                    <a:pt x="14637" y="8731"/>
                  </a:lnTo>
                  <a:lnTo>
                    <a:pt x="14564" y="8731"/>
                  </a:lnTo>
                  <a:lnTo>
                    <a:pt x="14784" y="8584"/>
                  </a:lnTo>
                  <a:lnTo>
                    <a:pt x="14820" y="8511"/>
                  </a:lnTo>
                  <a:lnTo>
                    <a:pt x="14784" y="8438"/>
                  </a:lnTo>
                  <a:lnTo>
                    <a:pt x="14710" y="8401"/>
                  </a:lnTo>
                  <a:lnTo>
                    <a:pt x="14637" y="8401"/>
                  </a:lnTo>
                  <a:lnTo>
                    <a:pt x="14233" y="8621"/>
                  </a:lnTo>
                  <a:lnTo>
                    <a:pt x="13867" y="8841"/>
                  </a:lnTo>
                  <a:lnTo>
                    <a:pt x="13500" y="9061"/>
                  </a:lnTo>
                  <a:lnTo>
                    <a:pt x="13170" y="9318"/>
                  </a:lnTo>
                  <a:lnTo>
                    <a:pt x="13060" y="9098"/>
                  </a:lnTo>
                  <a:lnTo>
                    <a:pt x="13720" y="8658"/>
                  </a:lnTo>
                  <a:lnTo>
                    <a:pt x="14417" y="8291"/>
                  </a:lnTo>
                  <a:lnTo>
                    <a:pt x="14454" y="8217"/>
                  </a:lnTo>
                  <a:lnTo>
                    <a:pt x="14454" y="8144"/>
                  </a:lnTo>
                  <a:lnTo>
                    <a:pt x="14417" y="8107"/>
                  </a:lnTo>
                  <a:lnTo>
                    <a:pt x="14343" y="8107"/>
                  </a:lnTo>
                  <a:lnTo>
                    <a:pt x="13647" y="8364"/>
                  </a:lnTo>
                  <a:lnTo>
                    <a:pt x="12986" y="8658"/>
                  </a:lnTo>
                  <a:lnTo>
                    <a:pt x="12986" y="8474"/>
                  </a:lnTo>
                  <a:lnTo>
                    <a:pt x="13133" y="8401"/>
                  </a:lnTo>
                  <a:lnTo>
                    <a:pt x="13243" y="8327"/>
                  </a:lnTo>
                  <a:lnTo>
                    <a:pt x="13500" y="8144"/>
                  </a:lnTo>
                  <a:lnTo>
                    <a:pt x="14013" y="7924"/>
                  </a:lnTo>
                  <a:lnTo>
                    <a:pt x="14307" y="7814"/>
                  </a:lnTo>
                  <a:lnTo>
                    <a:pt x="14564" y="7777"/>
                  </a:lnTo>
                  <a:lnTo>
                    <a:pt x="14600" y="7741"/>
                  </a:lnTo>
                  <a:lnTo>
                    <a:pt x="14600" y="7704"/>
                  </a:lnTo>
                  <a:lnTo>
                    <a:pt x="14564" y="7667"/>
                  </a:lnTo>
                  <a:lnTo>
                    <a:pt x="14233" y="7667"/>
                  </a:lnTo>
                  <a:lnTo>
                    <a:pt x="13903" y="7704"/>
                  </a:lnTo>
                  <a:lnTo>
                    <a:pt x="13573" y="7777"/>
                  </a:lnTo>
                  <a:lnTo>
                    <a:pt x="13280" y="7851"/>
                  </a:lnTo>
                  <a:lnTo>
                    <a:pt x="13500" y="7594"/>
                  </a:lnTo>
                  <a:lnTo>
                    <a:pt x="14087" y="7484"/>
                  </a:lnTo>
                  <a:lnTo>
                    <a:pt x="14380" y="7410"/>
                  </a:lnTo>
                  <a:lnTo>
                    <a:pt x="14674" y="7264"/>
                  </a:lnTo>
                  <a:lnTo>
                    <a:pt x="14710" y="7227"/>
                  </a:lnTo>
                  <a:lnTo>
                    <a:pt x="14710" y="7190"/>
                  </a:lnTo>
                  <a:lnTo>
                    <a:pt x="14710" y="7154"/>
                  </a:lnTo>
                  <a:lnTo>
                    <a:pt x="14637" y="7117"/>
                  </a:lnTo>
                  <a:lnTo>
                    <a:pt x="14343" y="7080"/>
                  </a:lnTo>
                  <a:lnTo>
                    <a:pt x="14013" y="7080"/>
                  </a:lnTo>
                  <a:lnTo>
                    <a:pt x="14270" y="6934"/>
                  </a:lnTo>
                  <a:lnTo>
                    <a:pt x="14527" y="6824"/>
                  </a:lnTo>
                  <a:lnTo>
                    <a:pt x="14820" y="6750"/>
                  </a:lnTo>
                  <a:close/>
                  <a:moveTo>
                    <a:pt x="5246" y="9098"/>
                  </a:moveTo>
                  <a:lnTo>
                    <a:pt x="5320" y="9208"/>
                  </a:lnTo>
                  <a:lnTo>
                    <a:pt x="5393" y="9245"/>
                  </a:lnTo>
                  <a:lnTo>
                    <a:pt x="5577" y="9245"/>
                  </a:lnTo>
                  <a:lnTo>
                    <a:pt x="5650" y="9281"/>
                  </a:lnTo>
                  <a:lnTo>
                    <a:pt x="5760" y="9318"/>
                  </a:lnTo>
                  <a:lnTo>
                    <a:pt x="5833" y="9391"/>
                  </a:lnTo>
                  <a:lnTo>
                    <a:pt x="5870" y="9465"/>
                  </a:lnTo>
                  <a:lnTo>
                    <a:pt x="5907" y="9538"/>
                  </a:lnTo>
                  <a:lnTo>
                    <a:pt x="5907" y="9648"/>
                  </a:lnTo>
                  <a:lnTo>
                    <a:pt x="5870" y="9758"/>
                  </a:lnTo>
                  <a:lnTo>
                    <a:pt x="5797" y="9831"/>
                  </a:lnTo>
                  <a:lnTo>
                    <a:pt x="5723" y="9905"/>
                  </a:lnTo>
                  <a:lnTo>
                    <a:pt x="5650" y="9978"/>
                  </a:lnTo>
                  <a:lnTo>
                    <a:pt x="5540" y="10015"/>
                  </a:lnTo>
                  <a:lnTo>
                    <a:pt x="5466" y="9868"/>
                  </a:lnTo>
                  <a:lnTo>
                    <a:pt x="5356" y="9758"/>
                  </a:lnTo>
                  <a:lnTo>
                    <a:pt x="5210" y="9685"/>
                  </a:lnTo>
                  <a:lnTo>
                    <a:pt x="5026" y="9648"/>
                  </a:lnTo>
                  <a:lnTo>
                    <a:pt x="5063" y="9648"/>
                  </a:lnTo>
                  <a:lnTo>
                    <a:pt x="5210" y="9575"/>
                  </a:lnTo>
                  <a:lnTo>
                    <a:pt x="5283" y="9538"/>
                  </a:lnTo>
                  <a:lnTo>
                    <a:pt x="5283" y="9501"/>
                  </a:lnTo>
                  <a:lnTo>
                    <a:pt x="5283" y="9355"/>
                  </a:lnTo>
                  <a:lnTo>
                    <a:pt x="5210" y="9245"/>
                  </a:lnTo>
                  <a:lnTo>
                    <a:pt x="5100" y="9245"/>
                  </a:lnTo>
                  <a:lnTo>
                    <a:pt x="4953" y="9281"/>
                  </a:lnTo>
                  <a:lnTo>
                    <a:pt x="4806" y="9355"/>
                  </a:lnTo>
                  <a:lnTo>
                    <a:pt x="4806" y="9355"/>
                  </a:lnTo>
                  <a:lnTo>
                    <a:pt x="4843" y="9281"/>
                  </a:lnTo>
                  <a:lnTo>
                    <a:pt x="4880" y="9208"/>
                  </a:lnTo>
                  <a:lnTo>
                    <a:pt x="4843" y="9171"/>
                  </a:lnTo>
                  <a:lnTo>
                    <a:pt x="5026" y="9134"/>
                  </a:lnTo>
                  <a:lnTo>
                    <a:pt x="5246" y="9098"/>
                  </a:lnTo>
                  <a:close/>
                  <a:moveTo>
                    <a:pt x="6347" y="8034"/>
                  </a:moveTo>
                  <a:lnTo>
                    <a:pt x="6347" y="8071"/>
                  </a:lnTo>
                  <a:lnTo>
                    <a:pt x="6310" y="8181"/>
                  </a:lnTo>
                  <a:lnTo>
                    <a:pt x="6127" y="8254"/>
                  </a:lnTo>
                  <a:lnTo>
                    <a:pt x="5980" y="8364"/>
                  </a:lnTo>
                  <a:lnTo>
                    <a:pt x="5687" y="8621"/>
                  </a:lnTo>
                  <a:lnTo>
                    <a:pt x="5577" y="8621"/>
                  </a:lnTo>
                  <a:lnTo>
                    <a:pt x="5466" y="8694"/>
                  </a:lnTo>
                  <a:lnTo>
                    <a:pt x="5393" y="8768"/>
                  </a:lnTo>
                  <a:lnTo>
                    <a:pt x="5246" y="8731"/>
                  </a:lnTo>
                  <a:lnTo>
                    <a:pt x="4806" y="8731"/>
                  </a:lnTo>
                  <a:lnTo>
                    <a:pt x="4549" y="8841"/>
                  </a:lnTo>
                  <a:lnTo>
                    <a:pt x="4293" y="9024"/>
                  </a:lnTo>
                  <a:lnTo>
                    <a:pt x="4183" y="9171"/>
                  </a:lnTo>
                  <a:lnTo>
                    <a:pt x="4073" y="9355"/>
                  </a:lnTo>
                  <a:lnTo>
                    <a:pt x="4073" y="9501"/>
                  </a:lnTo>
                  <a:lnTo>
                    <a:pt x="4073" y="9648"/>
                  </a:lnTo>
                  <a:lnTo>
                    <a:pt x="4073" y="9721"/>
                  </a:lnTo>
                  <a:lnTo>
                    <a:pt x="4146" y="9831"/>
                  </a:lnTo>
                  <a:lnTo>
                    <a:pt x="4256" y="9978"/>
                  </a:lnTo>
                  <a:lnTo>
                    <a:pt x="4439" y="10162"/>
                  </a:lnTo>
                  <a:lnTo>
                    <a:pt x="4623" y="10308"/>
                  </a:lnTo>
                  <a:lnTo>
                    <a:pt x="4843" y="10382"/>
                  </a:lnTo>
                  <a:lnTo>
                    <a:pt x="5026" y="10455"/>
                  </a:lnTo>
                  <a:lnTo>
                    <a:pt x="5246" y="10492"/>
                  </a:lnTo>
                  <a:lnTo>
                    <a:pt x="5466" y="10492"/>
                  </a:lnTo>
                  <a:lnTo>
                    <a:pt x="5723" y="10455"/>
                  </a:lnTo>
                  <a:lnTo>
                    <a:pt x="5907" y="10345"/>
                  </a:lnTo>
                  <a:lnTo>
                    <a:pt x="6090" y="10235"/>
                  </a:lnTo>
                  <a:lnTo>
                    <a:pt x="6237" y="10052"/>
                  </a:lnTo>
                  <a:lnTo>
                    <a:pt x="6347" y="9868"/>
                  </a:lnTo>
                  <a:lnTo>
                    <a:pt x="6384" y="9575"/>
                  </a:lnTo>
                  <a:lnTo>
                    <a:pt x="6310" y="9355"/>
                  </a:lnTo>
                  <a:lnTo>
                    <a:pt x="6200" y="9134"/>
                  </a:lnTo>
                  <a:lnTo>
                    <a:pt x="6017" y="8951"/>
                  </a:lnTo>
                  <a:lnTo>
                    <a:pt x="6310" y="8658"/>
                  </a:lnTo>
                  <a:lnTo>
                    <a:pt x="6420" y="8548"/>
                  </a:lnTo>
                  <a:lnTo>
                    <a:pt x="6567" y="8401"/>
                  </a:lnTo>
                  <a:lnTo>
                    <a:pt x="6567" y="8327"/>
                  </a:lnTo>
                  <a:lnTo>
                    <a:pt x="6567" y="8254"/>
                  </a:lnTo>
                  <a:lnTo>
                    <a:pt x="6530" y="8217"/>
                  </a:lnTo>
                  <a:lnTo>
                    <a:pt x="6494" y="8181"/>
                  </a:lnTo>
                  <a:lnTo>
                    <a:pt x="6384" y="8071"/>
                  </a:lnTo>
                  <a:lnTo>
                    <a:pt x="6347" y="8034"/>
                  </a:lnTo>
                  <a:close/>
                  <a:moveTo>
                    <a:pt x="19992" y="10418"/>
                  </a:moveTo>
                  <a:lnTo>
                    <a:pt x="20139" y="10492"/>
                  </a:lnTo>
                  <a:lnTo>
                    <a:pt x="20139" y="10602"/>
                  </a:lnTo>
                  <a:lnTo>
                    <a:pt x="20176" y="10638"/>
                  </a:lnTo>
                  <a:lnTo>
                    <a:pt x="20213" y="10638"/>
                  </a:lnTo>
                  <a:lnTo>
                    <a:pt x="20249" y="10602"/>
                  </a:lnTo>
                  <a:lnTo>
                    <a:pt x="20286" y="10785"/>
                  </a:lnTo>
                  <a:lnTo>
                    <a:pt x="20286" y="11042"/>
                  </a:lnTo>
                  <a:lnTo>
                    <a:pt x="20286" y="11189"/>
                  </a:lnTo>
                  <a:lnTo>
                    <a:pt x="20213" y="11372"/>
                  </a:lnTo>
                  <a:lnTo>
                    <a:pt x="20139" y="11519"/>
                  </a:lnTo>
                  <a:lnTo>
                    <a:pt x="20066" y="11665"/>
                  </a:lnTo>
                  <a:lnTo>
                    <a:pt x="19956" y="11812"/>
                  </a:lnTo>
                  <a:lnTo>
                    <a:pt x="19809" y="11886"/>
                  </a:lnTo>
                  <a:lnTo>
                    <a:pt x="19662" y="11959"/>
                  </a:lnTo>
                  <a:lnTo>
                    <a:pt x="19479" y="11959"/>
                  </a:lnTo>
                  <a:lnTo>
                    <a:pt x="19442" y="11886"/>
                  </a:lnTo>
                  <a:lnTo>
                    <a:pt x="19222" y="11776"/>
                  </a:lnTo>
                  <a:lnTo>
                    <a:pt x="19626" y="11702"/>
                  </a:lnTo>
                  <a:lnTo>
                    <a:pt x="19662" y="11665"/>
                  </a:lnTo>
                  <a:lnTo>
                    <a:pt x="19736" y="11629"/>
                  </a:lnTo>
                  <a:lnTo>
                    <a:pt x="19736" y="11482"/>
                  </a:lnTo>
                  <a:lnTo>
                    <a:pt x="19699" y="11372"/>
                  </a:lnTo>
                  <a:lnTo>
                    <a:pt x="19626" y="11335"/>
                  </a:lnTo>
                  <a:lnTo>
                    <a:pt x="19406" y="11335"/>
                  </a:lnTo>
                  <a:lnTo>
                    <a:pt x="19662" y="11152"/>
                  </a:lnTo>
                  <a:lnTo>
                    <a:pt x="19736" y="11115"/>
                  </a:lnTo>
                  <a:lnTo>
                    <a:pt x="19736" y="11042"/>
                  </a:lnTo>
                  <a:lnTo>
                    <a:pt x="19736" y="10969"/>
                  </a:lnTo>
                  <a:lnTo>
                    <a:pt x="19736" y="10932"/>
                  </a:lnTo>
                  <a:lnTo>
                    <a:pt x="19699" y="10858"/>
                  </a:lnTo>
                  <a:lnTo>
                    <a:pt x="19626" y="10822"/>
                  </a:lnTo>
                  <a:lnTo>
                    <a:pt x="19552" y="10822"/>
                  </a:lnTo>
                  <a:lnTo>
                    <a:pt x="19479" y="10858"/>
                  </a:lnTo>
                  <a:lnTo>
                    <a:pt x="19332" y="10895"/>
                  </a:lnTo>
                  <a:lnTo>
                    <a:pt x="19185" y="10932"/>
                  </a:lnTo>
                  <a:lnTo>
                    <a:pt x="19185" y="10932"/>
                  </a:lnTo>
                  <a:lnTo>
                    <a:pt x="19626" y="10748"/>
                  </a:lnTo>
                  <a:lnTo>
                    <a:pt x="19662" y="10712"/>
                  </a:lnTo>
                  <a:lnTo>
                    <a:pt x="19662" y="10675"/>
                  </a:lnTo>
                  <a:lnTo>
                    <a:pt x="19626" y="10638"/>
                  </a:lnTo>
                  <a:lnTo>
                    <a:pt x="19479" y="10602"/>
                  </a:lnTo>
                  <a:lnTo>
                    <a:pt x="19295" y="10602"/>
                  </a:lnTo>
                  <a:lnTo>
                    <a:pt x="19369" y="10565"/>
                  </a:lnTo>
                  <a:lnTo>
                    <a:pt x="19589" y="10455"/>
                  </a:lnTo>
                  <a:lnTo>
                    <a:pt x="19772" y="10418"/>
                  </a:lnTo>
                  <a:close/>
                  <a:moveTo>
                    <a:pt x="16691" y="13390"/>
                  </a:moveTo>
                  <a:lnTo>
                    <a:pt x="16801" y="13463"/>
                  </a:lnTo>
                  <a:lnTo>
                    <a:pt x="16874" y="13536"/>
                  </a:lnTo>
                  <a:lnTo>
                    <a:pt x="16728" y="13646"/>
                  </a:lnTo>
                  <a:lnTo>
                    <a:pt x="16581" y="13756"/>
                  </a:lnTo>
                  <a:lnTo>
                    <a:pt x="16434" y="13903"/>
                  </a:lnTo>
                  <a:lnTo>
                    <a:pt x="16361" y="14050"/>
                  </a:lnTo>
                  <a:lnTo>
                    <a:pt x="16104" y="14013"/>
                  </a:lnTo>
                  <a:lnTo>
                    <a:pt x="16068" y="13976"/>
                  </a:lnTo>
                  <a:lnTo>
                    <a:pt x="16691" y="13390"/>
                  </a:lnTo>
                  <a:close/>
                  <a:moveTo>
                    <a:pt x="16654" y="11959"/>
                  </a:moveTo>
                  <a:lnTo>
                    <a:pt x="17058" y="12326"/>
                  </a:lnTo>
                  <a:lnTo>
                    <a:pt x="17278" y="12546"/>
                  </a:lnTo>
                  <a:lnTo>
                    <a:pt x="17498" y="12803"/>
                  </a:lnTo>
                  <a:lnTo>
                    <a:pt x="17681" y="13059"/>
                  </a:lnTo>
                  <a:lnTo>
                    <a:pt x="17755" y="13169"/>
                  </a:lnTo>
                  <a:lnTo>
                    <a:pt x="17792" y="13279"/>
                  </a:lnTo>
                  <a:lnTo>
                    <a:pt x="17792" y="13426"/>
                  </a:lnTo>
                  <a:lnTo>
                    <a:pt x="17755" y="13536"/>
                  </a:lnTo>
                  <a:lnTo>
                    <a:pt x="17718" y="13646"/>
                  </a:lnTo>
                  <a:lnTo>
                    <a:pt x="17608" y="13756"/>
                  </a:lnTo>
                  <a:lnTo>
                    <a:pt x="17498" y="13866"/>
                  </a:lnTo>
                  <a:lnTo>
                    <a:pt x="17351" y="13940"/>
                  </a:lnTo>
                  <a:lnTo>
                    <a:pt x="17278" y="13866"/>
                  </a:lnTo>
                  <a:lnTo>
                    <a:pt x="17168" y="13866"/>
                  </a:lnTo>
                  <a:lnTo>
                    <a:pt x="17095" y="13903"/>
                  </a:lnTo>
                  <a:lnTo>
                    <a:pt x="17058" y="13940"/>
                  </a:lnTo>
                  <a:lnTo>
                    <a:pt x="17021" y="13940"/>
                  </a:lnTo>
                  <a:lnTo>
                    <a:pt x="16948" y="13976"/>
                  </a:lnTo>
                  <a:lnTo>
                    <a:pt x="16911" y="14050"/>
                  </a:lnTo>
                  <a:lnTo>
                    <a:pt x="16874" y="14050"/>
                  </a:lnTo>
                  <a:lnTo>
                    <a:pt x="16948" y="13940"/>
                  </a:lnTo>
                  <a:lnTo>
                    <a:pt x="17095" y="13793"/>
                  </a:lnTo>
                  <a:lnTo>
                    <a:pt x="17168" y="13683"/>
                  </a:lnTo>
                  <a:lnTo>
                    <a:pt x="17205" y="13573"/>
                  </a:lnTo>
                  <a:lnTo>
                    <a:pt x="17168" y="13500"/>
                  </a:lnTo>
                  <a:lnTo>
                    <a:pt x="17131" y="13426"/>
                  </a:lnTo>
                  <a:lnTo>
                    <a:pt x="17021" y="13316"/>
                  </a:lnTo>
                  <a:lnTo>
                    <a:pt x="16874" y="13206"/>
                  </a:lnTo>
                  <a:lnTo>
                    <a:pt x="16691" y="13169"/>
                  </a:lnTo>
                  <a:lnTo>
                    <a:pt x="16618" y="13169"/>
                  </a:lnTo>
                  <a:lnTo>
                    <a:pt x="16581" y="13206"/>
                  </a:lnTo>
                  <a:lnTo>
                    <a:pt x="15627" y="13793"/>
                  </a:lnTo>
                  <a:lnTo>
                    <a:pt x="15517" y="13756"/>
                  </a:lnTo>
                  <a:lnTo>
                    <a:pt x="15407" y="13646"/>
                  </a:lnTo>
                  <a:lnTo>
                    <a:pt x="15884" y="13353"/>
                  </a:lnTo>
                  <a:lnTo>
                    <a:pt x="16361" y="13096"/>
                  </a:lnTo>
                  <a:lnTo>
                    <a:pt x="16398" y="13023"/>
                  </a:lnTo>
                  <a:lnTo>
                    <a:pt x="16398" y="12986"/>
                  </a:lnTo>
                  <a:lnTo>
                    <a:pt x="16361" y="12913"/>
                  </a:lnTo>
                  <a:lnTo>
                    <a:pt x="16288" y="12913"/>
                  </a:lnTo>
                  <a:lnTo>
                    <a:pt x="15994" y="12949"/>
                  </a:lnTo>
                  <a:lnTo>
                    <a:pt x="15701" y="13059"/>
                  </a:lnTo>
                  <a:lnTo>
                    <a:pt x="15407" y="13169"/>
                  </a:lnTo>
                  <a:lnTo>
                    <a:pt x="15150" y="13279"/>
                  </a:lnTo>
                  <a:lnTo>
                    <a:pt x="15040" y="13023"/>
                  </a:lnTo>
                  <a:lnTo>
                    <a:pt x="15077" y="12986"/>
                  </a:lnTo>
                  <a:lnTo>
                    <a:pt x="16068" y="12399"/>
                  </a:lnTo>
                  <a:lnTo>
                    <a:pt x="16104" y="12362"/>
                  </a:lnTo>
                  <a:lnTo>
                    <a:pt x="16104" y="12326"/>
                  </a:lnTo>
                  <a:lnTo>
                    <a:pt x="16068" y="12289"/>
                  </a:lnTo>
                  <a:lnTo>
                    <a:pt x="15994" y="12252"/>
                  </a:lnTo>
                  <a:lnTo>
                    <a:pt x="15554" y="12362"/>
                  </a:lnTo>
                  <a:lnTo>
                    <a:pt x="15150" y="12472"/>
                  </a:lnTo>
                  <a:lnTo>
                    <a:pt x="15150" y="12472"/>
                  </a:lnTo>
                  <a:lnTo>
                    <a:pt x="15297" y="12326"/>
                  </a:lnTo>
                  <a:lnTo>
                    <a:pt x="15517" y="12179"/>
                  </a:lnTo>
                  <a:lnTo>
                    <a:pt x="15737" y="12069"/>
                  </a:lnTo>
                  <a:lnTo>
                    <a:pt x="15994" y="11996"/>
                  </a:lnTo>
                  <a:lnTo>
                    <a:pt x="16324" y="11959"/>
                  </a:lnTo>
                  <a:close/>
                  <a:moveTo>
                    <a:pt x="14857" y="6310"/>
                  </a:moveTo>
                  <a:lnTo>
                    <a:pt x="14600" y="6347"/>
                  </a:lnTo>
                  <a:lnTo>
                    <a:pt x="14380" y="6383"/>
                  </a:lnTo>
                  <a:lnTo>
                    <a:pt x="14197" y="6457"/>
                  </a:lnTo>
                  <a:lnTo>
                    <a:pt x="13793" y="6677"/>
                  </a:lnTo>
                  <a:lnTo>
                    <a:pt x="13426" y="6970"/>
                  </a:lnTo>
                  <a:lnTo>
                    <a:pt x="13243" y="7154"/>
                  </a:lnTo>
                  <a:lnTo>
                    <a:pt x="12950" y="7190"/>
                  </a:lnTo>
                  <a:lnTo>
                    <a:pt x="12840" y="7227"/>
                  </a:lnTo>
                  <a:lnTo>
                    <a:pt x="12803" y="7300"/>
                  </a:lnTo>
                  <a:lnTo>
                    <a:pt x="12766" y="7374"/>
                  </a:lnTo>
                  <a:lnTo>
                    <a:pt x="12766" y="7447"/>
                  </a:lnTo>
                  <a:lnTo>
                    <a:pt x="11042" y="7631"/>
                  </a:lnTo>
                  <a:lnTo>
                    <a:pt x="10052" y="7667"/>
                  </a:lnTo>
                  <a:lnTo>
                    <a:pt x="9575" y="7704"/>
                  </a:lnTo>
                  <a:lnTo>
                    <a:pt x="9098" y="7741"/>
                  </a:lnTo>
                  <a:lnTo>
                    <a:pt x="9025" y="7777"/>
                  </a:lnTo>
                  <a:lnTo>
                    <a:pt x="8988" y="7814"/>
                  </a:lnTo>
                  <a:lnTo>
                    <a:pt x="8951" y="7924"/>
                  </a:lnTo>
                  <a:lnTo>
                    <a:pt x="9025" y="8034"/>
                  </a:lnTo>
                  <a:lnTo>
                    <a:pt x="9061" y="8071"/>
                  </a:lnTo>
                  <a:lnTo>
                    <a:pt x="9135" y="8107"/>
                  </a:lnTo>
                  <a:lnTo>
                    <a:pt x="9612" y="8144"/>
                  </a:lnTo>
                  <a:lnTo>
                    <a:pt x="10125" y="8144"/>
                  </a:lnTo>
                  <a:lnTo>
                    <a:pt x="11152" y="8071"/>
                  </a:lnTo>
                  <a:lnTo>
                    <a:pt x="11922" y="8034"/>
                  </a:lnTo>
                  <a:lnTo>
                    <a:pt x="12693" y="7961"/>
                  </a:lnTo>
                  <a:lnTo>
                    <a:pt x="12546" y="8254"/>
                  </a:lnTo>
                  <a:lnTo>
                    <a:pt x="12473" y="8438"/>
                  </a:lnTo>
                  <a:lnTo>
                    <a:pt x="12473" y="8584"/>
                  </a:lnTo>
                  <a:lnTo>
                    <a:pt x="12509" y="8914"/>
                  </a:lnTo>
                  <a:lnTo>
                    <a:pt x="12363" y="9024"/>
                  </a:lnTo>
                  <a:lnTo>
                    <a:pt x="12253" y="9134"/>
                  </a:lnTo>
                  <a:lnTo>
                    <a:pt x="12253" y="9245"/>
                  </a:lnTo>
                  <a:lnTo>
                    <a:pt x="12289" y="9355"/>
                  </a:lnTo>
                  <a:lnTo>
                    <a:pt x="12399" y="9428"/>
                  </a:lnTo>
                  <a:lnTo>
                    <a:pt x="12546" y="9465"/>
                  </a:lnTo>
                  <a:lnTo>
                    <a:pt x="12693" y="9465"/>
                  </a:lnTo>
                  <a:lnTo>
                    <a:pt x="12803" y="9685"/>
                  </a:lnTo>
                  <a:lnTo>
                    <a:pt x="12950" y="9868"/>
                  </a:lnTo>
                  <a:lnTo>
                    <a:pt x="13096" y="10052"/>
                  </a:lnTo>
                  <a:lnTo>
                    <a:pt x="13243" y="10198"/>
                  </a:lnTo>
                  <a:lnTo>
                    <a:pt x="13426" y="10308"/>
                  </a:lnTo>
                  <a:lnTo>
                    <a:pt x="13647" y="10418"/>
                  </a:lnTo>
                  <a:lnTo>
                    <a:pt x="13867" y="10455"/>
                  </a:lnTo>
                  <a:lnTo>
                    <a:pt x="14087" y="10492"/>
                  </a:lnTo>
                  <a:lnTo>
                    <a:pt x="14233" y="10492"/>
                  </a:lnTo>
                  <a:lnTo>
                    <a:pt x="14600" y="10418"/>
                  </a:lnTo>
                  <a:lnTo>
                    <a:pt x="14967" y="10345"/>
                  </a:lnTo>
                  <a:lnTo>
                    <a:pt x="14930" y="10455"/>
                  </a:lnTo>
                  <a:lnTo>
                    <a:pt x="14930" y="10602"/>
                  </a:lnTo>
                  <a:lnTo>
                    <a:pt x="15004" y="10895"/>
                  </a:lnTo>
                  <a:lnTo>
                    <a:pt x="15077" y="11079"/>
                  </a:lnTo>
                  <a:lnTo>
                    <a:pt x="15150" y="11299"/>
                  </a:lnTo>
                  <a:lnTo>
                    <a:pt x="15297" y="11482"/>
                  </a:lnTo>
                  <a:lnTo>
                    <a:pt x="15481" y="11629"/>
                  </a:lnTo>
                  <a:lnTo>
                    <a:pt x="15481" y="11665"/>
                  </a:lnTo>
                  <a:lnTo>
                    <a:pt x="15261" y="11739"/>
                  </a:lnTo>
                  <a:lnTo>
                    <a:pt x="15077" y="11886"/>
                  </a:lnTo>
                  <a:lnTo>
                    <a:pt x="14894" y="11996"/>
                  </a:lnTo>
                  <a:lnTo>
                    <a:pt x="14784" y="12142"/>
                  </a:lnTo>
                  <a:lnTo>
                    <a:pt x="14674" y="12326"/>
                  </a:lnTo>
                  <a:lnTo>
                    <a:pt x="14600" y="12509"/>
                  </a:lnTo>
                  <a:lnTo>
                    <a:pt x="14564" y="12693"/>
                  </a:lnTo>
                  <a:lnTo>
                    <a:pt x="14527" y="12876"/>
                  </a:lnTo>
                  <a:lnTo>
                    <a:pt x="14527" y="12986"/>
                  </a:lnTo>
                  <a:lnTo>
                    <a:pt x="14527" y="13059"/>
                  </a:lnTo>
                  <a:lnTo>
                    <a:pt x="14600" y="13353"/>
                  </a:lnTo>
                  <a:lnTo>
                    <a:pt x="14747" y="13610"/>
                  </a:lnTo>
                  <a:lnTo>
                    <a:pt x="14747" y="13720"/>
                  </a:lnTo>
                  <a:lnTo>
                    <a:pt x="14784" y="13830"/>
                  </a:lnTo>
                  <a:lnTo>
                    <a:pt x="14930" y="13903"/>
                  </a:lnTo>
                  <a:lnTo>
                    <a:pt x="15004" y="13976"/>
                  </a:lnTo>
                  <a:lnTo>
                    <a:pt x="15297" y="14197"/>
                  </a:lnTo>
                  <a:lnTo>
                    <a:pt x="15627" y="14380"/>
                  </a:lnTo>
                  <a:lnTo>
                    <a:pt x="15994" y="14527"/>
                  </a:lnTo>
                  <a:lnTo>
                    <a:pt x="16398" y="14600"/>
                  </a:lnTo>
                  <a:lnTo>
                    <a:pt x="16801" y="14600"/>
                  </a:lnTo>
                  <a:lnTo>
                    <a:pt x="17205" y="14527"/>
                  </a:lnTo>
                  <a:lnTo>
                    <a:pt x="17571" y="14417"/>
                  </a:lnTo>
                  <a:lnTo>
                    <a:pt x="17902" y="14233"/>
                  </a:lnTo>
                  <a:lnTo>
                    <a:pt x="18122" y="14013"/>
                  </a:lnTo>
                  <a:lnTo>
                    <a:pt x="18268" y="13793"/>
                  </a:lnTo>
                  <a:lnTo>
                    <a:pt x="18305" y="13536"/>
                  </a:lnTo>
                  <a:lnTo>
                    <a:pt x="18305" y="13316"/>
                  </a:lnTo>
                  <a:lnTo>
                    <a:pt x="18232" y="13059"/>
                  </a:lnTo>
                  <a:lnTo>
                    <a:pt x="18122" y="12803"/>
                  </a:lnTo>
                  <a:lnTo>
                    <a:pt x="17975" y="12546"/>
                  </a:lnTo>
                  <a:lnTo>
                    <a:pt x="17792" y="12326"/>
                  </a:lnTo>
                  <a:lnTo>
                    <a:pt x="17902" y="12289"/>
                  </a:lnTo>
                  <a:lnTo>
                    <a:pt x="18232" y="12106"/>
                  </a:lnTo>
                  <a:lnTo>
                    <a:pt x="18599" y="11849"/>
                  </a:lnTo>
                  <a:lnTo>
                    <a:pt x="18709" y="12032"/>
                  </a:lnTo>
                  <a:lnTo>
                    <a:pt x="18855" y="12179"/>
                  </a:lnTo>
                  <a:lnTo>
                    <a:pt x="19002" y="12289"/>
                  </a:lnTo>
                  <a:lnTo>
                    <a:pt x="19149" y="12362"/>
                  </a:lnTo>
                  <a:lnTo>
                    <a:pt x="19406" y="12436"/>
                  </a:lnTo>
                  <a:lnTo>
                    <a:pt x="19662" y="12399"/>
                  </a:lnTo>
                  <a:lnTo>
                    <a:pt x="19919" y="12326"/>
                  </a:lnTo>
                  <a:lnTo>
                    <a:pt x="20139" y="12179"/>
                  </a:lnTo>
                  <a:lnTo>
                    <a:pt x="20359" y="11996"/>
                  </a:lnTo>
                  <a:lnTo>
                    <a:pt x="20543" y="11776"/>
                  </a:lnTo>
                  <a:lnTo>
                    <a:pt x="20653" y="11519"/>
                  </a:lnTo>
                  <a:lnTo>
                    <a:pt x="20726" y="11225"/>
                  </a:lnTo>
                  <a:lnTo>
                    <a:pt x="20799" y="10858"/>
                  </a:lnTo>
                  <a:lnTo>
                    <a:pt x="20763" y="10675"/>
                  </a:lnTo>
                  <a:lnTo>
                    <a:pt x="20726" y="10528"/>
                  </a:lnTo>
                  <a:lnTo>
                    <a:pt x="20689" y="10382"/>
                  </a:lnTo>
                  <a:lnTo>
                    <a:pt x="20579" y="10272"/>
                  </a:lnTo>
                  <a:lnTo>
                    <a:pt x="20359" y="10088"/>
                  </a:lnTo>
                  <a:lnTo>
                    <a:pt x="20066" y="9978"/>
                  </a:lnTo>
                  <a:lnTo>
                    <a:pt x="19919" y="9941"/>
                  </a:lnTo>
                  <a:lnTo>
                    <a:pt x="19626" y="9941"/>
                  </a:lnTo>
                  <a:lnTo>
                    <a:pt x="19516" y="10015"/>
                  </a:lnTo>
                  <a:lnTo>
                    <a:pt x="19479" y="10088"/>
                  </a:lnTo>
                  <a:lnTo>
                    <a:pt x="19185" y="10198"/>
                  </a:lnTo>
                  <a:lnTo>
                    <a:pt x="18929" y="10308"/>
                  </a:lnTo>
                  <a:lnTo>
                    <a:pt x="18819" y="10418"/>
                  </a:lnTo>
                  <a:lnTo>
                    <a:pt x="18672" y="10528"/>
                  </a:lnTo>
                  <a:lnTo>
                    <a:pt x="18599" y="10675"/>
                  </a:lnTo>
                  <a:lnTo>
                    <a:pt x="18525" y="10822"/>
                  </a:lnTo>
                  <a:lnTo>
                    <a:pt x="18452" y="11115"/>
                  </a:lnTo>
                  <a:lnTo>
                    <a:pt x="18452" y="11409"/>
                  </a:lnTo>
                  <a:lnTo>
                    <a:pt x="18048" y="11702"/>
                  </a:lnTo>
                  <a:lnTo>
                    <a:pt x="17645" y="11996"/>
                  </a:lnTo>
                  <a:lnTo>
                    <a:pt x="17608" y="12032"/>
                  </a:lnTo>
                  <a:lnTo>
                    <a:pt x="17608" y="12106"/>
                  </a:lnTo>
                  <a:lnTo>
                    <a:pt x="17241" y="11776"/>
                  </a:lnTo>
                  <a:lnTo>
                    <a:pt x="16911" y="11519"/>
                  </a:lnTo>
                  <a:lnTo>
                    <a:pt x="16838" y="11482"/>
                  </a:lnTo>
                  <a:lnTo>
                    <a:pt x="16691" y="11482"/>
                  </a:lnTo>
                  <a:lnTo>
                    <a:pt x="16654" y="11555"/>
                  </a:lnTo>
                  <a:lnTo>
                    <a:pt x="16434" y="11519"/>
                  </a:lnTo>
                  <a:lnTo>
                    <a:pt x="16214" y="11519"/>
                  </a:lnTo>
                  <a:lnTo>
                    <a:pt x="15774" y="11555"/>
                  </a:lnTo>
                  <a:lnTo>
                    <a:pt x="15811" y="11445"/>
                  </a:lnTo>
                  <a:lnTo>
                    <a:pt x="15774" y="11335"/>
                  </a:lnTo>
                  <a:lnTo>
                    <a:pt x="15664" y="11152"/>
                  </a:lnTo>
                  <a:lnTo>
                    <a:pt x="15554" y="11005"/>
                  </a:lnTo>
                  <a:lnTo>
                    <a:pt x="15444" y="10822"/>
                  </a:lnTo>
                  <a:lnTo>
                    <a:pt x="15371" y="10602"/>
                  </a:lnTo>
                  <a:lnTo>
                    <a:pt x="15334" y="10418"/>
                  </a:lnTo>
                  <a:lnTo>
                    <a:pt x="15297" y="10308"/>
                  </a:lnTo>
                  <a:lnTo>
                    <a:pt x="15224" y="10235"/>
                  </a:lnTo>
                  <a:lnTo>
                    <a:pt x="15627" y="10015"/>
                  </a:lnTo>
                  <a:lnTo>
                    <a:pt x="16031" y="9758"/>
                  </a:lnTo>
                  <a:lnTo>
                    <a:pt x="16361" y="9428"/>
                  </a:lnTo>
                  <a:lnTo>
                    <a:pt x="16471" y="9281"/>
                  </a:lnTo>
                  <a:lnTo>
                    <a:pt x="16581" y="9098"/>
                  </a:lnTo>
                  <a:lnTo>
                    <a:pt x="16654" y="8878"/>
                  </a:lnTo>
                  <a:lnTo>
                    <a:pt x="16691" y="8621"/>
                  </a:lnTo>
                  <a:lnTo>
                    <a:pt x="16691" y="8364"/>
                  </a:lnTo>
                  <a:lnTo>
                    <a:pt x="16691" y="8107"/>
                  </a:lnTo>
                  <a:lnTo>
                    <a:pt x="16581" y="7631"/>
                  </a:lnTo>
                  <a:lnTo>
                    <a:pt x="16398" y="7190"/>
                  </a:lnTo>
                  <a:lnTo>
                    <a:pt x="16251" y="6897"/>
                  </a:lnTo>
                  <a:lnTo>
                    <a:pt x="16031" y="6640"/>
                  </a:lnTo>
                  <a:lnTo>
                    <a:pt x="15884" y="6530"/>
                  </a:lnTo>
                  <a:lnTo>
                    <a:pt x="15737" y="6457"/>
                  </a:lnTo>
                  <a:lnTo>
                    <a:pt x="15591" y="6420"/>
                  </a:lnTo>
                  <a:lnTo>
                    <a:pt x="15407" y="6383"/>
                  </a:lnTo>
                  <a:lnTo>
                    <a:pt x="15077" y="631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7" name="Google Shape;307;p5"/>
            <p:cNvSpPr/>
            <p:nvPr/>
          </p:nvSpPr>
          <p:spPr>
            <a:xfrm>
              <a:off x="6425400" y="3728200"/>
              <a:ext cx="342075" cy="360425"/>
            </a:xfrm>
            <a:custGeom>
              <a:avLst/>
              <a:gdLst/>
              <a:ahLst/>
              <a:cxnLst/>
              <a:rect l="l" t="t" r="r" b="b"/>
              <a:pathLst>
                <a:path w="13683" h="14417" extrusionOk="0">
                  <a:moveTo>
                    <a:pt x="9281" y="2311"/>
                  </a:moveTo>
                  <a:lnTo>
                    <a:pt x="9170" y="2385"/>
                  </a:lnTo>
                  <a:lnTo>
                    <a:pt x="9134" y="2495"/>
                  </a:lnTo>
                  <a:lnTo>
                    <a:pt x="9097" y="2568"/>
                  </a:lnTo>
                  <a:lnTo>
                    <a:pt x="9097" y="2678"/>
                  </a:lnTo>
                  <a:lnTo>
                    <a:pt x="9134" y="2862"/>
                  </a:lnTo>
                  <a:lnTo>
                    <a:pt x="9207" y="3082"/>
                  </a:lnTo>
                  <a:lnTo>
                    <a:pt x="9464" y="3742"/>
                  </a:lnTo>
                  <a:lnTo>
                    <a:pt x="9721" y="4402"/>
                  </a:lnTo>
                  <a:lnTo>
                    <a:pt x="9647" y="4439"/>
                  </a:lnTo>
                  <a:lnTo>
                    <a:pt x="9060" y="5283"/>
                  </a:lnTo>
                  <a:lnTo>
                    <a:pt x="8804" y="5649"/>
                  </a:lnTo>
                  <a:lnTo>
                    <a:pt x="8694" y="5833"/>
                  </a:lnTo>
                  <a:lnTo>
                    <a:pt x="8657" y="5943"/>
                  </a:lnTo>
                  <a:lnTo>
                    <a:pt x="8694" y="6053"/>
                  </a:lnTo>
                  <a:lnTo>
                    <a:pt x="8804" y="6016"/>
                  </a:lnTo>
                  <a:lnTo>
                    <a:pt x="8877" y="5980"/>
                  </a:lnTo>
                  <a:lnTo>
                    <a:pt x="9024" y="5833"/>
                  </a:lnTo>
                  <a:lnTo>
                    <a:pt x="9281" y="5503"/>
                  </a:lnTo>
                  <a:lnTo>
                    <a:pt x="9941" y="4659"/>
                  </a:lnTo>
                  <a:lnTo>
                    <a:pt x="10014" y="4659"/>
                  </a:lnTo>
                  <a:lnTo>
                    <a:pt x="10124" y="4622"/>
                  </a:lnTo>
                  <a:lnTo>
                    <a:pt x="10161" y="4549"/>
                  </a:lnTo>
                  <a:lnTo>
                    <a:pt x="10161" y="4439"/>
                  </a:lnTo>
                  <a:lnTo>
                    <a:pt x="9684" y="3229"/>
                  </a:lnTo>
                  <a:lnTo>
                    <a:pt x="9427" y="2715"/>
                  </a:lnTo>
                  <a:lnTo>
                    <a:pt x="9354" y="2532"/>
                  </a:lnTo>
                  <a:lnTo>
                    <a:pt x="9317" y="2422"/>
                  </a:lnTo>
                  <a:lnTo>
                    <a:pt x="9317" y="2348"/>
                  </a:lnTo>
                  <a:lnTo>
                    <a:pt x="9317" y="2311"/>
                  </a:lnTo>
                  <a:close/>
                  <a:moveTo>
                    <a:pt x="8694" y="1615"/>
                  </a:moveTo>
                  <a:lnTo>
                    <a:pt x="8767" y="1798"/>
                  </a:lnTo>
                  <a:lnTo>
                    <a:pt x="8804" y="1908"/>
                  </a:lnTo>
                  <a:lnTo>
                    <a:pt x="8914" y="1981"/>
                  </a:lnTo>
                  <a:lnTo>
                    <a:pt x="9024" y="2055"/>
                  </a:lnTo>
                  <a:lnTo>
                    <a:pt x="9170" y="2018"/>
                  </a:lnTo>
                  <a:lnTo>
                    <a:pt x="9391" y="1908"/>
                  </a:lnTo>
                  <a:lnTo>
                    <a:pt x="9611" y="1725"/>
                  </a:lnTo>
                  <a:lnTo>
                    <a:pt x="9867" y="2275"/>
                  </a:lnTo>
                  <a:lnTo>
                    <a:pt x="10161" y="2752"/>
                  </a:lnTo>
                  <a:lnTo>
                    <a:pt x="10454" y="3265"/>
                  </a:lnTo>
                  <a:lnTo>
                    <a:pt x="10674" y="3779"/>
                  </a:lnTo>
                  <a:lnTo>
                    <a:pt x="10528" y="3925"/>
                  </a:lnTo>
                  <a:lnTo>
                    <a:pt x="10381" y="4072"/>
                  </a:lnTo>
                  <a:lnTo>
                    <a:pt x="10271" y="4256"/>
                  </a:lnTo>
                  <a:lnTo>
                    <a:pt x="10234" y="4476"/>
                  </a:lnTo>
                  <a:lnTo>
                    <a:pt x="10271" y="4586"/>
                  </a:lnTo>
                  <a:lnTo>
                    <a:pt x="10344" y="4659"/>
                  </a:lnTo>
                  <a:lnTo>
                    <a:pt x="10344" y="4806"/>
                  </a:lnTo>
                  <a:lnTo>
                    <a:pt x="10381" y="4879"/>
                  </a:lnTo>
                  <a:lnTo>
                    <a:pt x="10491" y="4916"/>
                  </a:lnTo>
                  <a:lnTo>
                    <a:pt x="10491" y="4953"/>
                  </a:lnTo>
                  <a:lnTo>
                    <a:pt x="10344" y="5173"/>
                  </a:lnTo>
                  <a:lnTo>
                    <a:pt x="9977" y="5649"/>
                  </a:lnTo>
                  <a:lnTo>
                    <a:pt x="9647" y="6163"/>
                  </a:lnTo>
                  <a:lnTo>
                    <a:pt x="9501" y="6090"/>
                  </a:lnTo>
                  <a:lnTo>
                    <a:pt x="9317" y="6053"/>
                  </a:lnTo>
                  <a:lnTo>
                    <a:pt x="9134" y="6126"/>
                  </a:lnTo>
                  <a:lnTo>
                    <a:pt x="8950" y="6200"/>
                  </a:lnTo>
                  <a:lnTo>
                    <a:pt x="8840" y="6346"/>
                  </a:lnTo>
                  <a:lnTo>
                    <a:pt x="8730" y="6493"/>
                  </a:lnTo>
                  <a:lnTo>
                    <a:pt x="8327" y="6493"/>
                  </a:lnTo>
                  <a:lnTo>
                    <a:pt x="7556" y="6530"/>
                  </a:lnTo>
                  <a:lnTo>
                    <a:pt x="7520" y="6456"/>
                  </a:lnTo>
                  <a:lnTo>
                    <a:pt x="7410" y="6383"/>
                  </a:lnTo>
                  <a:lnTo>
                    <a:pt x="7080" y="6273"/>
                  </a:lnTo>
                  <a:lnTo>
                    <a:pt x="7043" y="6273"/>
                  </a:lnTo>
                  <a:lnTo>
                    <a:pt x="6970" y="6236"/>
                  </a:lnTo>
                  <a:lnTo>
                    <a:pt x="6786" y="6236"/>
                  </a:lnTo>
                  <a:lnTo>
                    <a:pt x="6639" y="6200"/>
                  </a:lnTo>
                  <a:lnTo>
                    <a:pt x="5832" y="5429"/>
                  </a:lnTo>
                  <a:lnTo>
                    <a:pt x="5246" y="4879"/>
                  </a:lnTo>
                  <a:lnTo>
                    <a:pt x="5319" y="4696"/>
                  </a:lnTo>
                  <a:lnTo>
                    <a:pt x="5319" y="4512"/>
                  </a:lnTo>
                  <a:lnTo>
                    <a:pt x="5282" y="4439"/>
                  </a:lnTo>
                  <a:lnTo>
                    <a:pt x="5246" y="4366"/>
                  </a:lnTo>
                  <a:lnTo>
                    <a:pt x="5099" y="4256"/>
                  </a:lnTo>
                  <a:lnTo>
                    <a:pt x="5282" y="3815"/>
                  </a:lnTo>
                  <a:lnTo>
                    <a:pt x="5796" y="2715"/>
                  </a:lnTo>
                  <a:lnTo>
                    <a:pt x="6126" y="2018"/>
                  </a:lnTo>
                  <a:lnTo>
                    <a:pt x="6273" y="2018"/>
                  </a:lnTo>
                  <a:lnTo>
                    <a:pt x="6419" y="1981"/>
                  </a:lnTo>
                  <a:lnTo>
                    <a:pt x="6566" y="1908"/>
                  </a:lnTo>
                  <a:lnTo>
                    <a:pt x="6713" y="1798"/>
                  </a:lnTo>
                  <a:lnTo>
                    <a:pt x="6823" y="1688"/>
                  </a:lnTo>
                  <a:lnTo>
                    <a:pt x="7483" y="1651"/>
                  </a:lnTo>
                  <a:lnTo>
                    <a:pt x="8694" y="1615"/>
                  </a:lnTo>
                  <a:close/>
                  <a:moveTo>
                    <a:pt x="6823" y="6823"/>
                  </a:moveTo>
                  <a:lnTo>
                    <a:pt x="6933" y="6897"/>
                  </a:lnTo>
                  <a:lnTo>
                    <a:pt x="6749" y="6897"/>
                  </a:lnTo>
                  <a:lnTo>
                    <a:pt x="6713" y="6860"/>
                  </a:lnTo>
                  <a:lnTo>
                    <a:pt x="6823" y="6823"/>
                  </a:lnTo>
                  <a:close/>
                  <a:moveTo>
                    <a:pt x="2714" y="5393"/>
                  </a:moveTo>
                  <a:lnTo>
                    <a:pt x="2641" y="5429"/>
                  </a:lnTo>
                  <a:lnTo>
                    <a:pt x="2531" y="5503"/>
                  </a:lnTo>
                  <a:lnTo>
                    <a:pt x="2458" y="5576"/>
                  </a:lnTo>
                  <a:lnTo>
                    <a:pt x="2274" y="5796"/>
                  </a:lnTo>
                  <a:lnTo>
                    <a:pt x="1981" y="6310"/>
                  </a:lnTo>
                  <a:lnTo>
                    <a:pt x="1651" y="6860"/>
                  </a:lnTo>
                  <a:lnTo>
                    <a:pt x="1504" y="7080"/>
                  </a:lnTo>
                  <a:lnTo>
                    <a:pt x="1431" y="7190"/>
                  </a:lnTo>
                  <a:lnTo>
                    <a:pt x="1394" y="7263"/>
                  </a:lnTo>
                  <a:lnTo>
                    <a:pt x="1394" y="7337"/>
                  </a:lnTo>
                  <a:lnTo>
                    <a:pt x="1321" y="7374"/>
                  </a:lnTo>
                  <a:lnTo>
                    <a:pt x="1321" y="7410"/>
                  </a:lnTo>
                  <a:lnTo>
                    <a:pt x="1321" y="7520"/>
                  </a:lnTo>
                  <a:lnTo>
                    <a:pt x="1394" y="7557"/>
                  </a:lnTo>
                  <a:lnTo>
                    <a:pt x="1504" y="7594"/>
                  </a:lnTo>
                  <a:lnTo>
                    <a:pt x="1614" y="7520"/>
                  </a:lnTo>
                  <a:lnTo>
                    <a:pt x="1724" y="7447"/>
                  </a:lnTo>
                  <a:lnTo>
                    <a:pt x="1834" y="7337"/>
                  </a:lnTo>
                  <a:lnTo>
                    <a:pt x="2018" y="7043"/>
                  </a:lnTo>
                  <a:lnTo>
                    <a:pt x="2128" y="6823"/>
                  </a:lnTo>
                  <a:lnTo>
                    <a:pt x="2568" y="6200"/>
                  </a:lnTo>
                  <a:lnTo>
                    <a:pt x="2751" y="5870"/>
                  </a:lnTo>
                  <a:lnTo>
                    <a:pt x="2861" y="5723"/>
                  </a:lnTo>
                  <a:lnTo>
                    <a:pt x="2861" y="5539"/>
                  </a:lnTo>
                  <a:lnTo>
                    <a:pt x="2861" y="5466"/>
                  </a:lnTo>
                  <a:lnTo>
                    <a:pt x="2788" y="5429"/>
                  </a:lnTo>
                  <a:lnTo>
                    <a:pt x="2714" y="5393"/>
                  </a:lnTo>
                  <a:close/>
                  <a:moveTo>
                    <a:pt x="4072" y="4843"/>
                  </a:moveTo>
                  <a:lnTo>
                    <a:pt x="4182" y="5026"/>
                  </a:lnTo>
                  <a:lnTo>
                    <a:pt x="4328" y="5173"/>
                  </a:lnTo>
                  <a:lnTo>
                    <a:pt x="4475" y="5209"/>
                  </a:lnTo>
                  <a:lnTo>
                    <a:pt x="4622" y="5246"/>
                  </a:lnTo>
                  <a:lnTo>
                    <a:pt x="4769" y="5246"/>
                  </a:lnTo>
                  <a:lnTo>
                    <a:pt x="4915" y="5209"/>
                  </a:lnTo>
                  <a:lnTo>
                    <a:pt x="5319" y="5576"/>
                  </a:lnTo>
                  <a:lnTo>
                    <a:pt x="6163" y="6456"/>
                  </a:lnTo>
                  <a:lnTo>
                    <a:pt x="6126" y="6530"/>
                  </a:lnTo>
                  <a:lnTo>
                    <a:pt x="6089" y="6640"/>
                  </a:lnTo>
                  <a:lnTo>
                    <a:pt x="6126" y="6787"/>
                  </a:lnTo>
                  <a:lnTo>
                    <a:pt x="6163" y="6897"/>
                  </a:lnTo>
                  <a:lnTo>
                    <a:pt x="6236" y="7007"/>
                  </a:lnTo>
                  <a:lnTo>
                    <a:pt x="6236" y="7080"/>
                  </a:lnTo>
                  <a:lnTo>
                    <a:pt x="5942" y="7410"/>
                  </a:lnTo>
                  <a:lnTo>
                    <a:pt x="5686" y="7777"/>
                  </a:lnTo>
                  <a:lnTo>
                    <a:pt x="5172" y="8511"/>
                  </a:lnTo>
                  <a:lnTo>
                    <a:pt x="4695" y="9134"/>
                  </a:lnTo>
                  <a:lnTo>
                    <a:pt x="4585" y="9061"/>
                  </a:lnTo>
                  <a:lnTo>
                    <a:pt x="4439" y="9061"/>
                  </a:lnTo>
                  <a:lnTo>
                    <a:pt x="4255" y="9098"/>
                  </a:lnTo>
                  <a:lnTo>
                    <a:pt x="4108" y="9208"/>
                  </a:lnTo>
                  <a:lnTo>
                    <a:pt x="3998" y="9354"/>
                  </a:lnTo>
                  <a:lnTo>
                    <a:pt x="3925" y="9538"/>
                  </a:lnTo>
                  <a:lnTo>
                    <a:pt x="3595" y="9501"/>
                  </a:lnTo>
                  <a:lnTo>
                    <a:pt x="2825" y="9538"/>
                  </a:lnTo>
                  <a:lnTo>
                    <a:pt x="2788" y="9354"/>
                  </a:lnTo>
                  <a:lnTo>
                    <a:pt x="2678" y="9208"/>
                  </a:lnTo>
                  <a:lnTo>
                    <a:pt x="2531" y="9098"/>
                  </a:lnTo>
                  <a:lnTo>
                    <a:pt x="2384" y="9061"/>
                  </a:lnTo>
                  <a:lnTo>
                    <a:pt x="2238" y="9061"/>
                  </a:lnTo>
                  <a:lnTo>
                    <a:pt x="2054" y="9098"/>
                  </a:lnTo>
                  <a:lnTo>
                    <a:pt x="1577" y="8437"/>
                  </a:lnTo>
                  <a:lnTo>
                    <a:pt x="1394" y="8107"/>
                  </a:lnTo>
                  <a:lnTo>
                    <a:pt x="1137" y="7777"/>
                  </a:lnTo>
                  <a:lnTo>
                    <a:pt x="1211" y="7594"/>
                  </a:lnTo>
                  <a:lnTo>
                    <a:pt x="1247" y="7447"/>
                  </a:lnTo>
                  <a:lnTo>
                    <a:pt x="1211" y="7263"/>
                  </a:lnTo>
                  <a:lnTo>
                    <a:pt x="1174" y="7117"/>
                  </a:lnTo>
                  <a:lnTo>
                    <a:pt x="1064" y="7007"/>
                  </a:lnTo>
                  <a:lnTo>
                    <a:pt x="1101" y="6933"/>
                  </a:lnTo>
                  <a:lnTo>
                    <a:pt x="1174" y="6823"/>
                  </a:lnTo>
                  <a:lnTo>
                    <a:pt x="1247" y="6640"/>
                  </a:lnTo>
                  <a:lnTo>
                    <a:pt x="1614" y="5980"/>
                  </a:lnTo>
                  <a:lnTo>
                    <a:pt x="1944" y="5356"/>
                  </a:lnTo>
                  <a:lnTo>
                    <a:pt x="2164" y="5356"/>
                  </a:lnTo>
                  <a:lnTo>
                    <a:pt x="2384" y="5283"/>
                  </a:lnTo>
                  <a:lnTo>
                    <a:pt x="2531" y="5136"/>
                  </a:lnTo>
                  <a:lnTo>
                    <a:pt x="2604" y="5063"/>
                  </a:lnTo>
                  <a:lnTo>
                    <a:pt x="2641" y="4953"/>
                  </a:lnTo>
                  <a:lnTo>
                    <a:pt x="2678" y="4916"/>
                  </a:lnTo>
                  <a:lnTo>
                    <a:pt x="3118" y="4953"/>
                  </a:lnTo>
                  <a:lnTo>
                    <a:pt x="3705" y="4916"/>
                  </a:lnTo>
                  <a:lnTo>
                    <a:pt x="4072" y="4843"/>
                  </a:lnTo>
                  <a:close/>
                  <a:moveTo>
                    <a:pt x="8877" y="7740"/>
                  </a:moveTo>
                  <a:lnTo>
                    <a:pt x="8877" y="7777"/>
                  </a:lnTo>
                  <a:lnTo>
                    <a:pt x="8877" y="7814"/>
                  </a:lnTo>
                  <a:lnTo>
                    <a:pt x="8914" y="7997"/>
                  </a:lnTo>
                  <a:lnTo>
                    <a:pt x="8914" y="8070"/>
                  </a:lnTo>
                  <a:lnTo>
                    <a:pt x="8950" y="8181"/>
                  </a:lnTo>
                  <a:lnTo>
                    <a:pt x="9391" y="8731"/>
                  </a:lnTo>
                  <a:lnTo>
                    <a:pt x="9794" y="9281"/>
                  </a:lnTo>
                  <a:lnTo>
                    <a:pt x="9941" y="9464"/>
                  </a:lnTo>
                  <a:lnTo>
                    <a:pt x="10014" y="9538"/>
                  </a:lnTo>
                  <a:lnTo>
                    <a:pt x="10124" y="9574"/>
                  </a:lnTo>
                  <a:lnTo>
                    <a:pt x="10234" y="9574"/>
                  </a:lnTo>
                  <a:lnTo>
                    <a:pt x="10308" y="9538"/>
                  </a:lnTo>
                  <a:lnTo>
                    <a:pt x="10381" y="9501"/>
                  </a:lnTo>
                  <a:lnTo>
                    <a:pt x="10418" y="9391"/>
                  </a:lnTo>
                  <a:lnTo>
                    <a:pt x="10418" y="9354"/>
                  </a:lnTo>
                  <a:lnTo>
                    <a:pt x="10418" y="9244"/>
                  </a:lnTo>
                  <a:lnTo>
                    <a:pt x="10381" y="9171"/>
                  </a:lnTo>
                  <a:lnTo>
                    <a:pt x="10308" y="9134"/>
                  </a:lnTo>
                  <a:lnTo>
                    <a:pt x="10198" y="9098"/>
                  </a:lnTo>
                  <a:lnTo>
                    <a:pt x="10088" y="8951"/>
                  </a:lnTo>
                  <a:lnTo>
                    <a:pt x="10014" y="8841"/>
                  </a:lnTo>
                  <a:lnTo>
                    <a:pt x="9647" y="8401"/>
                  </a:lnTo>
                  <a:lnTo>
                    <a:pt x="9281" y="7924"/>
                  </a:lnTo>
                  <a:lnTo>
                    <a:pt x="9207" y="7850"/>
                  </a:lnTo>
                  <a:lnTo>
                    <a:pt x="9134" y="7814"/>
                  </a:lnTo>
                  <a:lnTo>
                    <a:pt x="8950" y="7740"/>
                  </a:lnTo>
                  <a:close/>
                  <a:moveTo>
                    <a:pt x="2128" y="9721"/>
                  </a:moveTo>
                  <a:lnTo>
                    <a:pt x="2054" y="9758"/>
                  </a:lnTo>
                  <a:lnTo>
                    <a:pt x="2054" y="9721"/>
                  </a:lnTo>
                  <a:close/>
                  <a:moveTo>
                    <a:pt x="5612" y="9281"/>
                  </a:moveTo>
                  <a:lnTo>
                    <a:pt x="5576" y="9318"/>
                  </a:lnTo>
                  <a:lnTo>
                    <a:pt x="5576" y="9354"/>
                  </a:lnTo>
                  <a:lnTo>
                    <a:pt x="5576" y="9538"/>
                  </a:lnTo>
                  <a:lnTo>
                    <a:pt x="5649" y="9684"/>
                  </a:lnTo>
                  <a:lnTo>
                    <a:pt x="5796" y="9941"/>
                  </a:lnTo>
                  <a:lnTo>
                    <a:pt x="6163" y="10455"/>
                  </a:lnTo>
                  <a:lnTo>
                    <a:pt x="6456" y="10895"/>
                  </a:lnTo>
                  <a:lnTo>
                    <a:pt x="6603" y="11115"/>
                  </a:lnTo>
                  <a:lnTo>
                    <a:pt x="6823" y="11298"/>
                  </a:lnTo>
                  <a:lnTo>
                    <a:pt x="6860" y="11372"/>
                  </a:lnTo>
                  <a:lnTo>
                    <a:pt x="6970" y="11482"/>
                  </a:lnTo>
                  <a:lnTo>
                    <a:pt x="7043" y="11519"/>
                  </a:lnTo>
                  <a:lnTo>
                    <a:pt x="7116" y="11519"/>
                  </a:lnTo>
                  <a:lnTo>
                    <a:pt x="7190" y="11482"/>
                  </a:lnTo>
                  <a:lnTo>
                    <a:pt x="7226" y="11408"/>
                  </a:lnTo>
                  <a:lnTo>
                    <a:pt x="7263" y="11188"/>
                  </a:lnTo>
                  <a:lnTo>
                    <a:pt x="7226" y="11078"/>
                  </a:lnTo>
                  <a:lnTo>
                    <a:pt x="7153" y="10968"/>
                  </a:lnTo>
                  <a:lnTo>
                    <a:pt x="7080" y="10932"/>
                  </a:lnTo>
                  <a:lnTo>
                    <a:pt x="7006" y="10895"/>
                  </a:lnTo>
                  <a:lnTo>
                    <a:pt x="6933" y="10785"/>
                  </a:lnTo>
                  <a:lnTo>
                    <a:pt x="6860" y="10675"/>
                  </a:lnTo>
                  <a:lnTo>
                    <a:pt x="6713" y="10455"/>
                  </a:lnTo>
                  <a:lnTo>
                    <a:pt x="6273" y="9831"/>
                  </a:lnTo>
                  <a:lnTo>
                    <a:pt x="6016" y="9501"/>
                  </a:lnTo>
                  <a:lnTo>
                    <a:pt x="5869" y="9391"/>
                  </a:lnTo>
                  <a:lnTo>
                    <a:pt x="5722" y="9281"/>
                  </a:lnTo>
                  <a:close/>
                  <a:moveTo>
                    <a:pt x="8730" y="6970"/>
                  </a:moveTo>
                  <a:lnTo>
                    <a:pt x="8804" y="7080"/>
                  </a:lnTo>
                  <a:lnTo>
                    <a:pt x="8914" y="7153"/>
                  </a:lnTo>
                  <a:lnTo>
                    <a:pt x="8987" y="7227"/>
                  </a:lnTo>
                  <a:lnTo>
                    <a:pt x="9097" y="7263"/>
                  </a:lnTo>
                  <a:lnTo>
                    <a:pt x="9391" y="7227"/>
                  </a:lnTo>
                  <a:lnTo>
                    <a:pt x="9501" y="7263"/>
                  </a:lnTo>
                  <a:lnTo>
                    <a:pt x="9574" y="7300"/>
                  </a:lnTo>
                  <a:lnTo>
                    <a:pt x="9721" y="7557"/>
                  </a:lnTo>
                  <a:lnTo>
                    <a:pt x="9867" y="7814"/>
                  </a:lnTo>
                  <a:lnTo>
                    <a:pt x="10234" y="8364"/>
                  </a:lnTo>
                  <a:lnTo>
                    <a:pt x="10711" y="9098"/>
                  </a:lnTo>
                  <a:lnTo>
                    <a:pt x="10638" y="9281"/>
                  </a:lnTo>
                  <a:lnTo>
                    <a:pt x="10601" y="9428"/>
                  </a:lnTo>
                  <a:lnTo>
                    <a:pt x="10564" y="9758"/>
                  </a:lnTo>
                  <a:lnTo>
                    <a:pt x="10528" y="9941"/>
                  </a:lnTo>
                  <a:lnTo>
                    <a:pt x="10528" y="10125"/>
                  </a:lnTo>
                  <a:lnTo>
                    <a:pt x="10528" y="10235"/>
                  </a:lnTo>
                  <a:lnTo>
                    <a:pt x="10564" y="10271"/>
                  </a:lnTo>
                  <a:lnTo>
                    <a:pt x="10344" y="10638"/>
                  </a:lnTo>
                  <a:lnTo>
                    <a:pt x="9794" y="11555"/>
                  </a:lnTo>
                  <a:lnTo>
                    <a:pt x="9684" y="11519"/>
                  </a:lnTo>
                  <a:lnTo>
                    <a:pt x="9537" y="11519"/>
                  </a:lnTo>
                  <a:lnTo>
                    <a:pt x="9391" y="11555"/>
                  </a:lnTo>
                  <a:lnTo>
                    <a:pt x="9281" y="11629"/>
                  </a:lnTo>
                  <a:lnTo>
                    <a:pt x="9170" y="11702"/>
                  </a:lnTo>
                  <a:lnTo>
                    <a:pt x="9097" y="11812"/>
                  </a:lnTo>
                  <a:lnTo>
                    <a:pt x="9024" y="11922"/>
                  </a:lnTo>
                  <a:lnTo>
                    <a:pt x="8987" y="12032"/>
                  </a:lnTo>
                  <a:lnTo>
                    <a:pt x="8400" y="12069"/>
                  </a:lnTo>
                  <a:lnTo>
                    <a:pt x="7483" y="12142"/>
                  </a:lnTo>
                  <a:lnTo>
                    <a:pt x="7006" y="12142"/>
                  </a:lnTo>
                  <a:lnTo>
                    <a:pt x="6970" y="11959"/>
                  </a:lnTo>
                  <a:lnTo>
                    <a:pt x="6823" y="11775"/>
                  </a:lnTo>
                  <a:lnTo>
                    <a:pt x="6749" y="11739"/>
                  </a:lnTo>
                  <a:lnTo>
                    <a:pt x="6676" y="11702"/>
                  </a:lnTo>
                  <a:lnTo>
                    <a:pt x="6493" y="11665"/>
                  </a:lnTo>
                  <a:lnTo>
                    <a:pt x="6419" y="11629"/>
                  </a:lnTo>
                  <a:lnTo>
                    <a:pt x="6346" y="11665"/>
                  </a:lnTo>
                  <a:lnTo>
                    <a:pt x="6273" y="11739"/>
                  </a:lnTo>
                  <a:lnTo>
                    <a:pt x="6199" y="11739"/>
                  </a:lnTo>
                  <a:lnTo>
                    <a:pt x="5979" y="11225"/>
                  </a:lnTo>
                  <a:lnTo>
                    <a:pt x="5722" y="10712"/>
                  </a:lnTo>
                  <a:lnTo>
                    <a:pt x="5466" y="10308"/>
                  </a:lnTo>
                  <a:lnTo>
                    <a:pt x="5172" y="9868"/>
                  </a:lnTo>
                  <a:lnTo>
                    <a:pt x="5209" y="9758"/>
                  </a:lnTo>
                  <a:lnTo>
                    <a:pt x="5246" y="9648"/>
                  </a:lnTo>
                  <a:lnTo>
                    <a:pt x="5246" y="9501"/>
                  </a:lnTo>
                  <a:lnTo>
                    <a:pt x="5209" y="9391"/>
                  </a:lnTo>
                  <a:lnTo>
                    <a:pt x="5135" y="9318"/>
                  </a:lnTo>
                  <a:lnTo>
                    <a:pt x="5099" y="9318"/>
                  </a:lnTo>
                  <a:lnTo>
                    <a:pt x="5209" y="9171"/>
                  </a:lnTo>
                  <a:lnTo>
                    <a:pt x="5759" y="8401"/>
                  </a:lnTo>
                  <a:lnTo>
                    <a:pt x="6163" y="7850"/>
                  </a:lnTo>
                  <a:lnTo>
                    <a:pt x="6383" y="7594"/>
                  </a:lnTo>
                  <a:lnTo>
                    <a:pt x="6529" y="7300"/>
                  </a:lnTo>
                  <a:lnTo>
                    <a:pt x="6676" y="7337"/>
                  </a:lnTo>
                  <a:lnTo>
                    <a:pt x="6933" y="7337"/>
                  </a:lnTo>
                  <a:lnTo>
                    <a:pt x="7080" y="7300"/>
                  </a:lnTo>
                  <a:lnTo>
                    <a:pt x="7190" y="7263"/>
                  </a:lnTo>
                  <a:lnTo>
                    <a:pt x="7300" y="7153"/>
                  </a:lnTo>
                  <a:lnTo>
                    <a:pt x="7410" y="7080"/>
                  </a:lnTo>
                  <a:lnTo>
                    <a:pt x="7483" y="6970"/>
                  </a:lnTo>
                  <a:close/>
                  <a:moveTo>
                    <a:pt x="4769" y="1"/>
                  </a:moveTo>
                  <a:lnTo>
                    <a:pt x="4769" y="37"/>
                  </a:lnTo>
                  <a:lnTo>
                    <a:pt x="4805" y="184"/>
                  </a:lnTo>
                  <a:lnTo>
                    <a:pt x="4879" y="294"/>
                  </a:lnTo>
                  <a:lnTo>
                    <a:pt x="4989" y="367"/>
                  </a:lnTo>
                  <a:lnTo>
                    <a:pt x="5099" y="404"/>
                  </a:lnTo>
                  <a:lnTo>
                    <a:pt x="5172" y="551"/>
                  </a:lnTo>
                  <a:lnTo>
                    <a:pt x="5282" y="697"/>
                  </a:lnTo>
                  <a:lnTo>
                    <a:pt x="5466" y="991"/>
                  </a:lnTo>
                  <a:lnTo>
                    <a:pt x="5539" y="1101"/>
                  </a:lnTo>
                  <a:lnTo>
                    <a:pt x="5466" y="1284"/>
                  </a:lnTo>
                  <a:lnTo>
                    <a:pt x="5466" y="1468"/>
                  </a:lnTo>
                  <a:lnTo>
                    <a:pt x="5539" y="1688"/>
                  </a:lnTo>
                  <a:lnTo>
                    <a:pt x="5649" y="1835"/>
                  </a:lnTo>
                  <a:lnTo>
                    <a:pt x="5722" y="1908"/>
                  </a:lnTo>
                  <a:lnTo>
                    <a:pt x="5356" y="2605"/>
                  </a:lnTo>
                  <a:lnTo>
                    <a:pt x="4879" y="3595"/>
                  </a:lnTo>
                  <a:lnTo>
                    <a:pt x="4769" y="3852"/>
                  </a:lnTo>
                  <a:lnTo>
                    <a:pt x="4622" y="4072"/>
                  </a:lnTo>
                  <a:lnTo>
                    <a:pt x="4402" y="4072"/>
                  </a:lnTo>
                  <a:lnTo>
                    <a:pt x="4292" y="4109"/>
                  </a:lnTo>
                  <a:lnTo>
                    <a:pt x="4182" y="4182"/>
                  </a:lnTo>
                  <a:lnTo>
                    <a:pt x="4108" y="4292"/>
                  </a:lnTo>
                  <a:lnTo>
                    <a:pt x="4072" y="4402"/>
                  </a:lnTo>
                  <a:lnTo>
                    <a:pt x="3485" y="4476"/>
                  </a:lnTo>
                  <a:lnTo>
                    <a:pt x="3045" y="4512"/>
                  </a:lnTo>
                  <a:lnTo>
                    <a:pt x="2678" y="4549"/>
                  </a:lnTo>
                  <a:lnTo>
                    <a:pt x="2568" y="4366"/>
                  </a:lnTo>
                  <a:lnTo>
                    <a:pt x="2458" y="4219"/>
                  </a:lnTo>
                  <a:lnTo>
                    <a:pt x="2274" y="4146"/>
                  </a:lnTo>
                  <a:lnTo>
                    <a:pt x="2091" y="4109"/>
                  </a:lnTo>
                  <a:lnTo>
                    <a:pt x="1907" y="4109"/>
                  </a:lnTo>
                  <a:lnTo>
                    <a:pt x="1797" y="4182"/>
                  </a:lnTo>
                  <a:lnTo>
                    <a:pt x="1651" y="4292"/>
                  </a:lnTo>
                  <a:lnTo>
                    <a:pt x="1577" y="4402"/>
                  </a:lnTo>
                  <a:lnTo>
                    <a:pt x="1504" y="4512"/>
                  </a:lnTo>
                  <a:lnTo>
                    <a:pt x="1504" y="4622"/>
                  </a:lnTo>
                  <a:lnTo>
                    <a:pt x="1431" y="4769"/>
                  </a:lnTo>
                  <a:lnTo>
                    <a:pt x="1431" y="4953"/>
                  </a:lnTo>
                  <a:lnTo>
                    <a:pt x="1467" y="5099"/>
                  </a:lnTo>
                  <a:lnTo>
                    <a:pt x="1504" y="5173"/>
                  </a:lnTo>
                  <a:lnTo>
                    <a:pt x="1504" y="5209"/>
                  </a:lnTo>
                  <a:lnTo>
                    <a:pt x="1247" y="5760"/>
                  </a:lnTo>
                  <a:lnTo>
                    <a:pt x="880" y="6420"/>
                  </a:lnTo>
                  <a:lnTo>
                    <a:pt x="770" y="6640"/>
                  </a:lnTo>
                  <a:lnTo>
                    <a:pt x="770" y="6713"/>
                  </a:lnTo>
                  <a:lnTo>
                    <a:pt x="734" y="6823"/>
                  </a:lnTo>
                  <a:lnTo>
                    <a:pt x="734" y="6787"/>
                  </a:lnTo>
                  <a:lnTo>
                    <a:pt x="624" y="6787"/>
                  </a:lnTo>
                  <a:lnTo>
                    <a:pt x="550" y="6823"/>
                  </a:lnTo>
                  <a:lnTo>
                    <a:pt x="404" y="6933"/>
                  </a:lnTo>
                  <a:lnTo>
                    <a:pt x="330" y="6970"/>
                  </a:lnTo>
                  <a:lnTo>
                    <a:pt x="257" y="7007"/>
                  </a:lnTo>
                  <a:lnTo>
                    <a:pt x="183" y="7117"/>
                  </a:lnTo>
                  <a:lnTo>
                    <a:pt x="110" y="7227"/>
                  </a:lnTo>
                  <a:lnTo>
                    <a:pt x="110" y="7447"/>
                  </a:lnTo>
                  <a:lnTo>
                    <a:pt x="0" y="7777"/>
                  </a:lnTo>
                  <a:lnTo>
                    <a:pt x="37" y="7850"/>
                  </a:lnTo>
                  <a:lnTo>
                    <a:pt x="73" y="7887"/>
                  </a:lnTo>
                  <a:lnTo>
                    <a:pt x="110" y="7960"/>
                  </a:lnTo>
                  <a:lnTo>
                    <a:pt x="183" y="7960"/>
                  </a:lnTo>
                  <a:lnTo>
                    <a:pt x="367" y="8034"/>
                  </a:lnTo>
                  <a:lnTo>
                    <a:pt x="660" y="8034"/>
                  </a:lnTo>
                  <a:lnTo>
                    <a:pt x="660" y="7997"/>
                  </a:lnTo>
                  <a:lnTo>
                    <a:pt x="770" y="7997"/>
                  </a:lnTo>
                  <a:lnTo>
                    <a:pt x="880" y="8181"/>
                  </a:lnTo>
                  <a:lnTo>
                    <a:pt x="990" y="8364"/>
                  </a:lnTo>
                  <a:lnTo>
                    <a:pt x="1211" y="8657"/>
                  </a:lnTo>
                  <a:lnTo>
                    <a:pt x="1651" y="9281"/>
                  </a:lnTo>
                  <a:lnTo>
                    <a:pt x="1687" y="9354"/>
                  </a:lnTo>
                  <a:lnTo>
                    <a:pt x="1651" y="9501"/>
                  </a:lnTo>
                  <a:lnTo>
                    <a:pt x="1614" y="9648"/>
                  </a:lnTo>
                  <a:lnTo>
                    <a:pt x="1577" y="9831"/>
                  </a:lnTo>
                  <a:lnTo>
                    <a:pt x="1577" y="9941"/>
                  </a:lnTo>
                  <a:lnTo>
                    <a:pt x="1614" y="10051"/>
                  </a:lnTo>
                  <a:lnTo>
                    <a:pt x="1541" y="10235"/>
                  </a:lnTo>
                  <a:lnTo>
                    <a:pt x="1431" y="10418"/>
                  </a:lnTo>
                  <a:lnTo>
                    <a:pt x="1357" y="10601"/>
                  </a:lnTo>
                  <a:lnTo>
                    <a:pt x="1211" y="10785"/>
                  </a:lnTo>
                  <a:lnTo>
                    <a:pt x="1137" y="10858"/>
                  </a:lnTo>
                  <a:lnTo>
                    <a:pt x="1137" y="10968"/>
                  </a:lnTo>
                  <a:lnTo>
                    <a:pt x="1174" y="11078"/>
                  </a:lnTo>
                  <a:lnTo>
                    <a:pt x="1247" y="11152"/>
                  </a:lnTo>
                  <a:lnTo>
                    <a:pt x="1357" y="11188"/>
                  </a:lnTo>
                  <a:lnTo>
                    <a:pt x="1467" y="11152"/>
                  </a:lnTo>
                  <a:lnTo>
                    <a:pt x="1541" y="11078"/>
                  </a:lnTo>
                  <a:lnTo>
                    <a:pt x="1577" y="10968"/>
                  </a:lnTo>
                  <a:lnTo>
                    <a:pt x="1614" y="10932"/>
                  </a:lnTo>
                  <a:lnTo>
                    <a:pt x="1687" y="10822"/>
                  </a:lnTo>
                  <a:lnTo>
                    <a:pt x="1761" y="10638"/>
                  </a:lnTo>
                  <a:lnTo>
                    <a:pt x="1834" y="10491"/>
                  </a:lnTo>
                  <a:lnTo>
                    <a:pt x="1907" y="10198"/>
                  </a:lnTo>
                  <a:lnTo>
                    <a:pt x="2164" y="10198"/>
                  </a:lnTo>
                  <a:lnTo>
                    <a:pt x="2348" y="10161"/>
                  </a:lnTo>
                  <a:lnTo>
                    <a:pt x="2494" y="10088"/>
                  </a:lnTo>
                  <a:lnTo>
                    <a:pt x="2641" y="10015"/>
                  </a:lnTo>
                  <a:lnTo>
                    <a:pt x="2714" y="9905"/>
                  </a:lnTo>
                  <a:lnTo>
                    <a:pt x="3338" y="9905"/>
                  </a:lnTo>
                  <a:lnTo>
                    <a:pt x="3998" y="9941"/>
                  </a:lnTo>
                  <a:lnTo>
                    <a:pt x="4035" y="10051"/>
                  </a:lnTo>
                  <a:lnTo>
                    <a:pt x="4072" y="10088"/>
                  </a:lnTo>
                  <a:lnTo>
                    <a:pt x="4145" y="10161"/>
                  </a:lnTo>
                  <a:lnTo>
                    <a:pt x="4292" y="10235"/>
                  </a:lnTo>
                  <a:lnTo>
                    <a:pt x="4439" y="10308"/>
                  </a:lnTo>
                  <a:lnTo>
                    <a:pt x="4622" y="10308"/>
                  </a:lnTo>
                  <a:lnTo>
                    <a:pt x="4805" y="10271"/>
                  </a:lnTo>
                  <a:lnTo>
                    <a:pt x="4879" y="10235"/>
                  </a:lnTo>
                  <a:lnTo>
                    <a:pt x="5282" y="10822"/>
                  </a:lnTo>
                  <a:lnTo>
                    <a:pt x="5429" y="11115"/>
                  </a:lnTo>
                  <a:lnTo>
                    <a:pt x="5576" y="11408"/>
                  </a:lnTo>
                  <a:lnTo>
                    <a:pt x="5796" y="11995"/>
                  </a:lnTo>
                  <a:lnTo>
                    <a:pt x="5759" y="12105"/>
                  </a:lnTo>
                  <a:lnTo>
                    <a:pt x="5759" y="12215"/>
                  </a:lnTo>
                  <a:lnTo>
                    <a:pt x="5759" y="12362"/>
                  </a:lnTo>
                  <a:lnTo>
                    <a:pt x="5759" y="12472"/>
                  </a:lnTo>
                  <a:lnTo>
                    <a:pt x="5759" y="12509"/>
                  </a:lnTo>
                  <a:lnTo>
                    <a:pt x="5722" y="12619"/>
                  </a:lnTo>
                  <a:lnTo>
                    <a:pt x="5722" y="12692"/>
                  </a:lnTo>
                  <a:lnTo>
                    <a:pt x="5759" y="12766"/>
                  </a:lnTo>
                  <a:lnTo>
                    <a:pt x="5979" y="12876"/>
                  </a:lnTo>
                  <a:lnTo>
                    <a:pt x="5759" y="13169"/>
                  </a:lnTo>
                  <a:lnTo>
                    <a:pt x="5612" y="13463"/>
                  </a:lnTo>
                  <a:lnTo>
                    <a:pt x="5502" y="13793"/>
                  </a:lnTo>
                  <a:lnTo>
                    <a:pt x="5429" y="14123"/>
                  </a:lnTo>
                  <a:lnTo>
                    <a:pt x="5392" y="14196"/>
                  </a:lnTo>
                  <a:lnTo>
                    <a:pt x="5429" y="14270"/>
                  </a:lnTo>
                  <a:lnTo>
                    <a:pt x="5502" y="14343"/>
                  </a:lnTo>
                  <a:lnTo>
                    <a:pt x="5576" y="14380"/>
                  </a:lnTo>
                  <a:lnTo>
                    <a:pt x="5649" y="14416"/>
                  </a:lnTo>
                  <a:lnTo>
                    <a:pt x="5722" y="14416"/>
                  </a:lnTo>
                  <a:lnTo>
                    <a:pt x="5759" y="14380"/>
                  </a:lnTo>
                  <a:lnTo>
                    <a:pt x="5832" y="14306"/>
                  </a:lnTo>
                  <a:lnTo>
                    <a:pt x="5832" y="14233"/>
                  </a:lnTo>
                  <a:lnTo>
                    <a:pt x="5869" y="14086"/>
                  </a:lnTo>
                  <a:lnTo>
                    <a:pt x="5979" y="13793"/>
                  </a:lnTo>
                  <a:lnTo>
                    <a:pt x="6089" y="13463"/>
                  </a:lnTo>
                  <a:lnTo>
                    <a:pt x="6309" y="13022"/>
                  </a:lnTo>
                  <a:lnTo>
                    <a:pt x="6566" y="13022"/>
                  </a:lnTo>
                  <a:lnTo>
                    <a:pt x="6713" y="12986"/>
                  </a:lnTo>
                  <a:lnTo>
                    <a:pt x="6786" y="12876"/>
                  </a:lnTo>
                  <a:lnTo>
                    <a:pt x="6860" y="12582"/>
                  </a:lnTo>
                  <a:lnTo>
                    <a:pt x="7593" y="12582"/>
                  </a:lnTo>
                  <a:lnTo>
                    <a:pt x="8253" y="12546"/>
                  </a:lnTo>
                  <a:lnTo>
                    <a:pt x="8914" y="12509"/>
                  </a:lnTo>
                  <a:lnTo>
                    <a:pt x="8950" y="12509"/>
                  </a:lnTo>
                  <a:lnTo>
                    <a:pt x="8950" y="12619"/>
                  </a:lnTo>
                  <a:lnTo>
                    <a:pt x="9024" y="12692"/>
                  </a:lnTo>
                  <a:lnTo>
                    <a:pt x="9170" y="12802"/>
                  </a:lnTo>
                  <a:lnTo>
                    <a:pt x="9354" y="12876"/>
                  </a:lnTo>
                  <a:lnTo>
                    <a:pt x="9537" y="12912"/>
                  </a:lnTo>
                  <a:lnTo>
                    <a:pt x="9647" y="13279"/>
                  </a:lnTo>
                  <a:lnTo>
                    <a:pt x="9794" y="13829"/>
                  </a:lnTo>
                  <a:lnTo>
                    <a:pt x="9904" y="14050"/>
                  </a:lnTo>
                  <a:lnTo>
                    <a:pt x="9977" y="14160"/>
                  </a:lnTo>
                  <a:lnTo>
                    <a:pt x="10051" y="14270"/>
                  </a:lnTo>
                  <a:lnTo>
                    <a:pt x="10198" y="14270"/>
                  </a:lnTo>
                  <a:lnTo>
                    <a:pt x="10271" y="14233"/>
                  </a:lnTo>
                  <a:lnTo>
                    <a:pt x="10308" y="14160"/>
                  </a:lnTo>
                  <a:lnTo>
                    <a:pt x="10308" y="14013"/>
                  </a:lnTo>
                  <a:lnTo>
                    <a:pt x="10308" y="13903"/>
                  </a:lnTo>
                  <a:lnTo>
                    <a:pt x="10198" y="13609"/>
                  </a:lnTo>
                  <a:lnTo>
                    <a:pt x="9977" y="12949"/>
                  </a:lnTo>
                  <a:lnTo>
                    <a:pt x="9904" y="12729"/>
                  </a:lnTo>
                  <a:lnTo>
                    <a:pt x="9977" y="12619"/>
                  </a:lnTo>
                  <a:lnTo>
                    <a:pt x="10088" y="12399"/>
                  </a:lnTo>
                  <a:lnTo>
                    <a:pt x="10124" y="12215"/>
                  </a:lnTo>
                  <a:lnTo>
                    <a:pt x="10161" y="12032"/>
                  </a:lnTo>
                  <a:lnTo>
                    <a:pt x="10161" y="11885"/>
                  </a:lnTo>
                  <a:lnTo>
                    <a:pt x="10124" y="11849"/>
                  </a:lnTo>
                  <a:lnTo>
                    <a:pt x="10601" y="11042"/>
                  </a:lnTo>
                  <a:lnTo>
                    <a:pt x="11115" y="10235"/>
                  </a:lnTo>
                  <a:lnTo>
                    <a:pt x="11371" y="10088"/>
                  </a:lnTo>
                  <a:lnTo>
                    <a:pt x="11518" y="9978"/>
                  </a:lnTo>
                  <a:lnTo>
                    <a:pt x="11628" y="9868"/>
                  </a:lnTo>
                  <a:lnTo>
                    <a:pt x="11665" y="9831"/>
                  </a:lnTo>
                  <a:lnTo>
                    <a:pt x="11738" y="9758"/>
                  </a:lnTo>
                  <a:lnTo>
                    <a:pt x="11812" y="9611"/>
                  </a:lnTo>
                  <a:lnTo>
                    <a:pt x="11885" y="9464"/>
                  </a:lnTo>
                  <a:lnTo>
                    <a:pt x="12068" y="9501"/>
                  </a:lnTo>
                  <a:lnTo>
                    <a:pt x="12288" y="9501"/>
                  </a:lnTo>
                  <a:lnTo>
                    <a:pt x="12875" y="9538"/>
                  </a:lnTo>
                  <a:lnTo>
                    <a:pt x="13426" y="9501"/>
                  </a:lnTo>
                  <a:lnTo>
                    <a:pt x="13499" y="9501"/>
                  </a:lnTo>
                  <a:lnTo>
                    <a:pt x="13572" y="9464"/>
                  </a:lnTo>
                  <a:lnTo>
                    <a:pt x="13646" y="9391"/>
                  </a:lnTo>
                  <a:lnTo>
                    <a:pt x="13646" y="9318"/>
                  </a:lnTo>
                  <a:lnTo>
                    <a:pt x="13682" y="9244"/>
                  </a:lnTo>
                  <a:lnTo>
                    <a:pt x="13646" y="9171"/>
                  </a:lnTo>
                  <a:lnTo>
                    <a:pt x="13609" y="9098"/>
                  </a:lnTo>
                  <a:lnTo>
                    <a:pt x="13536" y="9024"/>
                  </a:lnTo>
                  <a:lnTo>
                    <a:pt x="13426" y="9024"/>
                  </a:lnTo>
                  <a:lnTo>
                    <a:pt x="13059" y="8988"/>
                  </a:lnTo>
                  <a:lnTo>
                    <a:pt x="12655" y="8988"/>
                  </a:lnTo>
                  <a:lnTo>
                    <a:pt x="11885" y="9024"/>
                  </a:lnTo>
                  <a:lnTo>
                    <a:pt x="11812" y="8951"/>
                  </a:lnTo>
                  <a:lnTo>
                    <a:pt x="11738" y="8877"/>
                  </a:lnTo>
                  <a:lnTo>
                    <a:pt x="11518" y="8767"/>
                  </a:lnTo>
                  <a:lnTo>
                    <a:pt x="11445" y="8767"/>
                  </a:lnTo>
                  <a:lnTo>
                    <a:pt x="11335" y="8804"/>
                  </a:lnTo>
                  <a:lnTo>
                    <a:pt x="11225" y="8767"/>
                  </a:lnTo>
                  <a:lnTo>
                    <a:pt x="11078" y="8804"/>
                  </a:lnTo>
                  <a:lnTo>
                    <a:pt x="10638" y="8107"/>
                  </a:lnTo>
                  <a:lnTo>
                    <a:pt x="10271" y="7594"/>
                  </a:lnTo>
                  <a:lnTo>
                    <a:pt x="10088" y="7300"/>
                  </a:lnTo>
                  <a:lnTo>
                    <a:pt x="9904" y="7080"/>
                  </a:lnTo>
                  <a:lnTo>
                    <a:pt x="9977" y="6970"/>
                  </a:lnTo>
                  <a:lnTo>
                    <a:pt x="10051" y="6823"/>
                  </a:lnTo>
                  <a:lnTo>
                    <a:pt x="10088" y="6713"/>
                  </a:lnTo>
                  <a:lnTo>
                    <a:pt x="10124" y="6567"/>
                  </a:lnTo>
                  <a:lnTo>
                    <a:pt x="10088" y="6493"/>
                  </a:lnTo>
                  <a:lnTo>
                    <a:pt x="10051" y="6456"/>
                  </a:lnTo>
                  <a:lnTo>
                    <a:pt x="9941" y="6456"/>
                  </a:lnTo>
                  <a:lnTo>
                    <a:pt x="10124" y="6236"/>
                  </a:lnTo>
                  <a:lnTo>
                    <a:pt x="10308" y="5980"/>
                  </a:lnTo>
                  <a:lnTo>
                    <a:pt x="10638" y="5503"/>
                  </a:lnTo>
                  <a:lnTo>
                    <a:pt x="11005" y="4953"/>
                  </a:lnTo>
                  <a:lnTo>
                    <a:pt x="11078" y="4953"/>
                  </a:lnTo>
                  <a:lnTo>
                    <a:pt x="11151" y="4916"/>
                  </a:lnTo>
                  <a:lnTo>
                    <a:pt x="11225" y="4843"/>
                  </a:lnTo>
                  <a:lnTo>
                    <a:pt x="11298" y="4769"/>
                  </a:lnTo>
                  <a:lnTo>
                    <a:pt x="11518" y="4586"/>
                  </a:lnTo>
                  <a:lnTo>
                    <a:pt x="11591" y="4476"/>
                  </a:lnTo>
                  <a:lnTo>
                    <a:pt x="11665" y="4366"/>
                  </a:lnTo>
                  <a:lnTo>
                    <a:pt x="11702" y="4256"/>
                  </a:lnTo>
                  <a:lnTo>
                    <a:pt x="11702" y="4146"/>
                  </a:lnTo>
                  <a:lnTo>
                    <a:pt x="11665" y="3999"/>
                  </a:lnTo>
                  <a:lnTo>
                    <a:pt x="11591" y="3889"/>
                  </a:lnTo>
                  <a:lnTo>
                    <a:pt x="11518" y="3779"/>
                  </a:lnTo>
                  <a:lnTo>
                    <a:pt x="11408" y="3742"/>
                  </a:lnTo>
                  <a:lnTo>
                    <a:pt x="11298" y="3705"/>
                  </a:lnTo>
                  <a:lnTo>
                    <a:pt x="11151" y="3669"/>
                  </a:lnTo>
                  <a:lnTo>
                    <a:pt x="10931" y="3192"/>
                  </a:lnTo>
                  <a:lnTo>
                    <a:pt x="10674" y="2752"/>
                  </a:lnTo>
                  <a:lnTo>
                    <a:pt x="10344" y="2091"/>
                  </a:lnTo>
                  <a:lnTo>
                    <a:pt x="10124" y="1725"/>
                  </a:lnTo>
                  <a:lnTo>
                    <a:pt x="9904" y="1431"/>
                  </a:lnTo>
                  <a:lnTo>
                    <a:pt x="9941" y="1284"/>
                  </a:lnTo>
                  <a:lnTo>
                    <a:pt x="9941" y="1211"/>
                  </a:lnTo>
                  <a:lnTo>
                    <a:pt x="9977" y="1064"/>
                  </a:lnTo>
                  <a:lnTo>
                    <a:pt x="9941" y="954"/>
                  </a:lnTo>
                  <a:lnTo>
                    <a:pt x="9904" y="844"/>
                  </a:lnTo>
                  <a:lnTo>
                    <a:pt x="9831" y="697"/>
                  </a:lnTo>
                  <a:lnTo>
                    <a:pt x="9721" y="587"/>
                  </a:lnTo>
                  <a:lnTo>
                    <a:pt x="9574" y="514"/>
                  </a:lnTo>
                  <a:lnTo>
                    <a:pt x="9427" y="477"/>
                  </a:lnTo>
                  <a:lnTo>
                    <a:pt x="9244" y="514"/>
                  </a:lnTo>
                  <a:lnTo>
                    <a:pt x="9097" y="551"/>
                  </a:lnTo>
                  <a:lnTo>
                    <a:pt x="8987" y="661"/>
                  </a:lnTo>
                  <a:lnTo>
                    <a:pt x="8914" y="808"/>
                  </a:lnTo>
                  <a:lnTo>
                    <a:pt x="8877" y="954"/>
                  </a:lnTo>
                  <a:lnTo>
                    <a:pt x="8840" y="1028"/>
                  </a:lnTo>
                  <a:lnTo>
                    <a:pt x="7887" y="1101"/>
                  </a:lnTo>
                  <a:lnTo>
                    <a:pt x="7080" y="1174"/>
                  </a:lnTo>
                  <a:lnTo>
                    <a:pt x="6933" y="1174"/>
                  </a:lnTo>
                  <a:lnTo>
                    <a:pt x="6860" y="1064"/>
                  </a:lnTo>
                  <a:lnTo>
                    <a:pt x="6749" y="918"/>
                  </a:lnTo>
                  <a:lnTo>
                    <a:pt x="6713" y="881"/>
                  </a:lnTo>
                  <a:lnTo>
                    <a:pt x="6639" y="808"/>
                  </a:lnTo>
                  <a:lnTo>
                    <a:pt x="6529" y="771"/>
                  </a:lnTo>
                  <a:lnTo>
                    <a:pt x="6456" y="771"/>
                  </a:lnTo>
                  <a:lnTo>
                    <a:pt x="6383" y="808"/>
                  </a:lnTo>
                  <a:lnTo>
                    <a:pt x="5942" y="808"/>
                  </a:lnTo>
                  <a:lnTo>
                    <a:pt x="5686" y="477"/>
                  </a:lnTo>
                  <a:lnTo>
                    <a:pt x="5576" y="294"/>
                  </a:lnTo>
                  <a:lnTo>
                    <a:pt x="5466" y="111"/>
                  </a:lnTo>
                  <a:lnTo>
                    <a:pt x="5429" y="37"/>
                  </a:lnTo>
                  <a:lnTo>
                    <a:pt x="5356" y="1"/>
                  </a:lnTo>
                  <a:lnTo>
                    <a:pt x="5209" y="1"/>
                  </a:lnTo>
                  <a:lnTo>
                    <a:pt x="5025" y="37"/>
                  </a:lnTo>
                  <a:lnTo>
                    <a:pt x="491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8" name="Google Shape;308;p5"/>
            <p:cNvSpPr/>
            <p:nvPr/>
          </p:nvSpPr>
          <p:spPr>
            <a:xfrm>
              <a:off x="6789450" y="3384325"/>
              <a:ext cx="262300" cy="186175"/>
            </a:xfrm>
            <a:custGeom>
              <a:avLst/>
              <a:gdLst/>
              <a:ahLst/>
              <a:cxnLst/>
              <a:rect l="l" t="t" r="r" b="b"/>
              <a:pathLst>
                <a:path w="10492" h="7447" extrusionOk="0">
                  <a:moveTo>
                    <a:pt x="7300" y="1761"/>
                  </a:moveTo>
                  <a:lnTo>
                    <a:pt x="7117" y="1797"/>
                  </a:lnTo>
                  <a:lnTo>
                    <a:pt x="6897" y="1834"/>
                  </a:lnTo>
                  <a:lnTo>
                    <a:pt x="6713" y="1907"/>
                  </a:lnTo>
                  <a:lnTo>
                    <a:pt x="6530" y="2017"/>
                  </a:lnTo>
                  <a:lnTo>
                    <a:pt x="6383" y="2128"/>
                  </a:lnTo>
                  <a:lnTo>
                    <a:pt x="6273" y="2274"/>
                  </a:lnTo>
                  <a:lnTo>
                    <a:pt x="6200" y="2458"/>
                  </a:lnTo>
                  <a:lnTo>
                    <a:pt x="6200" y="2531"/>
                  </a:lnTo>
                  <a:lnTo>
                    <a:pt x="6237" y="2604"/>
                  </a:lnTo>
                  <a:lnTo>
                    <a:pt x="6310" y="2641"/>
                  </a:lnTo>
                  <a:lnTo>
                    <a:pt x="6383" y="2641"/>
                  </a:lnTo>
                  <a:lnTo>
                    <a:pt x="6530" y="2604"/>
                  </a:lnTo>
                  <a:lnTo>
                    <a:pt x="6640" y="2531"/>
                  </a:lnTo>
                  <a:lnTo>
                    <a:pt x="6860" y="2384"/>
                  </a:lnTo>
                  <a:lnTo>
                    <a:pt x="7007" y="2348"/>
                  </a:lnTo>
                  <a:lnTo>
                    <a:pt x="7154" y="2274"/>
                  </a:lnTo>
                  <a:lnTo>
                    <a:pt x="7484" y="2274"/>
                  </a:lnTo>
                  <a:lnTo>
                    <a:pt x="7667" y="2311"/>
                  </a:lnTo>
                  <a:lnTo>
                    <a:pt x="7851" y="2384"/>
                  </a:lnTo>
                  <a:lnTo>
                    <a:pt x="7924" y="2458"/>
                  </a:lnTo>
                  <a:lnTo>
                    <a:pt x="7961" y="2531"/>
                  </a:lnTo>
                  <a:lnTo>
                    <a:pt x="7997" y="2641"/>
                  </a:lnTo>
                  <a:lnTo>
                    <a:pt x="7997" y="2751"/>
                  </a:lnTo>
                  <a:lnTo>
                    <a:pt x="7961" y="2898"/>
                  </a:lnTo>
                  <a:lnTo>
                    <a:pt x="7887" y="3045"/>
                  </a:lnTo>
                  <a:lnTo>
                    <a:pt x="7667" y="3338"/>
                  </a:lnTo>
                  <a:lnTo>
                    <a:pt x="7190" y="3998"/>
                  </a:lnTo>
                  <a:lnTo>
                    <a:pt x="6713" y="4622"/>
                  </a:lnTo>
                  <a:lnTo>
                    <a:pt x="5686" y="5869"/>
                  </a:lnTo>
                  <a:lnTo>
                    <a:pt x="5613" y="6016"/>
                  </a:lnTo>
                  <a:lnTo>
                    <a:pt x="5650" y="6162"/>
                  </a:lnTo>
                  <a:lnTo>
                    <a:pt x="5686" y="6236"/>
                  </a:lnTo>
                  <a:lnTo>
                    <a:pt x="5723" y="6273"/>
                  </a:lnTo>
                  <a:lnTo>
                    <a:pt x="5796" y="6309"/>
                  </a:lnTo>
                  <a:lnTo>
                    <a:pt x="5870" y="6309"/>
                  </a:lnTo>
                  <a:lnTo>
                    <a:pt x="6567" y="6273"/>
                  </a:lnTo>
                  <a:lnTo>
                    <a:pt x="7264" y="6309"/>
                  </a:lnTo>
                  <a:lnTo>
                    <a:pt x="8034" y="6346"/>
                  </a:lnTo>
                  <a:lnTo>
                    <a:pt x="8401" y="6419"/>
                  </a:lnTo>
                  <a:lnTo>
                    <a:pt x="8547" y="6419"/>
                  </a:lnTo>
                  <a:lnTo>
                    <a:pt x="8731" y="6383"/>
                  </a:lnTo>
                  <a:lnTo>
                    <a:pt x="8841" y="6309"/>
                  </a:lnTo>
                  <a:lnTo>
                    <a:pt x="8878" y="6199"/>
                  </a:lnTo>
                  <a:lnTo>
                    <a:pt x="8878" y="6089"/>
                  </a:lnTo>
                  <a:lnTo>
                    <a:pt x="8768" y="6016"/>
                  </a:lnTo>
                  <a:lnTo>
                    <a:pt x="8658" y="5942"/>
                  </a:lnTo>
                  <a:lnTo>
                    <a:pt x="8474" y="5869"/>
                  </a:lnTo>
                  <a:lnTo>
                    <a:pt x="8107" y="5796"/>
                  </a:lnTo>
                  <a:lnTo>
                    <a:pt x="7410" y="5759"/>
                  </a:lnTo>
                  <a:lnTo>
                    <a:pt x="6457" y="5759"/>
                  </a:lnTo>
                  <a:lnTo>
                    <a:pt x="7557" y="4365"/>
                  </a:lnTo>
                  <a:lnTo>
                    <a:pt x="7851" y="3998"/>
                  </a:lnTo>
                  <a:lnTo>
                    <a:pt x="8144" y="3595"/>
                  </a:lnTo>
                  <a:lnTo>
                    <a:pt x="8291" y="3375"/>
                  </a:lnTo>
                  <a:lnTo>
                    <a:pt x="8401" y="3191"/>
                  </a:lnTo>
                  <a:lnTo>
                    <a:pt x="8474" y="2935"/>
                  </a:lnTo>
                  <a:lnTo>
                    <a:pt x="8511" y="2714"/>
                  </a:lnTo>
                  <a:lnTo>
                    <a:pt x="8511" y="2494"/>
                  </a:lnTo>
                  <a:lnTo>
                    <a:pt x="8437" y="2311"/>
                  </a:lnTo>
                  <a:lnTo>
                    <a:pt x="8327" y="2164"/>
                  </a:lnTo>
                  <a:lnTo>
                    <a:pt x="8217" y="2017"/>
                  </a:lnTo>
                  <a:lnTo>
                    <a:pt x="8071" y="1907"/>
                  </a:lnTo>
                  <a:lnTo>
                    <a:pt x="7887" y="1834"/>
                  </a:lnTo>
                  <a:lnTo>
                    <a:pt x="7667" y="1797"/>
                  </a:lnTo>
                  <a:lnTo>
                    <a:pt x="7484" y="1761"/>
                  </a:lnTo>
                  <a:close/>
                  <a:moveTo>
                    <a:pt x="954" y="0"/>
                  </a:moveTo>
                  <a:lnTo>
                    <a:pt x="771" y="37"/>
                  </a:lnTo>
                  <a:lnTo>
                    <a:pt x="624" y="110"/>
                  </a:lnTo>
                  <a:lnTo>
                    <a:pt x="441" y="183"/>
                  </a:lnTo>
                  <a:lnTo>
                    <a:pt x="294" y="257"/>
                  </a:lnTo>
                  <a:lnTo>
                    <a:pt x="147" y="404"/>
                  </a:lnTo>
                  <a:lnTo>
                    <a:pt x="37" y="514"/>
                  </a:lnTo>
                  <a:lnTo>
                    <a:pt x="1" y="587"/>
                  </a:lnTo>
                  <a:lnTo>
                    <a:pt x="1" y="660"/>
                  </a:lnTo>
                  <a:lnTo>
                    <a:pt x="74" y="770"/>
                  </a:lnTo>
                  <a:lnTo>
                    <a:pt x="184" y="844"/>
                  </a:lnTo>
                  <a:lnTo>
                    <a:pt x="257" y="844"/>
                  </a:lnTo>
                  <a:lnTo>
                    <a:pt x="331" y="807"/>
                  </a:lnTo>
                  <a:lnTo>
                    <a:pt x="661" y="660"/>
                  </a:lnTo>
                  <a:lnTo>
                    <a:pt x="844" y="624"/>
                  </a:lnTo>
                  <a:lnTo>
                    <a:pt x="1028" y="587"/>
                  </a:lnTo>
                  <a:lnTo>
                    <a:pt x="991" y="624"/>
                  </a:lnTo>
                  <a:lnTo>
                    <a:pt x="991" y="844"/>
                  </a:lnTo>
                  <a:lnTo>
                    <a:pt x="991" y="1064"/>
                  </a:lnTo>
                  <a:lnTo>
                    <a:pt x="1101" y="1467"/>
                  </a:lnTo>
                  <a:lnTo>
                    <a:pt x="1358" y="2641"/>
                  </a:lnTo>
                  <a:lnTo>
                    <a:pt x="2312" y="7263"/>
                  </a:lnTo>
                  <a:lnTo>
                    <a:pt x="2348" y="7336"/>
                  </a:lnTo>
                  <a:lnTo>
                    <a:pt x="2422" y="7410"/>
                  </a:lnTo>
                  <a:lnTo>
                    <a:pt x="2495" y="7446"/>
                  </a:lnTo>
                  <a:lnTo>
                    <a:pt x="2678" y="7446"/>
                  </a:lnTo>
                  <a:lnTo>
                    <a:pt x="2752" y="7410"/>
                  </a:lnTo>
                  <a:lnTo>
                    <a:pt x="2825" y="7336"/>
                  </a:lnTo>
                  <a:lnTo>
                    <a:pt x="2862" y="7263"/>
                  </a:lnTo>
                  <a:lnTo>
                    <a:pt x="4072" y="4108"/>
                  </a:lnTo>
                  <a:lnTo>
                    <a:pt x="5246" y="990"/>
                  </a:lnTo>
                  <a:lnTo>
                    <a:pt x="6457" y="917"/>
                  </a:lnTo>
                  <a:lnTo>
                    <a:pt x="7667" y="880"/>
                  </a:lnTo>
                  <a:lnTo>
                    <a:pt x="8988" y="917"/>
                  </a:lnTo>
                  <a:lnTo>
                    <a:pt x="9648" y="990"/>
                  </a:lnTo>
                  <a:lnTo>
                    <a:pt x="9978" y="990"/>
                  </a:lnTo>
                  <a:lnTo>
                    <a:pt x="10308" y="954"/>
                  </a:lnTo>
                  <a:lnTo>
                    <a:pt x="10382" y="917"/>
                  </a:lnTo>
                  <a:lnTo>
                    <a:pt x="10455" y="880"/>
                  </a:lnTo>
                  <a:lnTo>
                    <a:pt x="10492" y="807"/>
                  </a:lnTo>
                  <a:lnTo>
                    <a:pt x="10492" y="734"/>
                  </a:lnTo>
                  <a:lnTo>
                    <a:pt x="10418" y="587"/>
                  </a:lnTo>
                  <a:lnTo>
                    <a:pt x="10382" y="514"/>
                  </a:lnTo>
                  <a:lnTo>
                    <a:pt x="10308" y="477"/>
                  </a:lnTo>
                  <a:lnTo>
                    <a:pt x="10015" y="404"/>
                  </a:lnTo>
                  <a:lnTo>
                    <a:pt x="9721" y="367"/>
                  </a:lnTo>
                  <a:lnTo>
                    <a:pt x="9134" y="330"/>
                  </a:lnTo>
                  <a:lnTo>
                    <a:pt x="7814" y="293"/>
                  </a:lnTo>
                  <a:lnTo>
                    <a:pt x="6420" y="330"/>
                  </a:lnTo>
                  <a:lnTo>
                    <a:pt x="5026" y="404"/>
                  </a:lnTo>
                  <a:lnTo>
                    <a:pt x="4916" y="440"/>
                  </a:lnTo>
                  <a:lnTo>
                    <a:pt x="4843" y="477"/>
                  </a:lnTo>
                  <a:lnTo>
                    <a:pt x="4806" y="550"/>
                  </a:lnTo>
                  <a:lnTo>
                    <a:pt x="4733" y="624"/>
                  </a:lnTo>
                  <a:lnTo>
                    <a:pt x="2678" y="6162"/>
                  </a:lnTo>
                  <a:lnTo>
                    <a:pt x="2128" y="3705"/>
                  </a:lnTo>
                  <a:lnTo>
                    <a:pt x="1725" y="1981"/>
                  </a:lnTo>
                  <a:lnTo>
                    <a:pt x="1541" y="1210"/>
                  </a:lnTo>
                  <a:lnTo>
                    <a:pt x="1468" y="844"/>
                  </a:lnTo>
                  <a:lnTo>
                    <a:pt x="1431" y="660"/>
                  </a:lnTo>
                  <a:lnTo>
                    <a:pt x="1395" y="550"/>
                  </a:lnTo>
                  <a:lnTo>
                    <a:pt x="1431" y="550"/>
                  </a:lnTo>
                  <a:lnTo>
                    <a:pt x="1468" y="514"/>
                  </a:lnTo>
                  <a:lnTo>
                    <a:pt x="1468" y="477"/>
                  </a:lnTo>
                  <a:lnTo>
                    <a:pt x="1505" y="367"/>
                  </a:lnTo>
                  <a:lnTo>
                    <a:pt x="1505" y="220"/>
                  </a:lnTo>
                  <a:lnTo>
                    <a:pt x="1468" y="110"/>
                  </a:lnTo>
                  <a:lnTo>
                    <a:pt x="1395" y="73"/>
                  </a:lnTo>
                  <a:lnTo>
                    <a:pt x="1321" y="37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09" name="Google Shape;309;p5"/>
            <p:cNvSpPr/>
            <p:nvPr/>
          </p:nvSpPr>
          <p:spPr>
            <a:xfrm>
              <a:off x="6950850" y="4617725"/>
              <a:ext cx="254050" cy="162350"/>
            </a:xfrm>
            <a:custGeom>
              <a:avLst/>
              <a:gdLst/>
              <a:ahLst/>
              <a:cxnLst/>
              <a:rect l="l" t="t" r="r" b="b"/>
              <a:pathLst>
                <a:path w="10162" h="6494" extrusionOk="0">
                  <a:moveTo>
                    <a:pt x="8291" y="587"/>
                  </a:moveTo>
                  <a:lnTo>
                    <a:pt x="8291" y="698"/>
                  </a:lnTo>
                  <a:lnTo>
                    <a:pt x="8327" y="771"/>
                  </a:lnTo>
                  <a:lnTo>
                    <a:pt x="8401" y="808"/>
                  </a:lnTo>
                  <a:lnTo>
                    <a:pt x="8474" y="808"/>
                  </a:lnTo>
                  <a:lnTo>
                    <a:pt x="8768" y="771"/>
                  </a:lnTo>
                  <a:lnTo>
                    <a:pt x="8914" y="771"/>
                  </a:lnTo>
                  <a:lnTo>
                    <a:pt x="8988" y="808"/>
                  </a:lnTo>
                  <a:lnTo>
                    <a:pt x="9024" y="844"/>
                  </a:lnTo>
                  <a:lnTo>
                    <a:pt x="9208" y="1101"/>
                  </a:lnTo>
                  <a:lnTo>
                    <a:pt x="9318" y="1321"/>
                  </a:lnTo>
                  <a:lnTo>
                    <a:pt x="9465" y="1615"/>
                  </a:lnTo>
                  <a:lnTo>
                    <a:pt x="9538" y="1871"/>
                  </a:lnTo>
                  <a:lnTo>
                    <a:pt x="9611" y="2165"/>
                  </a:lnTo>
                  <a:lnTo>
                    <a:pt x="9648" y="2458"/>
                  </a:lnTo>
                  <a:lnTo>
                    <a:pt x="9648" y="2715"/>
                  </a:lnTo>
                  <a:lnTo>
                    <a:pt x="9575" y="2972"/>
                  </a:lnTo>
                  <a:lnTo>
                    <a:pt x="9501" y="3229"/>
                  </a:lnTo>
                  <a:lnTo>
                    <a:pt x="9354" y="3485"/>
                  </a:lnTo>
                  <a:lnTo>
                    <a:pt x="9171" y="3669"/>
                  </a:lnTo>
                  <a:lnTo>
                    <a:pt x="8988" y="3852"/>
                  </a:lnTo>
                  <a:lnTo>
                    <a:pt x="8731" y="3962"/>
                  </a:lnTo>
                  <a:lnTo>
                    <a:pt x="8474" y="3999"/>
                  </a:lnTo>
                  <a:lnTo>
                    <a:pt x="8327" y="3999"/>
                  </a:lnTo>
                  <a:lnTo>
                    <a:pt x="8217" y="3925"/>
                  </a:lnTo>
                  <a:lnTo>
                    <a:pt x="8107" y="3852"/>
                  </a:lnTo>
                  <a:lnTo>
                    <a:pt x="7997" y="3742"/>
                  </a:lnTo>
                  <a:lnTo>
                    <a:pt x="7851" y="3485"/>
                  </a:lnTo>
                  <a:lnTo>
                    <a:pt x="7740" y="3229"/>
                  </a:lnTo>
                  <a:lnTo>
                    <a:pt x="7630" y="2935"/>
                  </a:lnTo>
                  <a:lnTo>
                    <a:pt x="7594" y="2605"/>
                  </a:lnTo>
                  <a:lnTo>
                    <a:pt x="7557" y="2311"/>
                  </a:lnTo>
                  <a:lnTo>
                    <a:pt x="7594" y="1981"/>
                  </a:lnTo>
                  <a:lnTo>
                    <a:pt x="7630" y="1578"/>
                  </a:lnTo>
                  <a:lnTo>
                    <a:pt x="7777" y="1211"/>
                  </a:lnTo>
                  <a:lnTo>
                    <a:pt x="7887" y="1028"/>
                  </a:lnTo>
                  <a:lnTo>
                    <a:pt x="7997" y="844"/>
                  </a:lnTo>
                  <a:lnTo>
                    <a:pt x="8107" y="698"/>
                  </a:lnTo>
                  <a:lnTo>
                    <a:pt x="8291" y="587"/>
                  </a:lnTo>
                  <a:close/>
                  <a:moveTo>
                    <a:pt x="8401" y="147"/>
                  </a:moveTo>
                  <a:lnTo>
                    <a:pt x="8181" y="221"/>
                  </a:lnTo>
                  <a:lnTo>
                    <a:pt x="7961" y="294"/>
                  </a:lnTo>
                  <a:lnTo>
                    <a:pt x="7814" y="404"/>
                  </a:lnTo>
                  <a:lnTo>
                    <a:pt x="7667" y="551"/>
                  </a:lnTo>
                  <a:lnTo>
                    <a:pt x="7520" y="698"/>
                  </a:lnTo>
                  <a:lnTo>
                    <a:pt x="7410" y="881"/>
                  </a:lnTo>
                  <a:lnTo>
                    <a:pt x="7264" y="1284"/>
                  </a:lnTo>
                  <a:lnTo>
                    <a:pt x="7154" y="1688"/>
                  </a:lnTo>
                  <a:lnTo>
                    <a:pt x="7117" y="2055"/>
                  </a:lnTo>
                  <a:lnTo>
                    <a:pt x="7080" y="2458"/>
                  </a:lnTo>
                  <a:lnTo>
                    <a:pt x="7154" y="2935"/>
                  </a:lnTo>
                  <a:lnTo>
                    <a:pt x="7264" y="3375"/>
                  </a:lnTo>
                  <a:lnTo>
                    <a:pt x="7410" y="3779"/>
                  </a:lnTo>
                  <a:lnTo>
                    <a:pt x="7520" y="3962"/>
                  </a:lnTo>
                  <a:lnTo>
                    <a:pt x="7667" y="4146"/>
                  </a:lnTo>
                  <a:lnTo>
                    <a:pt x="7814" y="4292"/>
                  </a:lnTo>
                  <a:lnTo>
                    <a:pt x="7961" y="4402"/>
                  </a:lnTo>
                  <a:lnTo>
                    <a:pt x="8144" y="4476"/>
                  </a:lnTo>
                  <a:lnTo>
                    <a:pt x="8364" y="4512"/>
                  </a:lnTo>
                  <a:lnTo>
                    <a:pt x="8584" y="4512"/>
                  </a:lnTo>
                  <a:lnTo>
                    <a:pt x="8768" y="4476"/>
                  </a:lnTo>
                  <a:lnTo>
                    <a:pt x="8988" y="4439"/>
                  </a:lnTo>
                  <a:lnTo>
                    <a:pt x="9134" y="4366"/>
                  </a:lnTo>
                  <a:lnTo>
                    <a:pt x="9318" y="4256"/>
                  </a:lnTo>
                  <a:lnTo>
                    <a:pt x="9465" y="4146"/>
                  </a:lnTo>
                  <a:lnTo>
                    <a:pt x="9721" y="3852"/>
                  </a:lnTo>
                  <a:lnTo>
                    <a:pt x="9905" y="3522"/>
                  </a:lnTo>
                  <a:lnTo>
                    <a:pt x="10051" y="3118"/>
                  </a:lnTo>
                  <a:lnTo>
                    <a:pt x="10161" y="2752"/>
                  </a:lnTo>
                  <a:lnTo>
                    <a:pt x="10161" y="2348"/>
                  </a:lnTo>
                  <a:lnTo>
                    <a:pt x="10125" y="2091"/>
                  </a:lnTo>
                  <a:lnTo>
                    <a:pt x="10051" y="1761"/>
                  </a:lnTo>
                  <a:lnTo>
                    <a:pt x="9941" y="1394"/>
                  </a:lnTo>
                  <a:lnTo>
                    <a:pt x="9758" y="1064"/>
                  </a:lnTo>
                  <a:lnTo>
                    <a:pt x="9575" y="734"/>
                  </a:lnTo>
                  <a:lnTo>
                    <a:pt x="9354" y="441"/>
                  </a:lnTo>
                  <a:lnTo>
                    <a:pt x="9244" y="331"/>
                  </a:lnTo>
                  <a:lnTo>
                    <a:pt x="9098" y="257"/>
                  </a:lnTo>
                  <a:lnTo>
                    <a:pt x="8988" y="221"/>
                  </a:lnTo>
                  <a:lnTo>
                    <a:pt x="8841" y="184"/>
                  </a:lnTo>
                  <a:lnTo>
                    <a:pt x="8621" y="147"/>
                  </a:lnTo>
                  <a:close/>
                  <a:moveTo>
                    <a:pt x="3999" y="1"/>
                  </a:moveTo>
                  <a:lnTo>
                    <a:pt x="3926" y="37"/>
                  </a:lnTo>
                  <a:lnTo>
                    <a:pt x="3852" y="111"/>
                  </a:lnTo>
                  <a:lnTo>
                    <a:pt x="3816" y="404"/>
                  </a:lnTo>
                  <a:lnTo>
                    <a:pt x="3779" y="734"/>
                  </a:lnTo>
                  <a:lnTo>
                    <a:pt x="3705" y="1321"/>
                  </a:lnTo>
                  <a:lnTo>
                    <a:pt x="3632" y="2458"/>
                  </a:lnTo>
                  <a:lnTo>
                    <a:pt x="2898" y="2385"/>
                  </a:lnTo>
                  <a:lnTo>
                    <a:pt x="2128" y="2385"/>
                  </a:lnTo>
                  <a:lnTo>
                    <a:pt x="1395" y="2422"/>
                  </a:lnTo>
                  <a:lnTo>
                    <a:pt x="1028" y="2495"/>
                  </a:lnTo>
                  <a:lnTo>
                    <a:pt x="661" y="2568"/>
                  </a:lnTo>
                  <a:lnTo>
                    <a:pt x="661" y="2495"/>
                  </a:lnTo>
                  <a:lnTo>
                    <a:pt x="588" y="2458"/>
                  </a:lnTo>
                  <a:lnTo>
                    <a:pt x="551" y="2495"/>
                  </a:lnTo>
                  <a:lnTo>
                    <a:pt x="478" y="1651"/>
                  </a:lnTo>
                  <a:lnTo>
                    <a:pt x="441" y="918"/>
                  </a:lnTo>
                  <a:lnTo>
                    <a:pt x="404" y="551"/>
                  </a:lnTo>
                  <a:lnTo>
                    <a:pt x="367" y="184"/>
                  </a:lnTo>
                  <a:lnTo>
                    <a:pt x="331" y="111"/>
                  </a:lnTo>
                  <a:lnTo>
                    <a:pt x="147" y="111"/>
                  </a:lnTo>
                  <a:lnTo>
                    <a:pt x="111" y="184"/>
                  </a:lnTo>
                  <a:lnTo>
                    <a:pt x="37" y="514"/>
                  </a:lnTo>
                  <a:lnTo>
                    <a:pt x="1" y="881"/>
                  </a:lnTo>
                  <a:lnTo>
                    <a:pt x="1" y="1578"/>
                  </a:lnTo>
                  <a:lnTo>
                    <a:pt x="37" y="2275"/>
                  </a:lnTo>
                  <a:lnTo>
                    <a:pt x="111" y="2972"/>
                  </a:lnTo>
                  <a:lnTo>
                    <a:pt x="184" y="3632"/>
                  </a:lnTo>
                  <a:lnTo>
                    <a:pt x="294" y="4329"/>
                  </a:lnTo>
                  <a:lnTo>
                    <a:pt x="404" y="4989"/>
                  </a:lnTo>
                  <a:lnTo>
                    <a:pt x="478" y="5356"/>
                  </a:lnTo>
                  <a:lnTo>
                    <a:pt x="551" y="5503"/>
                  </a:lnTo>
                  <a:lnTo>
                    <a:pt x="588" y="5650"/>
                  </a:lnTo>
                  <a:lnTo>
                    <a:pt x="551" y="5723"/>
                  </a:lnTo>
                  <a:lnTo>
                    <a:pt x="588" y="5833"/>
                  </a:lnTo>
                  <a:lnTo>
                    <a:pt x="661" y="5906"/>
                  </a:lnTo>
                  <a:lnTo>
                    <a:pt x="734" y="5943"/>
                  </a:lnTo>
                  <a:lnTo>
                    <a:pt x="881" y="5943"/>
                  </a:lnTo>
                  <a:lnTo>
                    <a:pt x="954" y="5906"/>
                  </a:lnTo>
                  <a:lnTo>
                    <a:pt x="1028" y="5833"/>
                  </a:lnTo>
                  <a:lnTo>
                    <a:pt x="1064" y="5760"/>
                  </a:lnTo>
                  <a:lnTo>
                    <a:pt x="1064" y="5650"/>
                  </a:lnTo>
                  <a:lnTo>
                    <a:pt x="1064" y="5466"/>
                  </a:lnTo>
                  <a:lnTo>
                    <a:pt x="881" y="4696"/>
                  </a:lnTo>
                  <a:lnTo>
                    <a:pt x="734" y="3889"/>
                  </a:lnTo>
                  <a:lnTo>
                    <a:pt x="624" y="3082"/>
                  </a:lnTo>
                  <a:lnTo>
                    <a:pt x="588" y="2935"/>
                  </a:lnTo>
                  <a:lnTo>
                    <a:pt x="991" y="2972"/>
                  </a:lnTo>
                  <a:lnTo>
                    <a:pt x="1358" y="2935"/>
                  </a:lnTo>
                  <a:lnTo>
                    <a:pt x="2128" y="2898"/>
                  </a:lnTo>
                  <a:lnTo>
                    <a:pt x="2862" y="2898"/>
                  </a:lnTo>
                  <a:lnTo>
                    <a:pt x="3632" y="2972"/>
                  </a:lnTo>
                  <a:lnTo>
                    <a:pt x="3559" y="4256"/>
                  </a:lnTo>
                  <a:lnTo>
                    <a:pt x="3485" y="4843"/>
                  </a:lnTo>
                  <a:lnTo>
                    <a:pt x="3485" y="4989"/>
                  </a:lnTo>
                  <a:lnTo>
                    <a:pt x="3522" y="5173"/>
                  </a:lnTo>
                  <a:lnTo>
                    <a:pt x="3559" y="5283"/>
                  </a:lnTo>
                  <a:lnTo>
                    <a:pt x="3632" y="5393"/>
                  </a:lnTo>
                  <a:lnTo>
                    <a:pt x="3669" y="5429"/>
                  </a:lnTo>
                  <a:lnTo>
                    <a:pt x="3742" y="5466"/>
                  </a:lnTo>
                  <a:lnTo>
                    <a:pt x="3852" y="5393"/>
                  </a:lnTo>
                  <a:lnTo>
                    <a:pt x="3926" y="5319"/>
                  </a:lnTo>
                  <a:lnTo>
                    <a:pt x="3999" y="5209"/>
                  </a:lnTo>
                  <a:lnTo>
                    <a:pt x="4036" y="4916"/>
                  </a:lnTo>
                  <a:lnTo>
                    <a:pt x="4036" y="4366"/>
                  </a:lnTo>
                  <a:lnTo>
                    <a:pt x="4109" y="2935"/>
                  </a:lnTo>
                  <a:lnTo>
                    <a:pt x="4146" y="1468"/>
                  </a:lnTo>
                  <a:lnTo>
                    <a:pt x="4182" y="771"/>
                  </a:lnTo>
                  <a:lnTo>
                    <a:pt x="4182" y="441"/>
                  </a:lnTo>
                  <a:lnTo>
                    <a:pt x="4146" y="111"/>
                  </a:lnTo>
                  <a:lnTo>
                    <a:pt x="4072" y="37"/>
                  </a:lnTo>
                  <a:lnTo>
                    <a:pt x="3999" y="1"/>
                  </a:lnTo>
                  <a:close/>
                  <a:moveTo>
                    <a:pt x="5503" y="3779"/>
                  </a:moveTo>
                  <a:lnTo>
                    <a:pt x="5246" y="3815"/>
                  </a:lnTo>
                  <a:lnTo>
                    <a:pt x="5026" y="3925"/>
                  </a:lnTo>
                  <a:lnTo>
                    <a:pt x="4879" y="3999"/>
                  </a:lnTo>
                  <a:lnTo>
                    <a:pt x="4806" y="4109"/>
                  </a:lnTo>
                  <a:lnTo>
                    <a:pt x="4806" y="4146"/>
                  </a:lnTo>
                  <a:lnTo>
                    <a:pt x="4843" y="4182"/>
                  </a:lnTo>
                  <a:lnTo>
                    <a:pt x="4916" y="4256"/>
                  </a:lnTo>
                  <a:lnTo>
                    <a:pt x="5246" y="4256"/>
                  </a:lnTo>
                  <a:lnTo>
                    <a:pt x="5723" y="4219"/>
                  </a:lnTo>
                  <a:lnTo>
                    <a:pt x="5723" y="4219"/>
                  </a:lnTo>
                  <a:lnTo>
                    <a:pt x="5686" y="4329"/>
                  </a:lnTo>
                  <a:lnTo>
                    <a:pt x="5576" y="4439"/>
                  </a:lnTo>
                  <a:lnTo>
                    <a:pt x="5393" y="4622"/>
                  </a:lnTo>
                  <a:lnTo>
                    <a:pt x="5026" y="5099"/>
                  </a:lnTo>
                  <a:lnTo>
                    <a:pt x="4659" y="5613"/>
                  </a:lnTo>
                  <a:lnTo>
                    <a:pt x="4366" y="6126"/>
                  </a:lnTo>
                  <a:lnTo>
                    <a:pt x="4329" y="6273"/>
                  </a:lnTo>
                  <a:lnTo>
                    <a:pt x="4366" y="6420"/>
                  </a:lnTo>
                  <a:lnTo>
                    <a:pt x="4476" y="6493"/>
                  </a:lnTo>
                  <a:lnTo>
                    <a:pt x="4623" y="6493"/>
                  </a:lnTo>
                  <a:lnTo>
                    <a:pt x="6310" y="6126"/>
                  </a:lnTo>
                  <a:lnTo>
                    <a:pt x="6383" y="6090"/>
                  </a:lnTo>
                  <a:lnTo>
                    <a:pt x="6457" y="6016"/>
                  </a:lnTo>
                  <a:lnTo>
                    <a:pt x="6493" y="5943"/>
                  </a:lnTo>
                  <a:lnTo>
                    <a:pt x="6457" y="5833"/>
                  </a:lnTo>
                  <a:lnTo>
                    <a:pt x="6420" y="5760"/>
                  </a:lnTo>
                  <a:lnTo>
                    <a:pt x="6383" y="5686"/>
                  </a:lnTo>
                  <a:lnTo>
                    <a:pt x="6273" y="5650"/>
                  </a:lnTo>
                  <a:lnTo>
                    <a:pt x="6163" y="5650"/>
                  </a:lnTo>
                  <a:lnTo>
                    <a:pt x="5026" y="5906"/>
                  </a:lnTo>
                  <a:lnTo>
                    <a:pt x="5319" y="5466"/>
                  </a:lnTo>
                  <a:lnTo>
                    <a:pt x="5650" y="5063"/>
                  </a:lnTo>
                  <a:lnTo>
                    <a:pt x="5870" y="4806"/>
                  </a:lnTo>
                  <a:lnTo>
                    <a:pt x="6053" y="4549"/>
                  </a:lnTo>
                  <a:lnTo>
                    <a:pt x="6126" y="4402"/>
                  </a:lnTo>
                  <a:lnTo>
                    <a:pt x="6200" y="4256"/>
                  </a:lnTo>
                  <a:lnTo>
                    <a:pt x="6200" y="4109"/>
                  </a:lnTo>
                  <a:lnTo>
                    <a:pt x="6200" y="3925"/>
                  </a:lnTo>
                  <a:lnTo>
                    <a:pt x="6163" y="3889"/>
                  </a:lnTo>
                  <a:lnTo>
                    <a:pt x="6126" y="3815"/>
                  </a:lnTo>
                  <a:lnTo>
                    <a:pt x="5980" y="3779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0" name="Google Shape;310;p5"/>
            <p:cNvSpPr/>
            <p:nvPr/>
          </p:nvSpPr>
          <p:spPr>
            <a:xfrm>
              <a:off x="6051225" y="1090800"/>
              <a:ext cx="285225" cy="283400"/>
            </a:xfrm>
            <a:custGeom>
              <a:avLst/>
              <a:gdLst/>
              <a:ahLst/>
              <a:cxnLst/>
              <a:rect l="l" t="t" r="r" b="b"/>
              <a:pathLst>
                <a:path w="11409" h="11336" extrusionOk="0">
                  <a:moveTo>
                    <a:pt x="5173" y="4219"/>
                  </a:moveTo>
                  <a:lnTo>
                    <a:pt x="5136" y="4256"/>
                  </a:lnTo>
                  <a:lnTo>
                    <a:pt x="5100" y="4292"/>
                  </a:lnTo>
                  <a:lnTo>
                    <a:pt x="4990" y="4366"/>
                  </a:lnTo>
                  <a:lnTo>
                    <a:pt x="4916" y="4476"/>
                  </a:lnTo>
                  <a:lnTo>
                    <a:pt x="4916" y="4512"/>
                  </a:lnTo>
                  <a:lnTo>
                    <a:pt x="4843" y="4659"/>
                  </a:lnTo>
                  <a:lnTo>
                    <a:pt x="4843" y="4769"/>
                  </a:lnTo>
                  <a:lnTo>
                    <a:pt x="4880" y="4843"/>
                  </a:lnTo>
                  <a:lnTo>
                    <a:pt x="4990" y="4916"/>
                  </a:lnTo>
                  <a:lnTo>
                    <a:pt x="5100" y="4989"/>
                  </a:lnTo>
                  <a:lnTo>
                    <a:pt x="5283" y="4989"/>
                  </a:lnTo>
                  <a:lnTo>
                    <a:pt x="5430" y="4916"/>
                  </a:lnTo>
                  <a:lnTo>
                    <a:pt x="5540" y="4769"/>
                  </a:lnTo>
                  <a:lnTo>
                    <a:pt x="5577" y="4696"/>
                  </a:lnTo>
                  <a:lnTo>
                    <a:pt x="5613" y="4623"/>
                  </a:lnTo>
                  <a:lnTo>
                    <a:pt x="5577" y="4549"/>
                  </a:lnTo>
                  <a:lnTo>
                    <a:pt x="5577" y="4476"/>
                  </a:lnTo>
                  <a:lnTo>
                    <a:pt x="5430" y="4402"/>
                  </a:lnTo>
                  <a:lnTo>
                    <a:pt x="5320" y="4366"/>
                  </a:lnTo>
                  <a:lnTo>
                    <a:pt x="5320" y="4292"/>
                  </a:lnTo>
                  <a:lnTo>
                    <a:pt x="5246" y="4256"/>
                  </a:lnTo>
                  <a:lnTo>
                    <a:pt x="5173" y="4219"/>
                  </a:lnTo>
                  <a:close/>
                  <a:moveTo>
                    <a:pt x="5980" y="6016"/>
                  </a:moveTo>
                  <a:lnTo>
                    <a:pt x="6017" y="6053"/>
                  </a:lnTo>
                  <a:lnTo>
                    <a:pt x="6053" y="6126"/>
                  </a:lnTo>
                  <a:lnTo>
                    <a:pt x="6053" y="6200"/>
                  </a:lnTo>
                  <a:lnTo>
                    <a:pt x="5907" y="6237"/>
                  </a:lnTo>
                  <a:lnTo>
                    <a:pt x="5943" y="6090"/>
                  </a:lnTo>
                  <a:lnTo>
                    <a:pt x="5980" y="6016"/>
                  </a:lnTo>
                  <a:close/>
                  <a:moveTo>
                    <a:pt x="5833" y="5613"/>
                  </a:moveTo>
                  <a:lnTo>
                    <a:pt x="5723" y="5650"/>
                  </a:lnTo>
                  <a:lnTo>
                    <a:pt x="5650" y="5723"/>
                  </a:lnTo>
                  <a:lnTo>
                    <a:pt x="5613" y="5796"/>
                  </a:lnTo>
                  <a:lnTo>
                    <a:pt x="5613" y="5870"/>
                  </a:lnTo>
                  <a:lnTo>
                    <a:pt x="5687" y="5943"/>
                  </a:lnTo>
                  <a:lnTo>
                    <a:pt x="5577" y="6163"/>
                  </a:lnTo>
                  <a:lnTo>
                    <a:pt x="5540" y="6420"/>
                  </a:lnTo>
                  <a:lnTo>
                    <a:pt x="5577" y="6530"/>
                  </a:lnTo>
                  <a:lnTo>
                    <a:pt x="5687" y="6567"/>
                  </a:lnTo>
                  <a:lnTo>
                    <a:pt x="5833" y="6603"/>
                  </a:lnTo>
                  <a:lnTo>
                    <a:pt x="5980" y="6603"/>
                  </a:lnTo>
                  <a:lnTo>
                    <a:pt x="6090" y="6567"/>
                  </a:lnTo>
                  <a:lnTo>
                    <a:pt x="6237" y="6530"/>
                  </a:lnTo>
                  <a:lnTo>
                    <a:pt x="6347" y="6457"/>
                  </a:lnTo>
                  <a:lnTo>
                    <a:pt x="6420" y="6347"/>
                  </a:lnTo>
                  <a:lnTo>
                    <a:pt x="6457" y="6200"/>
                  </a:lnTo>
                  <a:lnTo>
                    <a:pt x="6457" y="6053"/>
                  </a:lnTo>
                  <a:lnTo>
                    <a:pt x="6420" y="5943"/>
                  </a:lnTo>
                  <a:lnTo>
                    <a:pt x="6347" y="5833"/>
                  </a:lnTo>
                  <a:lnTo>
                    <a:pt x="6274" y="5760"/>
                  </a:lnTo>
                  <a:lnTo>
                    <a:pt x="6163" y="5686"/>
                  </a:lnTo>
                  <a:lnTo>
                    <a:pt x="6053" y="5650"/>
                  </a:lnTo>
                  <a:lnTo>
                    <a:pt x="5943" y="5613"/>
                  </a:lnTo>
                  <a:close/>
                  <a:moveTo>
                    <a:pt x="3926" y="441"/>
                  </a:moveTo>
                  <a:lnTo>
                    <a:pt x="4623" y="478"/>
                  </a:lnTo>
                  <a:lnTo>
                    <a:pt x="5356" y="478"/>
                  </a:lnTo>
                  <a:lnTo>
                    <a:pt x="6824" y="551"/>
                  </a:lnTo>
                  <a:lnTo>
                    <a:pt x="7631" y="551"/>
                  </a:lnTo>
                  <a:lnTo>
                    <a:pt x="7704" y="734"/>
                  </a:lnTo>
                  <a:lnTo>
                    <a:pt x="7777" y="1064"/>
                  </a:lnTo>
                  <a:lnTo>
                    <a:pt x="7521" y="1174"/>
                  </a:lnTo>
                  <a:lnTo>
                    <a:pt x="7191" y="1211"/>
                  </a:lnTo>
                  <a:lnTo>
                    <a:pt x="7044" y="1211"/>
                  </a:lnTo>
                  <a:lnTo>
                    <a:pt x="6860" y="1174"/>
                  </a:lnTo>
                  <a:lnTo>
                    <a:pt x="6714" y="1174"/>
                  </a:lnTo>
                  <a:lnTo>
                    <a:pt x="6530" y="1211"/>
                  </a:lnTo>
                  <a:lnTo>
                    <a:pt x="6494" y="1248"/>
                  </a:lnTo>
                  <a:lnTo>
                    <a:pt x="6457" y="1321"/>
                  </a:lnTo>
                  <a:lnTo>
                    <a:pt x="6420" y="1395"/>
                  </a:lnTo>
                  <a:lnTo>
                    <a:pt x="6457" y="1468"/>
                  </a:lnTo>
                  <a:lnTo>
                    <a:pt x="6457" y="1505"/>
                  </a:lnTo>
                  <a:lnTo>
                    <a:pt x="6494" y="1578"/>
                  </a:lnTo>
                  <a:lnTo>
                    <a:pt x="6567" y="1651"/>
                  </a:lnTo>
                  <a:lnTo>
                    <a:pt x="6567" y="1871"/>
                  </a:lnTo>
                  <a:lnTo>
                    <a:pt x="6567" y="2092"/>
                  </a:lnTo>
                  <a:lnTo>
                    <a:pt x="6640" y="2642"/>
                  </a:lnTo>
                  <a:lnTo>
                    <a:pt x="6677" y="3192"/>
                  </a:lnTo>
                  <a:lnTo>
                    <a:pt x="6714" y="3632"/>
                  </a:lnTo>
                  <a:lnTo>
                    <a:pt x="6714" y="4072"/>
                  </a:lnTo>
                  <a:lnTo>
                    <a:pt x="6677" y="4586"/>
                  </a:lnTo>
                  <a:lnTo>
                    <a:pt x="6640" y="4843"/>
                  </a:lnTo>
                  <a:lnTo>
                    <a:pt x="6640" y="5099"/>
                  </a:lnTo>
                  <a:lnTo>
                    <a:pt x="6677" y="5246"/>
                  </a:lnTo>
                  <a:lnTo>
                    <a:pt x="6640" y="5319"/>
                  </a:lnTo>
                  <a:lnTo>
                    <a:pt x="6640" y="5393"/>
                  </a:lnTo>
                  <a:lnTo>
                    <a:pt x="6640" y="5466"/>
                  </a:lnTo>
                  <a:lnTo>
                    <a:pt x="6714" y="5540"/>
                  </a:lnTo>
                  <a:lnTo>
                    <a:pt x="7117" y="5796"/>
                  </a:lnTo>
                  <a:lnTo>
                    <a:pt x="7484" y="6016"/>
                  </a:lnTo>
                  <a:lnTo>
                    <a:pt x="7851" y="6310"/>
                  </a:lnTo>
                  <a:lnTo>
                    <a:pt x="8218" y="6640"/>
                  </a:lnTo>
                  <a:lnTo>
                    <a:pt x="8915" y="7300"/>
                  </a:lnTo>
                  <a:lnTo>
                    <a:pt x="8621" y="7337"/>
                  </a:lnTo>
                  <a:lnTo>
                    <a:pt x="8328" y="7300"/>
                  </a:lnTo>
                  <a:lnTo>
                    <a:pt x="8108" y="7227"/>
                  </a:lnTo>
                  <a:lnTo>
                    <a:pt x="7887" y="7154"/>
                  </a:lnTo>
                  <a:lnTo>
                    <a:pt x="7484" y="6933"/>
                  </a:lnTo>
                  <a:lnTo>
                    <a:pt x="7117" y="6823"/>
                  </a:lnTo>
                  <a:lnTo>
                    <a:pt x="6750" y="6787"/>
                  </a:lnTo>
                  <a:lnTo>
                    <a:pt x="6384" y="6823"/>
                  </a:lnTo>
                  <a:lnTo>
                    <a:pt x="5980" y="6933"/>
                  </a:lnTo>
                  <a:lnTo>
                    <a:pt x="5577" y="7044"/>
                  </a:lnTo>
                  <a:lnTo>
                    <a:pt x="5210" y="7227"/>
                  </a:lnTo>
                  <a:lnTo>
                    <a:pt x="4843" y="7374"/>
                  </a:lnTo>
                  <a:lnTo>
                    <a:pt x="4439" y="7520"/>
                  </a:lnTo>
                  <a:lnTo>
                    <a:pt x="4109" y="7557"/>
                  </a:lnTo>
                  <a:lnTo>
                    <a:pt x="3816" y="7594"/>
                  </a:lnTo>
                  <a:lnTo>
                    <a:pt x="3889" y="7557"/>
                  </a:lnTo>
                  <a:lnTo>
                    <a:pt x="3926" y="7484"/>
                  </a:lnTo>
                  <a:lnTo>
                    <a:pt x="3926" y="7374"/>
                  </a:lnTo>
                  <a:lnTo>
                    <a:pt x="3926" y="7300"/>
                  </a:lnTo>
                  <a:lnTo>
                    <a:pt x="3889" y="7227"/>
                  </a:lnTo>
                  <a:lnTo>
                    <a:pt x="3816" y="7190"/>
                  </a:lnTo>
                  <a:lnTo>
                    <a:pt x="2789" y="7190"/>
                  </a:lnTo>
                  <a:lnTo>
                    <a:pt x="2935" y="7044"/>
                  </a:lnTo>
                  <a:lnTo>
                    <a:pt x="3266" y="6677"/>
                  </a:lnTo>
                  <a:lnTo>
                    <a:pt x="3559" y="6713"/>
                  </a:lnTo>
                  <a:lnTo>
                    <a:pt x="3853" y="6713"/>
                  </a:lnTo>
                  <a:lnTo>
                    <a:pt x="4403" y="6677"/>
                  </a:lnTo>
                  <a:lnTo>
                    <a:pt x="4549" y="6640"/>
                  </a:lnTo>
                  <a:lnTo>
                    <a:pt x="4623" y="6530"/>
                  </a:lnTo>
                  <a:lnTo>
                    <a:pt x="4623" y="6457"/>
                  </a:lnTo>
                  <a:lnTo>
                    <a:pt x="4586" y="6383"/>
                  </a:lnTo>
                  <a:lnTo>
                    <a:pt x="4513" y="6310"/>
                  </a:lnTo>
                  <a:lnTo>
                    <a:pt x="4403" y="6273"/>
                  </a:lnTo>
                  <a:lnTo>
                    <a:pt x="3669" y="6273"/>
                  </a:lnTo>
                  <a:lnTo>
                    <a:pt x="3926" y="6016"/>
                  </a:lnTo>
                  <a:lnTo>
                    <a:pt x="4183" y="5723"/>
                  </a:lnTo>
                  <a:lnTo>
                    <a:pt x="4293" y="5723"/>
                  </a:lnTo>
                  <a:lnTo>
                    <a:pt x="4366" y="5686"/>
                  </a:lnTo>
                  <a:lnTo>
                    <a:pt x="4439" y="5576"/>
                  </a:lnTo>
                  <a:lnTo>
                    <a:pt x="4476" y="5466"/>
                  </a:lnTo>
                  <a:lnTo>
                    <a:pt x="4403" y="3449"/>
                  </a:lnTo>
                  <a:lnTo>
                    <a:pt x="4366" y="2495"/>
                  </a:lnTo>
                  <a:lnTo>
                    <a:pt x="4329" y="2018"/>
                  </a:lnTo>
                  <a:lnTo>
                    <a:pt x="4293" y="1541"/>
                  </a:lnTo>
                  <a:lnTo>
                    <a:pt x="4256" y="1431"/>
                  </a:lnTo>
                  <a:lnTo>
                    <a:pt x="4549" y="1505"/>
                  </a:lnTo>
                  <a:lnTo>
                    <a:pt x="4953" y="1578"/>
                  </a:lnTo>
                  <a:lnTo>
                    <a:pt x="5173" y="1578"/>
                  </a:lnTo>
                  <a:lnTo>
                    <a:pt x="5356" y="1505"/>
                  </a:lnTo>
                  <a:lnTo>
                    <a:pt x="5393" y="1468"/>
                  </a:lnTo>
                  <a:lnTo>
                    <a:pt x="5430" y="1431"/>
                  </a:lnTo>
                  <a:lnTo>
                    <a:pt x="5430" y="1358"/>
                  </a:lnTo>
                  <a:lnTo>
                    <a:pt x="5393" y="1321"/>
                  </a:lnTo>
                  <a:lnTo>
                    <a:pt x="5246" y="1211"/>
                  </a:lnTo>
                  <a:lnTo>
                    <a:pt x="5063" y="1174"/>
                  </a:lnTo>
                  <a:lnTo>
                    <a:pt x="4733" y="1138"/>
                  </a:lnTo>
                  <a:lnTo>
                    <a:pt x="4219" y="1064"/>
                  </a:lnTo>
                  <a:lnTo>
                    <a:pt x="4183" y="1028"/>
                  </a:lnTo>
                  <a:lnTo>
                    <a:pt x="4146" y="991"/>
                  </a:lnTo>
                  <a:lnTo>
                    <a:pt x="3999" y="991"/>
                  </a:lnTo>
                  <a:lnTo>
                    <a:pt x="3853" y="1028"/>
                  </a:lnTo>
                  <a:lnTo>
                    <a:pt x="3706" y="1064"/>
                  </a:lnTo>
                  <a:lnTo>
                    <a:pt x="3596" y="1064"/>
                  </a:lnTo>
                  <a:lnTo>
                    <a:pt x="3522" y="1028"/>
                  </a:lnTo>
                  <a:lnTo>
                    <a:pt x="3486" y="991"/>
                  </a:lnTo>
                  <a:lnTo>
                    <a:pt x="3412" y="881"/>
                  </a:lnTo>
                  <a:lnTo>
                    <a:pt x="3412" y="771"/>
                  </a:lnTo>
                  <a:lnTo>
                    <a:pt x="3412" y="698"/>
                  </a:lnTo>
                  <a:lnTo>
                    <a:pt x="3486" y="624"/>
                  </a:lnTo>
                  <a:lnTo>
                    <a:pt x="3559" y="551"/>
                  </a:lnTo>
                  <a:lnTo>
                    <a:pt x="3742" y="478"/>
                  </a:lnTo>
                  <a:lnTo>
                    <a:pt x="3926" y="441"/>
                  </a:lnTo>
                  <a:close/>
                  <a:moveTo>
                    <a:pt x="6090" y="8071"/>
                  </a:moveTo>
                  <a:lnTo>
                    <a:pt x="6127" y="8144"/>
                  </a:lnTo>
                  <a:lnTo>
                    <a:pt x="6127" y="8217"/>
                  </a:lnTo>
                  <a:lnTo>
                    <a:pt x="6090" y="8291"/>
                  </a:lnTo>
                  <a:lnTo>
                    <a:pt x="6053" y="8364"/>
                  </a:lnTo>
                  <a:lnTo>
                    <a:pt x="5980" y="8401"/>
                  </a:lnTo>
                  <a:lnTo>
                    <a:pt x="5907" y="8401"/>
                  </a:lnTo>
                  <a:lnTo>
                    <a:pt x="5833" y="8364"/>
                  </a:lnTo>
                  <a:lnTo>
                    <a:pt x="5760" y="8291"/>
                  </a:lnTo>
                  <a:lnTo>
                    <a:pt x="5760" y="8181"/>
                  </a:lnTo>
                  <a:lnTo>
                    <a:pt x="5833" y="8144"/>
                  </a:lnTo>
                  <a:lnTo>
                    <a:pt x="5943" y="8071"/>
                  </a:lnTo>
                  <a:lnTo>
                    <a:pt x="6017" y="8107"/>
                  </a:lnTo>
                  <a:lnTo>
                    <a:pt x="6053" y="8107"/>
                  </a:lnTo>
                  <a:lnTo>
                    <a:pt x="6090" y="8071"/>
                  </a:lnTo>
                  <a:close/>
                  <a:moveTo>
                    <a:pt x="5907" y="7630"/>
                  </a:moveTo>
                  <a:lnTo>
                    <a:pt x="5797" y="7667"/>
                  </a:lnTo>
                  <a:lnTo>
                    <a:pt x="5687" y="7704"/>
                  </a:lnTo>
                  <a:lnTo>
                    <a:pt x="5577" y="7777"/>
                  </a:lnTo>
                  <a:lnTo>
                    <a:pt x="5467" y="7887"/>
                  </a:lnTo>
                  <a:lnTo>
                    <a:pt x="5467" y="7924"/>
                  </a:lnTo>
                  <a:lnTo>
                    <a:pt x="5430" y="7997"/>
                  </a:lnTo>
                  <a:lnTo>
                    <a:pt x="5503" y="8071"/>
                  </a:lnTo>
                  <a:lnTo>
                    <a:pt x="5430" y="8217"/>
                  </a:lnTo>
                  <a:lnTo>
                    <a:pt x="5430" y="8364"/>
                  </a:lnTo>
                  <a:lnTo>
                    <a:pt x="5467" y="8474"/>
                  </a:lnTo>
                  <a:lnTo>
                    <a:pt x="5540" y="8584"/>
                  </a:lnTo>
                  <a:lnTo>
                    <a:pt x="5650" y="8694"/>
                  </a:lnTo>
                  <a:lnTo>
                    <a:pt x="5797" y="8731"/>
                  </a:lnTo>
                  <a:lnTo>
                    <a:pt x="5907" y="8768"/>
                  </a:lnTo>
                  <a:lnTo>
                    <a:pt x="6053" y="8768"/>
                  </a:lnTo>
                  <a:lnTo>
                    <a:pt x="6200" y="8731"/>
                  </a:lnTo>
                  <a:lnTo>
                    <a:pt x="6310" y="8658"/>
                  </a:lnTo>
                  <a:lnTo>
                    <a:pt x="6384" y="8584"/>
                  </a:lnTo>
                  <a:lnTo>
                    <a:pt x="6457" y="8474"/>
                  </a:lnTo>
                  <a:lnTo>
                    <a:pt x="6494" y="8327"/>
                  </a:lnTo>
                  <a:lnTo>
                    <a:pt x="6494" y="8217"/>
                  </a:lnTo>
                  <a:lnTo>
                    <a:pt x="6494" y="8071"/>
                  </a:lnTo>
                  <a:lnTo>
                    <a:pt x="6457" y="7961"/>
                  </a:lnTo>
                  <a:lnTo>
                    <a:pt x="6384" y="7851"/>
                  </a:lnTo>
                  <a:lnTo>
                    <a:pt x="6310" y="7777"/>
                  </a:lnTo>
                  <a:lnTo>
                    <a:pt x="6200" y="7704"/>
                  </a:lnTo>
                  <a:lnTo>
                    <a:pt x="6053" y="7667"/>
                  </a:lnTo>
                  <a:lnTo>
                    <a:pt x="5907" y="7630"/>
                  </a:lnTo>
                  <a:close/>
                  <a:moveTo>
                    <a:pt x="4476" y="9134"/>
                  </a:moveTo>
                  <a:lnTo>
                    <a:pt x="4513" y="9281"/>
                  </a:lnTo>
                  <a:lnTo>
                    <a:pt x="4476" y="9391"/>
                  </a:lnTo>
                  <a:lnTo>
                    <a:pt x="4403" y="9538"/>
                  </a:lnTo>
                  <a:lnTo>
                    <a:pt x="4256" y="9648"/>
                  </a:lnTo>
                  <a:lnTo>
                    <a:pt x="4183" y="9685"/>
                  </a:lnTo>
                  <a:lnTo>
                    <a:pt x="4109" y="9685"/>
                  </a:lnTo>
                  <a:lnTo>
                    <a:pt x="4036" y="9648"/>
                  </a:lnTo>
                  <a:lnTo>
                    <a:pt x="3963" y="9575"/>
                  </a:lnTo>
                  <a:lnTo>
                    <a:pt x="3926" y="9501"/>
                  </a:lnTo>
                  <a:lnTo>
                    <a:pt x="3926" y="9428"/>
                  </a:lnTo>
                  <a:lnTo>
                    <a:pt x="3963" y="9354"/>
                  </a:lnTo>
                  <a:lnTo>
                    <a:pt x="4036" y="9281"/>
                  </a:lnTo>
                  <a:lnTo>
                    <a:pt x="4219" y="9208"/>
                  </a:lnTo>
                  <a:lnTo>
                    <a:pt x="4403" y="9171"/>
                  </a:lnTo>
                  <a:lnTo>
                    <a:pt x="4439" y="9171"/>
                  </a:lnTo>
                  <a:lnTo>
                    <a:pt x="4476" y="9134"/>
                  </a:lnTo>
                  <a:close/>
                  <a:moveTo>
                    <a:pt x="7741" y="9391"/>
                  </a:moveTo>
                  <a:lnTo>
                    <a:pt x="7814" y="9464"/>
                  </a:lnTo>
                  <a:lnTo>
                    <a:pt x="7851" y="9575"/>
                  </a:lnTo>
                  <a:lnTo>
                    <a:pt x="7851" y="9685"/>
                  </a:lnTo>
                  <a:lnTo>
                    <a:pt x="7814" y="9795"/>
                  </a:lnTo>
                  <a:lnTo>
                    <a:pt x="7704" y="9868"/>
                  </a:lnTo>
                  <a:lnTo>
                    <a:pt x="7557" y="9905"/>
                  </a:lnTo>
                  <a:lnTo>
                    <a:pt x="7447" y="9905"/>
                  </a:lnTo>
                  <a:lnTo>
                    <a:pt x="7301" y="9868"/>
                  </a:lnTo>
                  <a:lnTo>
                    <a:pt x="7227" y="9795"/>
                  </a:lnTo>
                  <a:lnTo>
                    <a:pt x="7301" y="9648"/>
                  </a:lnTo>
                  <a:lnTo>
                    <a:pt x="7374" y="9538"/>
                  </a:lnTo>
                  <a:lnTo>
                    <a:pt x="7484" y="9464"/>
                  </a:lnTo>
                  <a:lnTo>
                    <a:pt x="7631" y="9428"/>
                  </a:lnTo>
                  <a:lnTo>
                    <a:pt x="7704" y="9391"/>
                  </a:lnTo>
                  <a:close/>
                  <a:moveTo>
                    <a:pt x="4439" y="8658"/>
                  </a:moveTo>
                  <a:lnTo>
                    <a:pt x="4293" y="8694"/>
                  </a:lnTo>
                  <a:lnTo>
                    <a:pt x="4146" y="8694"/>
                  </a:lnTo>
                  <a:lnTo>
                    <a:pt x="4073" y="8731"/>
                  </a:lnTo>
                  <a:lnTo>
                    <a:pt x="3999" y="8804"/>
                  </a:lnTo>
                  <a:lnTo>
                    <a:pt x="3963" y="8951"/>
                  </a:lnTo>
                  <a:lnTo>
                    <a:pt x="3742" y="9061"/>
                  </a:lnTo>
                  <a:lnTo>
                    <a:pt x="3596" y="9244"/>
                  </a:lnTo>
                  <a:lnTo>
                    <a:pt x="3559" y="9354"/>
                  </a:lnTo>
                  <a:lnTo>
                    <a:pt x="3522" y="9501"/>
                  </a:lnTo>
                  <a:lnTo>
                    <a:pt x="3559" y="9611"/>
                  </a:lnTo>
                  <a:lnTo>
                    <a:pt x="3596" y="9758"/>
                  </a:lnTo>
                  <a:lnTo>
                    <a:pt x="3706" y="9868"/>
                  </a:lnTo>
                  <a:lnTo>
                    <a:pt x="3779" y="9978"/>
                  </a:lnTo>
                  <a:lnTo>
                    <a:pt x="3926" y="10051"/>
                  </a:lnTo>
                  <a:lnTo>
                    <a:pt x="4036" y="10088"/>
                  </a:lnTo>
                  <a:lnTo>
                    <a:pt x="4366" y="10088"/>
                  </a:lnTo>
                  <a:lnTo>
                    <a:pt x="4513" y="10015"/>
                  </a:lnTo>
                  <a:lnTo>
                    <a:pt x="4623" y="9905"/>
                  </a:lnTo>
                  <a:lnTo>
                    <a:pt x="4733" y="9795"/>
                  </a:lnTo>
                  <a:lnTo>
                    <a:pt x="4843" y="9648"/>
                  </a:lnTo>
                  <a:lnTo>
                    <a:pt x="4880" y="9501"/>
                  </a:lnTo>
                  <a:lnTo>
                    <a:pt x="4916" y="9354"/>
                  </a:lnTo>
                  <a:lnTo>
                    <a:pt x="4916" y="9171"/>
                  </a:lnTo>
                  <a:lnTo>
                    <a:pt x="4880" y="9024"/>
                  </a:lnTo>
                  <a:lnTo>
                    <a:pt x="4806" y="8878"/>
                  </a:lnTo>
                  <a:lnTo>
                    <a:pt x="4733" y="8768"/>
                  </a:lnTo>
                  <a:lnTo>
                    <a:pt x="4586" y="8694"/>
                  </a:lnTo>
                  <a:lnTo>
                    <a:pt x="4439" y="8658"/>
                  </a:lnTo>
                  <a:close/>
                  <a:moveTo>
                    <a:pt x="7447" y="8951"/>
                  </a:moveTo>
                  <a:lnTo>
                    <a:pt x="7337" y="8988"/>
                  </a:lnTo>
                  <a:lnTo>
                    <a:pt x="7264" y="9061"/>
                  </a:lnTo>
                  <a:lnTo>
                    <a:pt x="7227" y="9134"/>
                  </a:lnTo>
                  <a:lnTo>
                    <a:pt x="7227" y="9208"/>
                  </a:lnTo>
                  <a:lnTo>
                    <a:pt x="7117" y="9318"/>
                  </a:lnTo>
                  <a:lnTo>
                    <a:pt x="7007" y="9391"/>
                  </a:lnTo>
                  <a:lnTo>
                    <a:pt x="6934" y="9501"/>
                  </a:lnTo>
                  <a:lnTo>
                    <a:pt x="6897" y="9611"/>
                  </a:lnTo>
                  <a:lnTo>
                    <a:pt x="6897" y="9575"/>
                  </a:lnTo>
                  <a:lnTo>
                    <a:pt x="6860" y="9611"/>
                  </a:lnTo>
                  <a:lnTo>
                    <a:pt x="6824" y="9758"/>
                  </a:lnTo>
                  <a:lnTo>
                    <a:pt x="6824" y="9905"/>
                  </a:lnTo>
                  <a:lnTo>
                    <a:pt x="6860" y="9978"/>
                  </a:lnTo>
                  <a:lnTo>
                    <a:pt x="6897" y="10051"/>
                  </a:lnTo>
                  <a:lnTo>
                    <a:pt x="7007" y="10125"/>
                  </a:lnTo>
                  <a:lnTo>
                    <a:pt x="7044" y="10161"/>
                  </a:lnTo>
                  <a:lnTo>
                    <a:pt x="7044" y="10198"/>
                  </a:lnTo>
                  <a:lnTo>
                    <a:pt x="7227" y="10271"/>
                  </a:lnTo>
                  <a:lnTo>
                    <a:pt x="7374" y="10345"/>
                  </a:lnTo>
                  <a:lnTo>
                    <a:pt x="7704" y="10345"/>
                  </a:lnTo>
                  <a:lnTo>
                    <a:pt x="7851" y="10271"/>
                  </a:lnTo>
                  <a:lnTo>
                    <a:pt x="7998" y="10198"/>
                  </a:lnTo>
                  <a:lnTo>
                    <a:pt x="8108" y="10088"/>
                  </a:lnTo>
                  <a:lnTo>
                    <a:pt x="8181" y="9941"/>
                  </a:lnTo>
                  <a:lnTo>
                    <a:pt x="8254" y="9795"/>
                  </a:lnTo>
                  <a:lnTo>
                    <a:pt x="8291" y="9611"/>
                  </a:lnTo>
                  <a:lnTo>
                    <a:pt x="8254" y="9464"/>
                  </a:lnTo>
                  <a:lnTo>
                    <a:pt x="8218" y="9318"/>
                  </a:lnTo>
                  <a:lnTo>
                    <a:pt x="8144" y="9171"/>
                  </a:lnTo>
                  <a:lnTo>
                    <a:pt x="7998" y="9024"/>
                  </a:lnTo>
                  <a:lnTo>
                    <a:pt x="7924" y="8988"/>
                  </a:lnTo>
                  <a:lnTo>
                    <a:pt x="7851" y="8951"/>
                  </a:lnTo>
                  <a:close/>
                  <a:moveTo>
                    <a:pt x="6970" y="7227"/>
                  </a:moveTo>
                  <a:lnTo>
                    <a:pt x="7227" y="7300"/>
                  </a:lnTo>
                  <a:lnTo>
                    <a:pt x="7741" y="7520"/>
                  </a:lnTo>
                  <a:lnTo>
                    <a:pt x="8071" y="7667"/>
                  </a:lnTo>
                  <a:lnTo>
                    <a:pt x="8474" y="7740"/>
                  </a:lnTo>
                  <a:lnTo>
                    <a:pt x="8658" y="7777"/>
                  </a:lnTo>
                  <a:lnTo>
                    <a:pt x="8878" y="7777"/>
                  </a:lnTo>
                  <a:lnTo>
                    <a:pt x="9061" y="7740"/>
                  </a:lnTo>
                  <a:lnTo>
                    <a:pt x="9245" y="7667"/>
                  </a:lnTo>
                  <a:lnTo>
                    <a:pt x="9575" y="8071"/>
                  </a:lnTo>
                  <a:lnTo>
                    <a:pt x="10125" y="8841"/>
                  </a:lnTo>
                  <a:lnTo>
                    <a:pt x="10639" y="9648"/>
                  </a:lnTo>
                  <a:lnTo>
                    <a:pt x="10785" y="9868"/>
                  </a:lnTo>
                  <a:lnTo>
                    <a:pt x="10822" y="10015"/>
                  </a:lnTo>
                  <a:lnTo>
                    <a:pt x="10785" y="10161"/>
                  </a:lnTo>
                  <a:lnTo>
                    <a:pt x="10749" y="10235"/>
                  </a:lnTo>
                  <a:lnTo>
                    <a:pt x="10639" y="10345"/>
                  </a:lnTo>
                  <a:lnTo>
                    <a:pt x="10455" y="10455"/>
                  </a:lnTo>
                  <a:lnTo>
                    <a:pt x="10235" y="10602"/>
                  </a:lnTo>
                  <a:lnTo>
                    <a:pt x="9758" y="10565"/>
                  </a:lnTo>
                  <a:lnTo>
                    <a:pt x="9281" y="10492"/>
                  </a:lnTo>
                  <a:lnTo>
                    <a:pt x="8328" y="10455"/>
                  </a:lnTo>
                  <a:lnTo>
                    <a:pt x="7374" y="10492"/>
                  </a:lnTo>
                  <a:lnTo>
                    <a:pt x="6420" y="10528"/>
                  </a:lnTo>
                  <a:lnTo>
                    <a:pt x="2092" y="10675"/>
                  </a:lnTo>
                  <a:lnTo>
                    <a:pt x="1065" y="10712"/>
                  </a:lnTo>
                  <a:lnTo>
                    <a:pt x="735" y="10712"/>
                  </a:lnTo>
                  <a:lnTo>
                    <a:pt x="625" y="10638"/>
                  </a:lnTo>
                  <a:lnTo>
                    <a:pt x="588" y="10602"/>
                  </a:lnTo>
                  <a:lnTo>
                    <a:pt x="551" y="10565"/>
                  </a:lnTo>
                  <a:lnTo>
                    <a:pt x="588" y="10418"/>
                  </a:lnTo>
                  <a:lnTo>
                    <a:pt x="735" y="10198"/>
                  </a:lnTo>
                  <a:lnTo>
                    <a:pt x="1065" y="9685"/>
                  </a:lnTo>
                  <a:lnTo>
                    <a:pt x="1542" y="9575"/>
                  </a:lnTo>
                  <a:lnTo>
                    <a:pt x="1762" y="9538"/>
                  </a:lnTo>
                  <a:lnTo>
                    <a:pt x="2018" y="9501"/>
                  </a:lnTo>
                  <a:lnTo>
                    <a:pt x="2092" y="9464"/>
                  </a:lnTo>
                  <a:lnTo>
                    <a:pt x="2128" y="9428"/>
                  </a:lnTo>
                  <a:lnTo>
                    <a:pt x="2165" y="9281"/>
                  </a:lnTo>
                  <a:lnTo>
                    <a:pt x="2128" y="9171"/>
                  </a:lnTo>
                  <a:lnTo>
                    <a:pt x="2092" y="9134"/>
                  </a:lnTo>
                  <a:lnTo>
                    <a:pt x="2018" y="9098"/>
                  </a:lnTo>
                  <a:lnTo>
                    <a:pt x="1872" y="9061"/>
                  </a:lnTo>
                  <a:lnTo>
                    <a:pt x="1725" y="9061"/>
                  </a:lnTo>
                  <a:lnTo>
                    <a:pt x="1395" y="9134"/>
                  </a:lnTo>
                  <a:lnTo>
                    <a:pt x="1395" y="9134"/>
                  </a:lnTo>
                  <a:lnTo>
                    <a:pt x="1798" y="8547"/>
                  </a:lnTo>
                  <a:lnTo>
                    <a:pt x="1835" y="8511"/>
                  </a:lnTo>
                  <a:lnTo>
                    <a:pt x="1945" y="8547"/>
                  </a:lnTo>
                  <a:lnTo>
                    <a:pt x="2092" y="8584"/>
                  </a:lnTo>
                  <a:lnTo>
                    <a:pt x="2459" y="8621"/>
                  </a:lnTo>
                  <a:lnTo>
                    <a:pt x="2972" y="8621"/>
                  </a:lnTo>
                  <a:lnTo>
                    <a:pt x="3082" y="8584"/>
                  </a:lnTo>
                  <a:lnTo>
                    <a:pt x="3156" y="8511"/>
                  </a:lnTo>
                  <a:lnTo>
                    <a:pt x="3192" y="8401"/>
                  </a:lnTo>
                  <a:lnTo>
                    <a:pt x="3156" y="8291"/>
                  </a:lnTo>
                  <a:lnTo>
                    <a:pt x="3082" y="8217"/>
                  </a:lnTo>
                  <a:lnTo>
                    <a:pt x="2972" y="8181"/>
                  </a:lnTo>
                  <a:lnTo>
                    <a:pt x="2055" y="8181"/>
                  </a:lnTo>
                  <a:lnTo>
                    <a:pt x="2532" y="7520"/>
                  </a:lnTo>
                  <a:lnTo>
                    <a:pt x="2752" y="7557"/>
                  </a:lnTo>
                  <a:lnTo>
                    <a:pt x="2899" y="7704"/>
                  </a:lnTo>
                  <a:lnTo>
                    <a:pt x="3046" y="7777"/>
                  </a:lnTo>
                  <a:lnTo>
                    <a:pt x="3192" y="7851"/>
                  </a:lnTo>
                  <a:lnTo>
                    <a:pt x="3376" y="7924"/>
                  </a:lnTo>
                  <a:lnTo>
                    <a:pt x="3742" y="7961"/>
                  </a:lnTo>
                  <a:lnTo>
                    <a:pt x="4073" y="7961"/>
                  </a:lnTo>
                  <a:lnTo>
                    <a:pt x="4549" y="7887"/>
                  </a:lnTo>
                  <a:lnTo>
                    <a:pt x="4953" y="7777"/>
                  </a:lnTo>
                  <a:lnTo>
                    <a:pt x="5797" y="7410"/>
                  </a:lnTo>
                  <a:lnTo>
                    <a:pt x="6237" y="7264"/>
                  </a:lnTo>
                  <a:lnTo>
                    <a:pt x="6494" y="7227"/>
                  </a:lnTo>
                  <a:close/>
                  <a:moveTo>
                    <a:pt x="4036" y="1"/>
                  </a:moveTo>
                  <a:lnTo>
                    <a:pt x="3816" y="37"/>
                  </a:lnTo>
                  <a:lnTo>
                    <a:pt x="3596" y="74"/>
                  </a:lnTo>
                  <a:lnTo>
                    <a:pt x="3412" y="147"/>
                  </a:lnTo>
                  <a:lnTo>
                    <a:pt x="3229" y="257"/>
                  </a:lnTo>
                  <a:lnTo>
                    <a:pt x="3119" y="404"/>
                  </a:lnTo>
                  <a:lnTo>
                    <a:pt x="3009" y="551"/>
                  </a:lnTo>
                  <a:lnTo>
                    <a:pt x="2972" y="771"/>
                  </a:lnTo>
                  <a:lnTo>
                    <a:pt x="3009" y="991"/>
                  </a:lnTo>
                  <a:lnTo>
                    <a:pt x="3082" y="1174"/>
                  </a:lnTo>
                  <a:lnTo>
                    <a:pt x="3156" y="1285"/>
                  </a:lnTo>
                  <a:lnTo>
                    <a:pt x="3266" y="1358"/>
                  </a:lnTo>
                  <a:lnTo>
                    <a:pt x="3412" y="1431"/>
                  </a:lnTo>
                  <a:lnTo>
                    <a:pt x="3559" y="1468"/>
                  </a:lnTo>
                  <a:lnTo>
                    <a:pt x="3706" y="1468"/>
                  </a:lnTo>
                  <a:lnTo>
                    <a:pt x="3853" y="1431"/>
                  </a:lnTo>
                  <a:lnTo>
                    <a:pt x="3999" y="1395"/>
                  </a:lnTo>
                  <a:lnTo>
                    <a:pt x="4073" y="1395"/>
                  </a:lnTo>
                  <a:lnTo>
                    <a:pt x="3963" y="1468"/>
                  </a:lnTo>
                  <a:lnTo>
                    <a:pt x="3926" y="1578"/>
                  </a:lnTo>
                  <a:lnTo>
                    <a:pt x="3889" y="2055"/>
                  </a:lnTo>
                  <a:lnTo>
                    <a:pt x="3889" y="2532"/>
                  </a:lnTo>
                  <a:lnTo>
                    <a:pt x="3926" y="3449"/>
                  </a:lnTo>
                  <a:lnTo>
                    <a:pt x="3926" y="5099"/>
                  </a:lnTo>
                  <a:lnTo>
                    <a:pt x="3926" y="5283"/>
                  </a:lnTo>
                  <a:lnTo>
                    <a:pt x="3963" y="5466"/>
                  </a:lnTo>
                  <a:lnTo>
                    <a:pt x="3963" y="5503"/>
                  </a:lnTo>
                  <a:lnTo>
                    <a:pt x="3742" y="5613"/>
                  </a:lnTo>
                  <a:lnTo>
                    <a:pt x="3559" y="5723"/>
                  </a:lnTo>
                  <a:lnTo>
                    <a:pt x="3229" y="6016"/>
                  </a:lnTo>
                  <a:lnTo>
                    <a:pt x="2899" y="6347"/>
                  </a:lnTo>
                  <a:lnTo>
                    <a:pt x="2605" y="6677"/>
                  </a:lnTo>
                  <a:lnTo>
                    <a:pt x="2239" y="7080"/>
                  </a:lnTo>
                  <a:lnTo>
                    <a:pt x="1908" y="7484"/>
                  </a:lnTo>
                  <a:lnTo>
                    <a:pt x="1285" y="8364"/>
                  </a:lnTo>
                  <a:lnTo>
                    <a:pt x="698" y="9244"/>
                  </a:lnTo>
                  <a:lnTo>
                    <a:pt x="148" y="10125"/>
                  </a:lnTo>
                  <a:lnTo>
                    <a:pt x="38" y="10308"/>
                  </a:lnTo>
                  <a:lnTo>
                    <a:pt x="1" y="10492"/>
                  </a:lnTo>
                  <a:lnTo>
                    <a:pt x="38" y="10675"/>
                  </a:lnTo>
                  <a:lnTo>
                    <a:pt x="111" y="10858"/>
                  </a:lnTo>
                  <a:lnTo>
                    <a:pt x="221" y="11005"/>
                  </a:lnTo>
                  <a:lnTo>
                    <a:pt x="368" y="11115"/>
                  </a:lnTo>
                  <a:lnTo>
                    <a:pt x="551" y="11225"/>
                  </a:lnTo>
                  <a:lnTo>
                    <a:pt x="771" y="11262"/>
                  </a:lnTo>
                  <a:lnTo>
                    <a:pt x="1321" y="11299"/>
                  </a:lnTo>
                  <a:lnTo>
                    <a:pt x="1872" y="11262"/>
                  </a:lnTo>
                  <a:lnTo>
                    <a:pt x="3009" y="11189"/>
                  </a:lnTo>
                  <a:lnTo>
                    <a:pt x="5503" y="11115"/>
                  </a:lnTo>
                  <a:lnTo>
                    <a:pt x="7447" y="11042"/>
                  </a:lnTo>
                  <a:lnTo>
                    <a:pt x="8401" y="11005"/>
                  </a:lnTo>
                  <a:lnTo>
                    <a:pt x="9355" y="11042"/>
                  </a:lnTo>
                  <a:lnTo>
                    <a:pt x="9391" y="11152"/>
                  </a:lnTo>
                  <a:lnTo>
                    <a:pt x="9465" y="11225"/>
                  </a:lnTo>
                  <a:lnTo>
                    <a:pt x="9612" y="11299"/>
                  </a:lnTo>
                  <a:lnTo>
                    <a:pt x="9795" y="11335"/>
                  </a:lnTo>
                  <a:lnTo>
                    <a:pt x="9978" y="11335"/>
                  </a:lnTo>
                  <a:lnTo>
                    <a:pt x="10125" y="11299"/>
                  </a:lnTo>
                  <a:lnTo>
                    <a:pt x="10272" y="11299"/>
                  </a:lnTo>
                  <a:lnTo>
                    <a:pt x="10382" y="11262"/>
                  </a:lnTo>
                  <a:lnTo>
                    <a:pt x="10455" y="11189"/>
                  </a:lnTo>
                  <a:lnTo>
                    <a:pt x="10565" y="11115"/>
                  </a:lnTo>
                  <a:lnTo>
                    <a:pt x="10785" y="10968"/>
                  </a:lnTo>
                  <a:lnTo>
                    <a:pt x="10969" y="10785"/>
                  </a:lnTo>
                  <a:lnTo>
                    <a:pt x="11152" y="10602"/>
                  </a:lnTo>
                  <a:lnTo>
                    <a:pt x="11299" y="10455"/>
                  </a:lnTo>
                  <a:lnTo>
                    <a:pt x="11336" y="10308"/>
                  </a:lnTo>
                  <a:lnTo>
                    <a:pt x="11372" y="10198"/>
                  </a:lnTo>
                  <a:lnTo>
                    <a:pt x="11409" y="10051"/>
                  </a:lnTo>
                  <a:lnTo>
                    <a:pt x="11372" y="9941"/>
                  </a:lnTo>
                  <a:lnTo>
                    <a:pt x="11299" y="9685"/>
                  </a:lnTo>
                  <a:lnTo>
                    <a:pt x="11189" y="9464"/>
                  </a:lnTo>
                  <a:lnTo>
                    <a:pt x="10859" y="8914"/>
                  </a:lnTo>
                  <a:lnTo>
                    <a:pt x="10492" y="8364"/>
                  </a:lnTo>
                  <a:lnTo>
                    <a:pt x="10125" y="7887"/>
                  </a:lnTo>
                  <a:lnTo>
                    <a:pt x="9722" y="7410"/>
                  </a:lnTo>
                  <a:lnTo>
                    <a:pt x="9318" y="6933"/>
                  </a:lnTo>
                  <a:lnTo>
                    <a:pt x="8878" y="6493"/>
                  </a:lnTo>
                  <a:lnTo>
                    <a:pt x="8474" y="6126"/>
                  </a:lnTo>
                  <a:lnTo>
                    <a:pt x="8071" y="5760"/>
                  </a:lnTo>
                  <a:lnTo>
                    <a:pt x="7851" y="5576"/>
                  </a:lnTo>
                  <a:lnTo>
                    <a:pt x="7594" y="5430"/>
                  </a:lnTo>
                  <a:lnTo>
                    <a:pt x="7374" y="5319"/>
                  </a:lnTo>
                  <a:lnTo>
                    <a:pt x="7117" y="5209"/>
                  </a:lnTo>
                  <a:lnTo>
                    <a:pt x="7117" y="5173"/>
                  </a:lnTo>
                  <a:lnTo>
                    <a:pt x="7191" y="4953"/>
                  </a:lnTo>
                  <a:lnTo>
                    <a:pt x="7227" y="4696"/>
                  </a:lnTo>
                  <a:lnTo>
                    <a:pt x="7227" y="4182"/>
                  </a:lnTo>
                  <a:lnTo>
                    <a:pt x="7227" y="3669"/>
                  </a:lnTo>
                  <a:lnTo>
                    <a:pt x="7191" y="3192"/>
                  </a:lnTo>
                  <a:lnTo>
                    <a:pt x="7154" y="2825"/>
                  </a:lnTo>
                  <a:lnTo>
                    <a:pt x="7117" y="2385"/>
                  </a:lnTo>
                  <a:lnTo>
                    <a:pt x="7044" y="2165"/>
                  </a:lnTo>
                  <a:lnTo>
                    <a:pt x="7007" y="1945"/>
                  </a:lnTo>
                  <a:lnTo>
                    <a:pt x="6934" y="1761"/>
                  </a:lnTo>
                  <a:lnTo>
                    <a:pt x="6824" y="1615"/>
                  </a:lnTo>
                  <a:lnTo>
                    <a:pt x="7191" y="1651"/>
                  </a:lnTo>
                  <a:lnTo>
                    <a:pt x="7521" y="1651"/>
                  </a:lnTo>
                  <a:lnTo>
                    <a:pt x="7851" y="1541"/>
                  </a:lnTo>
                  <a:lnTo>
                    <a:pt x="7998" y="1468"/>
                  </a:lnTo>
                  <a:lnTo>
                    <a:pt x="8144" y="1358"/>
                  </a:lnTo>
                  <a:lnTo>
                    <a:pt x="8254" y="1248"/>
                  </a:lnTo>
                  <a:lnTo>
                    <a:pt x="8254" y="1174"/>
                  </a:lnTo>
                  <a:lnTo>
                    <a:pt x="8254" y="1101"/>
                  </a:lnTo>
                  <a:lnTo>
                    <a:pt x="8144" y="624"/>
                  </a:lnTo>
                  <a:lnTo>
                    <a:pt x="8071" y="404"/>
                  </a:lnTo>
                  <a:lnTo>
                    <a:pt x="7998" y="294"/>
                  </a:lnTo>
                  <a:lnTo>
                    <a:pt x="7924" y="221"/>
                  </a:lnTo>
                  <a:lnTo>
                    <a:pt x="7851" y="147"/>
                  </a:lnTo>
                  <a:lnTo>
                    <a:pt x="7777" y="147"/>
                  </a:lnTo>
                  <a:lnTo>
                    <a:pt x="7631" y="111"/>
                  </a:lnTo>
                  <a:lnTo>
                    <a:pt x="6824" y="74"/>
                  </a:lnTo>
                  <a:lnTo>
                    <a:pt x="4036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1" name="Google Shape;311;p5"/>
            <p:cNvSpPr/>
            <p:nvPr/>
          </p:nvSpPr>
          <p:spPr>
            <a:xfrm>
              <a:off x="6849975" y="3631900"/>
              <a:ext cx="270550" cy="339350"/>
            </a:xfrm>
            <a:custGeom>
              <a:avLst/>
              <a:gdLst/>
              <a:ahLst/>
              <a:cxnLst/>
              <a:rect l="l" t="t" r="r" b="b"/>
              <a:pathLst>
                <a:path w="10822" h="13574" extrusionOk="0">
                  <a:moveTo>
                    <a:pt x="10235" y="1358"/>
                  </a:moveTo>
                  <a:lnTo>
                    <a:pt x="10345" y="1652"/>
                  </a:lnTo>
                  <a:lnTo>
                    <a:pt x="10345" y="1982"/>
                  </a:lnTo>
                  <a:lnTo>
                    <a:pt x="10345" y="2312"/>
                  </a:lnTo>
                  <a:lnTo>
                    <a:pt x="10235" y="2605"/>
                  </a:lnTo>
                  <a:lnTo>
                    <a:pt x="10235" y="2569"/>
                  </a:lnTo>
                  <a:lnTo>
                    <a:pt x="10198" y="1945"/>
                  </a:lnTo>
                  <a:lnTo>
                    <a:pt x="10235" y="1358"/>
                  </a:lnTo>
                  <a:close/>
                  <a:moveTo>
                    <a:pt x="9538" y="2092"/>
                  </a:moveTo>
                  <a:lnTo>
                    <a:pt x="9538" y="2422"/>
                  </a:lnTo>
                  <a:lnTo>
                    <a:pt x="9538" y="2789"/>
                  </a:lnTo>
                  <a:lnTo>
                    <a:pt x="9465" y="2202"/>
                  </a:lnTo>
                  <a:lnTo>
                    <a:pt x="9538" y="2092"/>
                  </a:lnTo>
                  <a:close/>
                  <a:moveTo>
                    <a:pt x="9941" y="1285"/>
                  </a:moveTo>
                  <a:lnTo>
                    <a:pt x="9868" y="1835"/>
                  </a:lnTo>
                  <a:lnTo>
                    <a:pt x="9831" y="2129"/>
                  </a:lnTo>
                  <a:lnTo>
                    <a:pt x="9831" y="2459"/>
                  </a:lnTo>
                  <a:lnTo>
                    <a:pt x="9831" y="2642"/>
                  </a:lnTo>
                  <a:lnTo>
                    <a:pt x="9868" y="2789"/>
                  </a:lnTo>
                  <a:lnTo>
                    <a:pt x="9941" y="2936"/>
                  </a:lnTo>
                  <a:lnTo>
                    <a:pt x="10015" y="3046"/>
                  </a:lnTo>
                  <a:lnTo>
                    <a:pt x="10051" y="3046"/>
                  </a:lnTo>
                  <a:lnTo>
                    <a:pt x="9941" y="3229"/>
                  </a:lnTo>
                  <a:lnTo>
                    <a:pt x="9648" y="3632"/>
                  </a:lnTo>
                  <a:lnTo>
                    <a:pt x="9575" y="3046"/>
                  </a:lnTo>
                  <a:lnTo>
                    <a:pt x="9611" y="3119"/>
                  </a:lnTo>
                  <a:lnTo>
                    <a:pt x="9648" y="3156"/>
                  </a:lnTo>
                  <a:lnTo>
                    <a:pt x="9721" y="3192"/>
                  </a:lnTo>
                  <a:lnTo>
                    <a:pt x="9795" y="3156"/>
                  </a:lnTo>
                  <a:lnTo>
                    <a:pt x="9868" y="3156"/>
                  </a:lnTo>
                  <a:lnTo>
                    <a:pt x="9905" y="3082"/>
                  </a:lnTo>
                  <a:lnTo>
                    <a:pt x="9905" y="3046"/>
                  </a:lnTo>
                  <a:lnTo>
                    <a:pt x="9905" y="2972"/>
                  </a:lnTo>
                  <a:lnTo>
                    <a:pt x="9868" y="2936"/>
                  </a:lnTo>
                  <a:lnTo>
                    <a:pt x="9831" y="2899"/>
                  </a:lnTo>
                  <a:lnTo>
                    <a:pt x="9758" y="2899"/>
                  </a:lnTo>
                  <a:lnTo>
                    <a:pt x="9758" y="2642"/>
                  </a:lnTo>
                  <a:lnTo>
                    <a:pt x="9721" y="2092"/>
                  </a:lnTo>
                  <a:lnTo>
                    <a:pt x="9685" y="2018"/>
                  </a:lnTo>
                  <a:lnTo>
                    <a:pt x="9587" y="2018"/>
                  </a:lnTo>
                  <a:lnTo>
                    <a:pt x="9611" y="1982"/>
                  </a:lnTo>
                  <a:lnTo>
                    <a:pt x="9721" y="1762"/>
                  </a:lnTo>
                  <a:lnTo>
                    <a:pt x="9831" y="1542"/>
                  </a:lnTo>
                  <a:lnTo>
                    <a:pt x="9941" y="1285"/>
                  </a:lnTo>
                  <a:close/>
                  <a:moveTo>
                    <a:pt x="9318" y="2385"/>
                  </a:moveTo>
                  <a:lnTo>
                    <a:pt x="9281" y="3119"/>
                  </a:lnTo>
                  <a:lnTo>
                    <a:pt x="9318" y="3889"/>
                  </a:lnTo>
                  <a:lnTo>
                    <a:pt x="9354" y="3963"/>
                  </a:lnTo>
                  <a:lnTo>
                    <a:pt x="9098" y="4183"/>
                  </a:lnTo>
                  <a:lnTo>
                    <a:pt x="9098" y="3963"/>
                  </a:lnTo>
                  <a:lnTo>
                    <a:pt x="9098" y="3743"/>
                  </a:lnTo>
                  <a:lnTo>
                    <a:pt x="9024" y="3302"/>
                  </a:lnTo>
                  <a:lnTo>
                    <a:pt x="8988" y="2715"/>
                  </a:lnTo>
                  <a:lnTo>
                    <a:pt x="9134" y="2569"/>
                  </a:lnTo>
                  <a:lnTo>
                    <a:pt x="9318" y="2385"/>
                  </a:lnTo>
                  <a:close/>
                  <a:moveTo>
                    <a:pt x="8107" y="3596"/>
                  </a:moveTo>
                  <a:lnTo>
                    <a:pt x="7997" y="3889"/>
                  </a:lnTo>
                  <a:lnTo>
                    <a:pt x="7924" y="4219"/>
                  </a:lnTo>
                  <a:lnTo>
                    <a:pt x="7887" y="3779"/>
                  </a:lnTo>
                  <a:lnTo>
                    <a:pt x="8107" y="3596"/>
                  </a:lnTo>
                  <a:close/>
                  <a:moveTo>
                    <a:pt x="8731" y="2972"/>
                  </a:moveTo>
                  <a:lnTo>
                    <a:pt x="8731" y="3302"/>
                  </a:lnTo>
                  <a:lnTo>
                    <a:pt x="8731" y="3816"/>
                  </a:lnTo>
                  <a:lnTo>
                    <a:pt x="8768" y="4109"/>
                  </a:lnTo>
                  <a:lnTo>
                    <a:pt x="8841" y="4366"/>
                  </a:lnTo>
                  <a:lnTo>
                    <a:pt x="8841" y="4403"/>
                  </a:lnTo>
                  <a:lnTo>
                    <a:pt x="8621" y="4586"/>
                  </a:lnTo>
                  <a:lnTo>
                    <a:pt x="8621" y="4586"/>
                  </a:lnTo>
                  <a:lnTo>
                    <a:pt x="8658" y="4219"/>
                  </a:lnTo>
                  <a:lnTo>
                    <a:pt x="8694" y="3816"/>
                  </a:lnTo>
                  <a:lnTo>
                    <a:pt x="8694" y="3449"/>
                  </a:lnTo>
                  <a:lnTo>
                    <a:pt x="8658" y="3082"/>
                  </a:lnTo>
                  <a:lnTo>
                    <a:pt x="8731" y="2972"/>
                  </a:lnTo>
                  <a:close/>
                  <a:moveTo>
                    <a:pt x="8364" y="3339"/>
                  </a:moveTo>
                  <a:lnTo>
                    <a:pt x="8254" y="4733"/>
                  </a:lnTo>
                  <a:lnTo>
                    <a:pt x="8291" y="4806"/>
                  </a:lnTo>
                  <a:lnTo>
                    <a:pt x="8291" y="4843"/>
                  </a:lnTo>
                  <a:lnTo>
                    <a:pt x="8217" y="4916"/>
                  </a:lnTo>
                  <a:lnTo>
                    <a:pt x="8181" y="4880"/>
                  </a:lnTo>
                  <a:lnTo>
                    <a:pt x="8327" y="3522"/>
                  </a:lnTo>
                  <a:lnTo>
                    <a:pt x="8291" y="3486"/>
                  </a:lnTo>
                  <a:lnTo>
                    <a:pt x="8254" y="3449"/>
                  </a:lnTo>
                  <a:lnTo>
                    <a:pt x="8364" y="3339"/>
                  </a:lnTo>
                  <a:close/>
                  <a:moveTo>
                    <a:pt x="7704" y="3963"/>
                  </a:moveTo>
                  <a:lnTo>
                    <a:pt x="7667" y="4329"/>
                  </a:lnTo>
                  <a:lnTo>
                    <a:pt x="7594" y="4696"/>
                  </a:lnTo>
                  <a:lnTo>
                    <a:pt x="7520" y="5026"/>
                  </a:lnTo>
                  <a:lnTo>
                    <a:pt x="7410" y="5393"/>
                  </a:lnTo>
                  <a:lnTo>
                    <a:pt x="7410" y="5467"/>
                  </a:lnTo>
                  <a:lnTo>
                    <a:pt x="7337" y="5430"/>
                  </a:lnTo>
                  <a:lnTo>
                    <a:pt x="7300" y="5430"/>
                  </a:lnTo>
                  <a:lnTo>
                    <a:pt x="7300" y="4990"/>
                  </a:lnTo>
                  <a:lnTo>
                    <a:pt x="7264" y="4696"/>
                  </a:lnTo>
                  <a:lnTo>
                    <a:pt x="7227" y="4366"/>
                  </a:lnTo>
                  <a:lnTo>
                    <a:pt x="7704" y="3963"/>
                  </a:lnTo>
                  <a:close/>
                  <a:moveTo>
                    <a:pt x="7044" y="4513"/>
                  </a:moveTo>
                  <a:lnTo>
                    <a:pt x="6970" y="5026"/>
                  </a:lnTo>
                  <a:lnTo>
                    <a:pt x="6970" y="5320"/>
                  </a:lnTo>
                  <a:lnTo>
                    <a:pt x="6970" y="5540"/>
                  </a:lnTo>
                  <a:lnTo>
                    <a:pt x="7007" y="5650"/>
                  </a:lnTo>
                  <a:lnTo>
                    <a:pt x="7080" y="5760"/>
                  </a:lnTo>
                  <a:lnTo>
                    <a:pt x="6677" y="6053"/>
                  </a:lnTo>
                  <a:lnTo>
                    <a:pt x="6677" y="6053"/>
                  </a:lnTo>
                  <a:lnTo>
                    <a:pt x="6713" y="5797"/>
                  </a:lnTo>
                  <a:lnTo>
                    <a:pt x="6750" y="5540"/>
                  </a:lnTo>
                  <a:lnTo>
                    <a:pt x="6750" y="5173"/>
                  </a:lnTo>
                  <a:lnTo>
                    <a:pt x="6677" y="4843"/>
                  </a:lnTo>
                  <a:lnTo>
                    <a:pt x="7044" y="4513"/>
                  </a:lnTo>
                  <a:close/>
                  <a:moveTo>
                    <a:pt x="6603" y="4916"/>
                  </a:moveTo>
                  <a:lnTo>
                    <a:pt x="6567" y="5173"/>
                  </a:lnTo>
                  <a:lnTo>
                    <a:pt x="6530" y="5430"/>
                  </a:lnTo>
                  <a:lnTo>
                    <a:pt x="6457" y="5613"/>
                  </a:lnTo>
                  <a:lnTo>
                    <a:pt x="6383" y="5760"/>
                  </a:lnTo>
                  <a:lnTo>
                    <a:pt x="6310" y="5943"/>
                  </a:lnTo>
                  <a:lnTo>
                    <a:pt x="6310" y="6127"/>
                  </a:lnTo>
                  <a:lnTo>
                    <a:pt x="6310" y="6200"/>
                  </a:lnTo>
                  <a:lnTo>
                    <a:pt x="6383" y="6237"/>
                  </a:lnTo>
                  <a:lnTo>
                    <a:pt x="5980" y="6494"/>
                  </a:lnTo>
                  <a:lnTo>
                    <a:pt x="6053" y="6090"/>
                  </a:lnTo>
                  <a:lnTo>
                    <a:pt x="6053" y="5760"/>
                  </a:lnTo>
                  <a:lnTo>
                    <a:pt x="6016" y="5393"/>
                  </a:lnTo>
                  <a:lnTo>
                    <a:pt x="6603" y="4916"/>
                  </a:lnTo>
                  <a:close/>
                  <a:moveTo>
                    <a:pt x="5870" y="5540"/>
                  </a:moveTo>
                  <a:lnTo>
                    <a:pt x="5796" y="5943"/>
                  </a:lnTo>
                  <a:lnTo>
                    <a:pt x="5686" y="6347"/>
                  </a:lnTo>
                  <a:lnTo>
                    <a:pt x="5613" y="6567"/>
                  </a:lnTo>
                  <a:lnTo>
                    <a:pt x="5613" y="6677"/>
                  </a:lnTo>
                  <a:lnTo>
                    <a:pt x="5613" y="6750"/>
                  </a:lnTo>
                  <a:lnTo>
                    <a:pt x="5173" y="7081"/>
                  </a:lnTo>
                  <a:lnTo>
                    <a:pt x="5393" y="5943"/>
                  </a:lnTo>
                  <a:lnTo>
                    <a:pt x="5870" y="5540"/>
                  </a:lnTo>
                  <a:close/>
                  <a:moveTo>
                    <a:pt x="9134" y="478"/>
                  </a:moveTo>
                  <a:lnTo>
                    <a:pt x="9428" y="588"/>
                  </a:lnTo>
                  <a:lnTo>
                    <a:pt x="9318" y="735"/>
                  </a:lnTo>
                  <a:lnTo>
                    <a:pt x="9318" y="845"/>
                  </a:lnTo>
                  <a:lnTo>
                    <a:pt x="9354" y="918"/>
                  </a:lnTo>
                  <a:lnTo>
                    <a:pt x="9428" y="955"/>
                  </a:lnTo>
                  <a:lnTo>
                    <a:pt x="9538" y="955"/>
                  </a:lnTo>
                  <a:lnTo>
                    <a:pt x="9538" y="1101"/>
                  </a:lnTo>
                  <a:lnTo>
                    <a:pt x="9465" y="1285"/>
                  </a:lnTo>
                  <a:lnTo>
                    <a:pt x="9318" y="1615"/>
                  </a:lnTo>
                  <a:lnTo>
                    <a:pt x="9134" y="1908"/>
                  </a:lnTo>
                  <a:lnTo>
                    <a:pt x="8914" y="2202"/>
                  </a:lnTo>
                  <a:lnTo>
                    <a:pt x="8841" y="2165"/>
                  </a:lnTo>
                  <a:lnTo>
                    <a:pt x="8804" y="2202"/>
                  </a:lnTo>
                  <a:lnTo>
                    <a:pt x="8768" y="2202"/>
                  </a:lnTo>
                  <a:lnTo>
                    <a:pt x="8731" y="2275"/>
                  </a:lnTo>
                  <a:lnTo>
                    <a:pt x="8731" y="2349"/>
                  </a:lnTo>
                  <a:lnTo>
                    <a:pt x="8364" y="2715"/>
                  </a:lnTo>
                  <a:lnTo>
                    <a:pt x="7740" y="3339"/>
                  </a:lnTo>
                  <a:lnTo>
                    <a:pt x="7667" y="3339"/>
                  </a:lnTo>
                  <a:lnTo>
                    <a:pt x="7667" y="3412"/>
                  </a:lnTo>
                  <a:lnTo>
                    <a:pt x="6493" y="4439"/>
                  </a:lnTo>
                  <a:lnTo>
                    <a:pt x="5650" y="5173"/>
                  </a:lnTo>
                  <a:lnTo>
                    <a:pt x="4806" y="5870"/>
                  </a:lnTo>
                  <a:lnTo>
                    <a:pt x="4769" y="5870"/>
                  </a:lnTo>
                  <a:lnTo>
                    <a:pt x="4733" y="5907"/>
                  </a:lnTo>
                  <a:lnTo>
                    <a:pt x="4623" y="6017"/>
                  </a:lnTo>
                  <a:lnTo>
                    <a:pt x="3889" y="6567"/>
                  </a:lnTo>
                  <a:lnTo>
                    <a:pt x="3852" y="6567"/>
                  </a:lnTo>
                  <a:lnTo>
                    <a:pt x="3816" y="6604"/>
                  </a:lnTo>
                  <a:lnTo>
                    <a:pt x="3632" y="6714"/>
                  </a:lnTo>
                  <a:lnTo>
                    <a:pt x="3339" y="6897"/>
                  </a:lnTo>
                  <a:lnTo>
                    <a:pt x="3155" y="7007"/>
                  </a:lnTo>
                  <a:lnTo>
                    <a:pt x="3045" y="7154"/>
                  </a:lnTo>
                  <a:lnTo>
                    <a:pt x="2972" y="7117"/>
                  </a:lnTo>
                  <a:lnTo>
                    <a:pt x="2605" y="6824"/>
                  </a:lnTo>
                  <a:lnTo>
                    <a:pt x="2312" y="6457"/>
                  </a:lnTo>
                  <a:lnTo>
                    <a:pt x="2128" y="6274"/>
                  </a:lnTo>
                  <a:lnTo>
                    <a:pt x="1945" y="6090"/>
                  </a:lnTo>
                  <a:lnTo>
                    <a:pt x="2202" y="5943"/>
                  </a:lnTo>
                  <a:lnTo>
                    <a:pt x="2458" y="5723"/>
                  </a:lnTo>
                  <a:lnTo>
                    <a:pt x="2605" y="5943"/>
                  </a:lnTo>
                  <a:lnTo>
                    <a:pt x="2825" y="6127"/>
                  </a:lnTo>
                  <a:lnTo>
                    <a:pt x="2935" y="6200"/>
                  </a:lnTo>
                  <a:lnTo>
                    <a:pt x="3082" y="6237"/>
                  </a:lnTo>
                  <a:lnTo>
                    <a:pt x="3229" y="6237"/>
                  </a:lnTo>
                  <a:lnTo>
                    <a:pt x="3339" y="6127"/>
                  </a:lnTo>
                  <a:lnTo>
                    <a:pt x="3375" y="6090"/>
                  </a:lnTo>
                  <a:lnTo>
                    <a:pt x="3412" y="6017"/>
                  </a:lnTo>
                  <a:lnTo>
                    <a:pt x="3375" y="5870"/>
                  </a:lnTo>
                  <a:lnTo>
                    <a:pt x="3339" y="5797"/>
                  </a:lnTo>
                  <a:lnTo>
                    <a:pt x="3265" y="5760"/>
                  </a:lnTo>
                  <a:lnTo>
                    <a:pt x="3119" y="5760"/>
                  </a:lnTo>
                  <a:lnTo>
                    <a:pt x="3082" y="5797"/>
                  </a:lnTo>
                  <a:lnTo>
                    <a:pt x="3082" y="5760"/>
                  </a:lnTo>
                  <a:lnTo>
                    <a:pt x="2935" y="5650"/>
                  </a:lnTo>
                  <a:lnTo>
                    <a:pt x="2752" y="5503"/>
                  </a:lnTo>
                  <a:lnTo>
                    <a:pt x="2825" y="5430"/>
                  </a:lnTo>
                  <a:lnTo>
                    <a:pt x="3302" y="4990"/>
                  </a:lnTo>
                  <a:lnTo>
                    <a:pt x="3375" y="5173"/>
                  </a:lnTo>
                  <a:lnTo>
                    <a:pt x="3449" y="5283"/>
                  </a:lnTo>
                  <a:lnTo>
                    <a:pt x="3559" y="5393"/>
                  </a:lnTo>
                  <a:lnTo>
                    <a:pt x="3669" y="5503"/>
                  </a:lnTo>
                  <a:lnTo>
                    <a:pt x="3816" y="5540"/>
                  </a:lnTo>
                  <a:lnTo>
                    <a:pt x="3926" y="5540"/>
                  </a:lnTo>
                  <a:lnTo>
                    <a:pt x="3999" y="5467"/>
                  </a:lnTo>
                  <a:lnTo>
                    <a:pt x="4036" y="5393"/>
                  </a:lnTo>
                  <a:lnTo>
                    <a:pt x="4036" y="5283"/>
                  </a:lnTo>
                  <a:lnTo>
                    <a:pt x="3889" y="5136"/>
                  </a:lnTo>
                  <a:lnTo>
                    <a:pt x="3742" y="4990"/>
                  </a:lnTo>
                  <a:lnTo>
                    <a:pt x="3632" y="4843"/>
                  </a:lnTo>
                  <a:lnTo>
                    <a:pt x="3595" y="4770"/>
                  </a:lnTo>
                  <a:lnTo>
                    <a:pt x="3595" y="4733"/>
                  </a:lnTo>
                  <a:lnTo>
                    <a:pt x="3926" y="4439"/>
                  </a:lnTo>
                  <a:lnTo>
                    <a:pt x="4146" y="4256"/>
                  </a:lnTo>
                  <a:lnTo>
                    <a:pt x="4182" y="4403"/>
                  </a:lnTo>
                  <a:lnTo>
                    <a:pt x="4256" y="4513"/>
                  </a:lnTo>
                  <a:lnTo>
                    <a:pt x="4329" y="4623"/>
                  </a:lnTo>
                  <a:lnTo>
                    <a:pt x="4439" y="4770"/>
                  </a:lnTo>
                  <a:lnTo>
                    <a:pt x="4586" y="4843"/>
                  </a:lnTo>
                  <a:lnTo>
                    <a:pt x="4696" y="4880"/>
                  </a:lnTo>
                  <a:lnTo>
                    <a:pt x="4806" y="4843"/>
                  </a:lnTo>
                  <a:lnTo>
                    <a:pt x="4843" y="4770"/>
                  </a:lnTo>
                  <a:lnTo>
                    <a:pt x="4879" y="4733"/>
                  </a:lnTo>
                  <a:lnTo>
                    <a:pt x="4879" y="4623"/>
                  </a:lnTo>
                  <a:lnTo>
                    <a:pt x="4843" y="4549"/>
                  </a:lnTo>
                  <a:lnTo>
                    <a:pt x="4769" y="4476"/>
                  </a:lnTo>
                  <a:lnTo>
                    <a:pt x="4623" y="4329"/>
                  </a:lnTo>
                  <a:lnTo>
                    <a:pt x="4513" y="4219"/>
                  </a:lnTo>
                  <a:lnTo>
                    <a:pt x="4476" y="4073"/>
                  </a:lnTo>
                  <a:lnTo>
                    <a:pt x="4476" y="3999"/>
                  </a:lnTo>
                  <a:lnTo>
                    <a:pt x="4989" y="3522"/>
                  </a:lnTo>
                  <a:lnTo>
                    <a:pt x="5063" y="3632"/>
                  </a:lnTo>
                  <a:lnTo>
                    <a:pt x="5173" y="3853"/>
                  </a:lnTo>
                  <a:lnTo>
                    <a:pt x="5356" y="4036"/>
                  </a:lnTo>
                  <a:lnTo>
                    <a:pt x="5430" y="4073"/>
                  </a:lnTo>
                  <a:lnTo>
                    <a:pt x="5503" y="4109"/>
                  </a:lnTo>
                  <a:lnTo>
                    <a:pt x="5576" y="4073"/>
                  </a:lnTo>
                  <a:lnTo>
                    <a:pt x="5650" y="4036"/>
                  </a:lnTo>
                  <a:lnTo>
                    <a:pt x="5686" y="3963"/>
                  </a:lnTo>
                  <a:lnTo>
                    <a:pt x="5686" y="3926"/>
                  </a:lnTo>
                  <a:lnTo>
                    <a:pt x="5686" y="3853"/>
                  </a:lnTo>
                  <a:lnTo>
                    <a:pt x="5650" y="3779"/>
                  </a:lnTo>
                  <a:lnTo>
                    <a:pt x="5246" y="3302"/>
                  </a:lnTo>
                  <a:lnTo>
                    <a:pt x="5980" y="2642"/>
                  </a:lnTo>
                  <a:lnTo>
                    <a:pt x="6016" y="2715"/>
                  </a:lnTo>
                  <a:lnTo>
                    <a:pt x="6163" y="3082"/>
                  </a:lnTo>
                  <a:lnTo>
                    <a:pt x="6200" y="3156"/>
                  </a:lnTo>
                  <a:lnTo>
                    <a:pt x="6237" y="3192"/>
                  </a:lnTo>
                  <a:lnTo>
                    <a:pt x="6383" y="3192"/>
                  </a:lnTo>
                  <a:lnTo>
                    <a:pt x="6457" y="3156"/>
                  </a:lnTo>
                  <a:lnTo>
                    <a:pt x="6493" y="3082"/>
                  </a:lnTo>
                  <a:lnTo>
                    <a:pt x="6530" y="3009"/>
                  </a:lnTo>
                  <a:lnTo>
                    <a:pt x="6493" y="2936"/>
                  </a:lnTo>
                  <a:lnTo>
                    <a:pt x="6383" y="2605"/>
                  </a:lnTo>
                  <a:lnTo>
                    <a:pt x="6273" y="2422"/>
                  </a:lnTo>
                  <a:lnTo>
                    <a:pt x="7007" y="1725"/>
                  </a:lnTo>
                  <a:lnTo>
                    <a:pt x="7044" y="1945"/>
                  </a:lnTo>
                  <a:lnTo>
                    <a:pt x="7080" y="2129"/>
                  </a:lnTo>
                  <a:lnTo>
                    <a:pt x="7154" y="2349"/>
                  </a:lnTo>
                  <a:lnTo>
                    <a:pt x="7227" y="2532"/>
                  </a:lnTo>
                  <a:lnTo>
                    <a:pt x="7300" y="2605"/>
                  </a:lnTo>
                  <a:lnTo>
                    <a:pt x="7410" y="2642"/>
                  </a:lnTo>
                  <a:lnTo>
                    <a:pt x="7557" y="2569"/>
                  </a:lnTo>
                  <a:lnTo>
                    <a:pt x="7630" y="2495"/>
                  </a:lnTo>
                  <a:lnTo>
                    <a:pt x="7667" y="2385"/>
                  </a:lnTo>
                  <a:lnTo>
                    <a:pt x="7667" y="2312"/>
                  </a:lnTo>
                  <a:lnTo>
                    <a:pt x="7630" y="2239"/>
                  </a:lnTo>
                  <a:lnTo>
                    <a:pt x="7557" y="2165"/>
                  </a:lnTo>
                  <a:lnTo>
                    <a:pt x="7484" y="2165"/>
                  </a:lnTo>
                  <a:lnTo>
                    <a:pt x="7337" y="1835"/>
                  </a:lnTo>
                  <a:lnTo>
                    <a:pt x="7227" y="1542"/>
                  </a:lnTo>
                  <a:lnTo>
                    <a:pt x="7740" y="1101"/>
                  </a:lnTo>
                  <a:lnTo>
                    <a:pt x="8217" y="735"/>
                  </a:lnTo>
                  <a:lnTo>
                    <a:pt x="8364" y="625"/>
                  </a:lnTo>
                  <a:lnTo>
                    <a:pt x="8511" y="551"/>
                  </a:lnTo>
                  <a:lnTo>
                    <a:pt x="8841" y="478"/>
                  </a:lnTo>
                  <a:close/>
                  <a:moveTo>
                    <a:pt x="3485" y="7264"/>
                  </a:moveTo>
                  <a:lnTo>
                    <a:pt x="3449" y="7447"/>
                  </a:lnTo>
                  <a:lnTo>
                    <a:pt x="3302" y="7337"/>
                  </a:lnTo>
                  <a:lnTo>
                    <a:pt x="3485" y="7264"/>
                  </a:lnTo>
                  <a:close/>
                  <a:moveTo>
                    <a:pt x="5099" y="6163"/>
                  </a:moveTo>
                  <a:lnTo>
                    <a:pt x="4733" y="7264"/>
                  </a:lnTo>
                  <a:lnTo>
                    <a:pt x="4733" y="7337"/>
                  </a:lnTo>
                  <a:lnTo>
                    <a:pt x="4586" y="7447"/>
                  </a:lnTo>
                  <a:lnTo>
                    <a:pt x="4586" y="7337"/>
                  </a:lnTo>
                  <a:lnTo>
                    <a:pt x="4586" y="7301"/>
                  </a:lnTo>
                  <a:lnTo>
                    <a:pt x="4623" y="6860"/>
                  </a:lnTo>
                  <a:lnTo>
                    <a:pt x="4733" y="6457"/>
                  </a:lnTo>
                  <a:lnTo>
                    <a:pt x="5026" y="6237"/>
                  </a:lnTo>
                  <a:lnTo>
                    <a:pt x="5099" y="6163"/>
                  </a:lnTo>
                  <a:close/>
                  <a:moveTo>
                    <a:pt x="4292" y="6750"/>
                  </a:moveTo>
                  <a:lnTo>
                    <a:pt x="4219" y="7117"/>
                  </a:lnTo>
                  <a:lnTo>
                    <a:pt x="4219" y="7484"/>
                  </a:lnTo>
                  <a:lnTo>
                    <a:pt x="4219" y="7594"/>
                  </a:lnTo>
                  <a:lnTo>
                    <a:pt x="4292" y="7631"/>
                  </a:lnTo>
                  <a:lnTo>
                    <a:pt x="3889" y="7924"/>
                  </a:lnTo>
                  <a:lnTo>
                    <a:pt x="3816" y="7851"/>
                  </a:lnTo>
                  <a:lnTo>
                    <a:pt x="3889" y="7777"/>
                  </a:lnTo>
                  <a:lnTo>
                    <a:pt x="3926" y="7667"/>
                  </a:lnTo>
                  <a:lnTo>
                    <a:pt x="3926" y="7594"/>
                  </a:lnTo>
                  <a:lnTo>
                    <a:pt x="3889" y="7521"/>
                  </a:lnTo>
                  <a:lnTo>
                    <a:pt x="3852" y="7484"/>
                  </a:lnTo>
                  <a:lnTo>
                    <a:pt x="3816" y="7484"/>
                  </a:lnTo>
                  <a:lnTo>
                    <a:pt x="3889" y="7227"/>
                  </a:lnTo>
                  <a:lnTo>
                    <a:pt x="3926" y="7007"/>
                  </a:lnTo>
                  <a:lnTo>
                    <a:pt x="3926" y="6970"/>
                  </a:lnTo>
                  <a:lnTo>
                    <a:pt x="4292" y="6750"/>
                  </a:lnTo>
                  <a:close/>
                  <a:moveTo>
                    <a:pt x="1101" y="6127"/>
                  </a:moveTo>
                  <a:lnTo>
                    <a:pt x="1358" y="6200"/>
                  </a:lnTo>
                  <a:lnTo>
                    <a:pt x="1578" y="6310"/>
                  </a:lnTo>
                  <a:lnTo>
                    <a:pt x="1761" y="6457"/>
                  </a:lnTo>
                  <a:lnTo>
                    <a:pt x="1945" y="6677"/>
                  </a:lnTo>
                  <a:lnTo>
                    <a:pt x="2312" y="7081"/>
                  </a:lnTo>
                  <a:lnTo>
                    <a:pt x="2715" y="7447"/>
                  </a:lnTo>
                  <a:lnTo>
                    <a:pt x="3155" y="7777"/>
                  </a:lnTo>
                  <a:lnTo>
                    <a:pt x="3339" y="7961"/>
                  </a:lnTo>
                  <a:lnTo>
                    <a:pt x="3522" y="8144"/>
                  </a:lnTo>
                  <a:lnTo>
                    <a:pt x="3522" y="8181"/>
                  </a:lnTo>
                  <a:lnTo>
                    <a:pt x="3485" y="8291"/>
                  </a:lnTo>
                  <a:lnTo>
                    <a:pt x="3485" y="8401"/>
                  </a:lnTo>
                  <a:lnTo>
                    <a:pt x="3559" y="8474"/>
                  </a:lnTo>
                  <a:lnTo>
                    <a:pt x="3669" y="8511"/>
                  </a:lnTo>
                  <a:lnTo>
                    <a:pt x="3669" y="8621"/>
                  </a:lnTo>
                  <a:lnTo>
                    <a:pt x="3669" y="8658"/>
                  </a:lnTo>
                  <a:lnTo>
                    <a:pt x="3595" y="8695"/>
                  </a:lnTo>
                  <a:lnTo>
                    <a:pt x="3229" y="8731"/>
                  </a:lnTo>
                  <a:lnTo>
                    <a:pt x="3009" y="8474"/>
                  </a:lnTo>
                  <a:lnTo>
                    <a:pt x="2825" y="8254"/>
                  </a:lnTo>
                  <a:lnTo>
                    <a:pt x="2165" y="7484"/>
                  </a:lnTo>
                  <a:lnTo>
                    <a:pt x="1615" y="6897"/>
                  </a:lnTo>
                  <a:lnTo>
                    <a:pt x="1321" y="6604"/>
                  </a:lnTo>
                  <a:lnTo>
                    <a:pt x="1174" y="6494"/>
                  </a:lnTo>
                  <a:lnTo>
                    <a:pt x="991" y="6420"/>
                  </a:lnTo>
                  <a:lnTo>
                    <a:pt x="1101" y="6127"/>
                  </a:lnTo>
                  <a:close/>
                  <a:moveTo>
                    <a:pt x="8731" y="1"/>
                  </a:moveTo>
                  <a:lnTo>
                    <a:pt x="8474" y="74"/>
                  </a:lnTo>
                  <a:lnTo>
                    <a:pt x="8217" y="184"/>
                  </a:lnTo>
                  <a:lnTo>
                    <a:pt x="7997" y="331"/>
                  </a:lnTo>
                  <a:lnTo>
                    <a:pt x="7777" y="478"/>
                  </a:lnTo>
                  <a:lnTo>
                    <a:pt x="7154" y="1028"/>
                  </a:lnTo>
                  <a:lnTo>
                    <a:pt x="6530" y="1578"/>
                  </a:lnTo>
                  <a:lnTo>
                    <a:pt x="4036" y="3779"/>
                  </a:lnTo>
                  <a:lnTo>
                    <a:pt x="2825" y="4843"/>
                  </a:lnTo>
                  <a:lnTo>
                    <a:pt x="2312" y="5283"/>
                  </a:lnTo>
                  <a:lnTo>
                    <a:pt x="2092" y="5540"/>
                  </a:lnTo>
                  <a:lnTo>
                    <a:pt x="1871" y="5797"/>
                  </a:lnTo>
                  <a:lnTo>
                    <a:pt x="1761" y="5833"/>
                  </a:lnTo>
                  <a:lnTo>
                    <a:pt x="1725" y="5943"/>
                  </a:lnTo>
                  <a:lnTo>
                    <a:pt x="1541" y="5833"/>
                  </a:lnTo>
                  <a:lnTo>
                    <a:pt x="1358" y="5797"/>
                  </a:lnTo>
                  <a:lnTo>
                    <a:pt x="1174" y="5760"/>
                  </a:lnTo>
                  <a:lnTo>
                    <a:pt x="954" y="5760"/>
                  </a:lnTo>
                  <a:lnTo>
                    <a:pt x="844" y="5797"/>
                  </a:lnTo>
                  <a:lnTo>
                    <a:pt x="771" y="5907"/>
                  </a:lnTo>
                  <a:lnTo>
                    <a:pt x="624" y="6420"/>
                  </a:lnTo>
                  <a:lnTo>
                    <a:pt x="624" y="6494"/>
                  </a:lnTo>
                  <a:lnTo>
                    <a:pt x="661" y="6567"/>
                  </a:lnTo>
                  <a:lnTo>
                    <a:pt x="698" y="6604"/>
                  </a:lnTo>
                  <a:lnTo>
                    <a:pt x="771" y="6640"/>
                  </a:lnTo>
                  <a:lnTo>
                    <a:pt x="918" y="6860"/>
                  </a:lnTo>
                  <a:lnTo>
                    <a:pt x="1101" y="7081"/>
                  </a:lnTo>
                  <a:lnTo>
                    <a:pt x="1505" y="7484"/>
                  </a:lnTo>
                  <a:lnTo>
                    <a:pt x="2385" y="8511"/>
                  </a:lnTo>
                  <a:lnTo>
                    <a:pt x="2715" y="8951"/>
                  </a:lnTo>
                  <a:lnTo>
                    <a:pt x="2935" y="9171"/>
                  </a:lnTo>
                  <a:lnTo>
                    <a:pt x="3155" y="9318"/>
                  </a:lnTo>
                  <a:lnTo>
                    <a:pt x="3302" y="9355"/>
                  </a:lnTo>
                  <a:lnTo>
                    <a:pt x="3412" y="9355"/>
                  </a:lnTo>
                  <a:lnTo>
                    <a:pt x="3522" y="9281"/>
                  </a:lnTo>
                  <a:lnTo>
                    <a:pt x="3595" y="9171"/>
                  </a:lnTo>
                  <a:lnTo>
                    <a:pt x="3816" y="9135"/>
                  </a:lnTo>
                  <a:lnTo>
                    <a:pt x="3962" y="9061"/>
                  </a:lnTo>
                  <a:lnTo>
                    <a:pt x="4072" y="8951"/>
                  </a:lnTo>
                  <a:lnTo>
                    <a:pt x="4146" y="8805"/>
                  </a:lnTo>
                  <a:lnTo>
                    <a:pt x="4146" y="8548"/>
                  </a:lnTo>
                  <a:lnTo>
                    <a:pt x="4109" y="8328"/>
                  </a:lnTo>
                  <a:lnTo>
                    <a:pt x="5320" y="7557"/>
                  </a:lnTo>
                  <a:lnTo>
                    <a:pt x="6530" y="6750"/>
                  </a:lnTo>
                  <a:lnTo>
                    <a:pt x="7667" y="5907"/>
                  </a:lnTo>
                  <a:lnTo>
                    <a:pt x="8804" y="5026"/>
                  </a:lnTo>
                  <a:lnTo>
                    <a:pt x="9281" y="4660"/>
                  </a:lnTo>
                  <a:lnTo>
                    <a:pt x="9721" y="4219"/>
                  </a:lnTo>
                  <a:lnTo>
                    <a:pt x="10125" y="3743"/>
                  </a:lnTo>
                  <a:lnTo>
                    <a:pt x="10308" y="3486"/>
                  </a:lnTo>
                  <a:lnTo>
                    <a:pt x="10455" y="3229"/>
                  </a:lnTo>
                  <a:lnTo>
                    <a:pt x="10602" y="2972"/>
                  </a:lnTo>
                  <a:lnTo>
                    <a:pt x="10712" y="2679"/>
                  </a:lnTo>
                  <a:lnTo>
                    <a:pt x="10785" y="2385"/>
                  </a:lnTo>
                  <a:lnTo>
                    <a:pt x="10822" y="2129"/>
                  </a:lnTo>
                  <a:lnTo>
                    <a:pt x="10822" y="1835"/>
                  </a:lnTo>
                  <a:lnTo>
                    <a:pt x="10785" y="1542"/>
                  </a:lnTo>
                  <a:lnTo>
                    <a:pt x="10675" y="1248"/>
                  </a:lnTo>
                  <a:lnTo>
                    <a:pt x="10528" y="955"/>
                  </a:lnTo>
                  <a:lnTo>
                    <a:pt x="10382" y="735"/>
                  </a:lnTo>
                  <a:lnTo>
                    <a:pt x="10198" y="515"/>
                  </a:lnTo>
                  <a:lnTo>
                    <a:pt x="9978" y="368"/>
                  </a:lnTo>
                  <a:lnTo>
                    <a:pt x="9758" y="221"/>
                  </a:lnTo>
                  <a:lnTo>
                    <a:pt x="9501" y="111"/>
                  </a:lnTo>
                  <a:lnTo>
                    <a:pt x="9281" y="38"/>
                  </a:lnTo>
                  <a:lnTo>
                    <a:pt x="8988" y="1"/>
                  </a:lnTo>
                  <a:close/>
                  <a:moveTo>
                    <a:pt x="1981" y="12399"/>
                  </a:moveTo>
                  <a:lnTo>
                    <a:pt x="1981" y="12509"/>
                  </a:lnTo>
                  <a:lnTo>
                    <a:pt x="1981" y="12656"/>
                  </a:lnTo>
                  <a:lnTo>
                    <a:pt x="1908" y="12913"/>
                  </a:lnTo>
                  <a:lnTo>
                    <a:pt x="1798" y="12913"/>
                  </a:lnTo>
                  <a:lnTo>
                    <a:pt x="1871" y="12656"/>
                  </a:lnTo>
                  <a:lnTo>
                    <a:pt x="1981" y="12399"/>
                  </a:lnTo>
                  <a:close/>
                  <a:moveTo>
                    <a:pt x="1651" y="9391"/>
                  </a:moveTo>
                  <a:lnTo>
                    <a:pt x="1688" y="9575"/>
                  </a:lnTo>
                  <a:lnTo>
                    <a:pt x="1908" y="10198"/>
                  </a:lnTo>
                  <a:lnTo>
                    <a:pt x="2348" y="11372"/>
                  </a:lnTo>
                  <a:lnTo>
                    <a:pt x="2422" y="11739"/>
                  </a:lnTo>
                  <a:lnTo>
                    <a:pt x="2458" y="12106"/>
                  </a:lnTo>
                  <a:lnTo>
                    <a:pt x="2422" y="12436"/>
                  </a:lnTo>
                  <a:lnTo>
                    <a:pt x="2348" y="12619"/>
                  </a:lnTo>
                  <a:lnTo>
                    <a:pt x="2275" y="12766"/>
                  </a:lnTo>
                  <a:lnTo>
                    <a:pt x="2312" y="12583"/>
                  </a:lnTo>
                  <a:lnTo>
                    <a:pt x="2275" y="12436"/>
                  </a:lnTo>
                  <a:lnTo>
                    <a:pt x="2202" y="12326"/>
                  </a:lnTo>
                  <a:lnTo>
                    <a:pt x="2128" y="12216"/>
                  </a:lnTo>
                  <a:lnTo>
                    <a:pt x="2018" y="12179"/>
                  </a:lnTo>
                  <a:lnTo>
                    <a:pt x="1871" y="12179"/>
                  </a:lnTo>
                  <a:lnTo>
                    <a:pt x="1835" y="12253"/>
                  </a:lnTo>
                  <a:lnTo>
                    <a:pt x="1835" y="12326"/>
                  </a:lnTo>
                  <a:lnTo>
                    <a:pt x="1578" y="12656"/>
                  </a:lnTo>
                  <a:lnTo>
                    <a:pt x="1505" y="12840"/>
                  </a:lnTo>
                  <a:lnTo>
                    <a:pt x="1431" y="13023"/>
                  </a:lnTo>
                  <a:lnTo>
                    <a:pt x="1358" y="13023"/>
                  </a:lnTo>
                  <a:lnTo>
                    <a:pt x="1578" y="12509"/>
                  </a:lnTo>
                  <a:lnTo>
                    <a:pt x="1761" y="11996"/>
                  </a:lnTo>
                  <a:lnTo>
                    <a:pt x="1761" y="11959"/>
                  </a:lnTo>
                  <a:lnTo>
                    <a:pt x="1725" y="11922"/>
                  </a:lnTo>
                  <a:lnTo>
                    <a:pt x="1688" y="11922"/>
                  </a:lnTo>
                  <a:lnTo>
                    <a:pt x="1651" y="11959"/>
                  </a:lnTo>
                  <a:lnTo>
                    <a:pt x="1321" y="12399"/>
                  </a:lnTo>
                  <a:lnTo>
                    <a:pt x="1028" y="12913"/>
                  </a:lnTo>
                  <a:lnTo>
                    <a:pt x="881" y="12840"/>
                  </a:lnTo>
                  <a:lnTo>
                    <a:pt x="881" y="12729"/>
                  </a:lnTo>
                  <a:lnTo>
                    <a:pt x="1028" y="12436"/>
                  </a:lnTo>
                  <a:lnTo>
                    <a:pt x="1174" y="12143"/>
                  </a:lnTo>
                  <a:lnTo>
                    <a:pt x="1358" y="11849"/>
                  </a:lnTo>
                  <a:lnTo>
                    <a:pt x="1541" y="11556"/>
                  </a:lnTo>
                  <a:lnTo>
                    <a:pt x="1541" y="11519"/>
                  </a:lnTo>
                  <a:lnTo>
                    <a:pt x="1505" y="11482"/>
                  </a:lnTo>
                  <a:lnTo>
                    <a:pt x="1468" y="11519"/>
                  </a:lnTo>
                  <a:lnTo>
                    <a:pt x="1138" y="11812"/>
                  </a:lnTo>
                  <a:lnTo>
                    <a:pt x="954" y="11996"/>
                  </a:lnTo>
                  <a:lnTo>
                    <a:pt x="808" y="12179"/>
                  </a:lnTo>
                  <a:lnTo>
                    <a:pt x="698" y="12399"/>
                  </a:lnTo>
                  <a:lnTo>
                    <a:pt x="588" y="12619"/>
                  </a:lnTo>
                  <a:lnTo>
                    <a:pt x="551" y="12583"/>
                  </a:lnTo>
                  <a:lnTo>
                    <a:pt x="624" y="12473"/>
                  </a:lnTo>
                  <a:lnTo>
                    <a:pt x="661" y="12363"/>
                  </a:lnTo>
                  <a:lnTo>
                    <a:pt x="1138" y="11629"/>
                  </a:lnTo>
                  <a:lnTo>
                    <a:pt x="1321" y="11262"/>
                  </a:lnTo>
                  <a:lnTo>
                    <a:pt x="1468" y="10859"/>
                  </a:lnTo>
                  <a:lnTo>
                    <a:pt x="1431" y="10822"/>
                  </a:lnTo>
                  <a:lnTo>
                    <a:pt x="1395" y="10822"/>
                  </a:lnTo>
                  <a:lnTo>
                    <a:pt x="1064" y="11189"/>
                  </a:lnTo>
                  <a:lnTo>
                    <a:pt x="734" y="11556"/>
                  </a:lnTo>
                  <a:lnTo>
                    <a:pt x="844" y="11372"/>
                  </a:lnTo>
                  <a:lnTo>
                    <a:pt x="1248" y="10749"/>
                  </a:lnTo>
                  <a:lnTo>
                    <a:pt x="1651" y="10125"/>
                  </a:lnTo>
                  <a:lnTo>
                    <a:pt x="1651" y="10052"/>
                  </a:lnTo>
                  <a:lnTo>
                    <a:pt x="1615" y="9978"/>
                  </a:lnTo>
                  <a:lnTo>
                    <a:pt x="1505" y="9978"/>
                  </a:lnTo>
                  <a:lnTo>
                    <a:pt x="1321" y="10162"/>
                  </a:lnTo>
                  <a:lnTo>
                    <a:pt x="1505" y="9795"/>
                  </a:lnTo>
                  <a:lnTo>
                    <a:pt x="1651" y="9391"/>
                  </a:lnTo>
                  <a:close/>
                  <a:moveTo>
                    <a:pt x="1541" y="8768"/>
                  </a:moveTo>
                  <a:lnTo>
                    <a:pt x="1468" y="8805"/>
                  </a:lnTo>
                  <a:lnTo>
                    <a:pt x="1395" y="8915"/>
                  </a:lnTo>
                  <a:lnTo>
                    <a:pt x="1395" y="9025"/>
                  </a:lnTo>
                  <a:lnTo>
                    <a:pt x="1395" y="9061"/>
                  </a:lnTo>
                  <a:lnTo>
                    <a:pt x="1211" y="9355"/>
                  </a:lnTo>
                  <a:lnTo>
                    <a:pt x="1101" y="9648"/>
                  </a:lnTo>
                  <a:lnTo>
                    <a:pt x="661" y="10602"/>
                  </a:lnTo>
                  <a:lnTo>
                    <a:pt x="294" y="11409"/>
                  </a:lnTo>
                  <a:lnTo>
                    <a:pt x="147" y="11812"/>
                  </a:lnTo>
                  <a:lnTo>
                    <a:pt x="37" y="12253"/>
                  </a:lnTo>
                  <a:lnTo>
                    <a:pt x="1" y="12399"/>
                  </a:lnTo>
                  <a:lnTo>
                    <a:pt x="1" y="12509"/>
                  </a:lnTo>
                  <a:lnTo>
                    <a:pt x="74" y="12729"/>
                  </a:lnTo>
                  <a:lnTo>
                    <a:pt x="221" y="12913"/>
                  </a:lnTo>
                  <a:lnTo>
                    <a:pt x="404" y="13096"/>
                  </a:lnTo>
                  <a:lnTo>
                    <a:pt x="441" y="13170"/>
                  </a:lnTo>
                  <a:lnTo>
                    <a:pt x="514" y="13206"/>
                  </a:lnTo>
                  <a:lnTo>
                    <a:pt x="588" y="13243"/>
                  </a:lnTo>
                  <a:lnTo>
                    <a:pt x="661" y="13243"/>
                  </a:lnTo>
                  <a:lnTo>
                    <a:pt x="734" y="13280"/>
                  </a:lnTo>
                  <a:lnTo>
                    <a:pt x="881" y="13353"/>
                  </a:lnTo>
                  <a:lnTo>
                    <a:pt x="954" y="13426"/>
                  </a:lnTo>
                  <a:lnTo>
                    <a:pt x="1101" y="13426"/>
                  </a:lnTo>
                  <a:lnTo>
                    <a:pt x="1431" y="13536"/>
                  </a:lnTo>
                  <a:lnTo>
                    <a:pt x="1468" y="13573"/>
                  </a:lnTo>
                  <a:lnTo>
                    <a:pt x="1688" y="13573"/>
                  </a:lnTo>
                  <a:lnTo>
                    <a:pt x="1908" y="13536"/>
                  </a:lnTo>
                  <a:lnTo>
                    <a:pt x="2128" y="13463"/>
                  </a:lnTo>
                  <a:lnTo>
                    <a:pt x="2312" y="13390"/>
                  </a:lnTo>
                  <a:lnTo>
                    <a:pt x="2495" y="13280"/>
                  </a:lnTo>
                  <a:lnTo>
                    <a:pt x="2605" y="13133"/>
                  </a:lnTo>
                  <a:lnTo>
                    <a:pt x="2715" y="12986"/>
                  </a:lnTo>
                  <a:lnTo>
                    <a:pt x="2788" y="12840"/>
                  </a:lnTo>
                  <a:lnTo>
                    <a:pt x="2862" y="12693"/>
                  </a:lnTo>
                  <a:lnTo>
                    <a:pt x="2935" y="12326"/>
                  </a:lnTo>
                  <a:lnTo>
                    <a:pt x="2935" y="11959"/>
                  </a:lnTo>
                  <a:lnTo>
                    <a:pt x="2862" y="11592"/>
                  </a:lnTo>
                  <a:lnTo>
                    <a:pt x="2788" y="11226"/>
                  </a:lnTo>
                  <a:lnTo>
                    <a:pt x="2678" y="10895"/>
                  </a:lnTo>
                  <a:lnTo>
                    <a:pt x="2055" y="9061"/>
                  </a:lnTo>
                  <a:lnTo>
                    <a:pt x="1981" y="8951"/>
                  </a:lnTo>
                  <a:lnTo>
                    <a:pt x="1871" y="8878"/>
                  </a:lnTo>
                  <a:lnTo>
                    <a:pt x="1761" y="8805"/>
                  </a:lnTo>
                  <a:lnTo>
                    <a:pt x="1651" y="876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2" name="Google Shape;312;p5"/>
            <p:cNvSpPr/>
            <p:nvPr/>
          </p:nvSpPr>
          <p:spPr>
            <a:xfrm>
              <a:off x="6351100" y="3281600"/>
              <a:ext cx="366850" cy="361350"/>
            </a:xfrm>
            <a:custGeom>
              <a:avLst/>
              <a:gdLst/>
              <a:ahLst/>
              <a:cxnLst/>
              <a:rect l="l" t="t" r="r" b="b"/>
              <a:pathLst>
                <a:path w="14674" h="14454" extrusionOk="0">
                  <a:moveTo>
                    <a:pt x="7887" y="3779"/>
                  </a:moveTo>
                  <a:lnTo>
                    <a:pt x="7961" y="3816"/>
                  </a:lnTo>
                  <a:lnTo>
                    <a:pt x="8071" y="3889"/>
                  </a:lnTo>
                  <a:lnTo>
                    <a:pt x="8218" y="4072"/>
                  </a:lnTo>
                  <a:lnTo>
                    <a:pt x="8291" y="4292"/>
                  </a:lnTo>
                  <a:lnTo>
                    <a:pt x="8364" y="4513"/>
                  </a:lnTo>
                  <a:lnTo>
                    <a:pt x="8401" y="4696"/>
                  </a:lnTo>
                  <a:lnTo>
                    <a:pt x="8401" y="4916"/>
                  </a:lnTo>
                  <a:lnTo>
                    <a:pt x="8401" y="5099"/>
                  </a:lnTo>
                  <a:lnTo>
                    <a:pt x="8291" y="5283"/>
                  </a:lnTo>
                  <a:lnTo>
                    <a:pt x="8144" y="4659"/>
                  </a:lnTo>
                  <a:lnTo>
                    <a:pt x="8034" y="4219"/>
                  </a:lnTo>
                  <a:lnTo>
                    <a:pt x="7961" y="3999"/>
                  </a:lnTo>
                  <a:lnTo>
                    <a:pt x="7887" y="3779"/>
                  </a:lnTo>
                  <a:close/>
                  <a:moveTo>
                    <a:pt x="4329" y="5063"/>
                  </a:moveTo>
                  <a:lnTo>
                    <a:pt x="4476" y="5209"/>
                  </a:lnTo>
                  <a:lnTo>
                    <a:pt x="4586" y="5356"/>
                  </a:lnTo>
                  <a:lnTo>
                    <a:pt x="4696" y="5503"/>
                  </a:lnTo>
                  <a:lnTo>
                    <a:pt x="4769" y="5686"/>
                  </a:lnTo>
                  <a:lnTo>
                    <a:pt x="4769" y="5870"/>
                  </a:lnTo>
                  <a:lnTo>
                    <a:pt x="4769" y="6053"/>
                  </a:lnTo>
                  <a:lnTo>
                    <a:pt x="4659" y="6126"/>
                  </a:lnTo>
                  <a:lnTo>
                    <a:pt x="4549" y="6237"/>
                  </a:lnTo>
                  <a:lnTo>
                    <a:pt x="4439" y="5980"/>
                  </a:lnTo>
                  <a:lnTo>
                    <a:pt x="4329" y="5686"/>
                  </a:lnTo>
                  <a:lnTo>
                    <a:pt x="4293" y="5393"/>
                  </a:lnTo>
                  <a:lnTo>
                    <a:pt x="4293" y="5209"/>
                  </a:lnTo>
                  <a:lnTo>
                    <a:pt x="4293" y="5136"/>
                  </a:lnTo>
                  <a:lnTo>
                    <a:pt x="4329" y="5063"/>
                  </a:lnTo>
                  <a:close/>
                  <a:moveTo>
                    <a:pt x="6604" y="7594"/>
                  </a:moveTo>
                  <a:lnTo>
                    <a:pt x="6714" y="7667"/>
                  </a:lnTo>
                  <a:lnTo>
                    <a:pt x="6787" y="7814"/>
                  </a:lnTo>
                  <a:lnTo>
                    <a:pt x="6934" y="8071"/>
                  </a:lnTo>
                  <a:lnTo>
                    <a:pt x="7337" y="8694"/>
                  </a:lnTo>
                  <a:lnTo>
                    <a:pt x="7117" y="8878"/>
                  </a:lnTo>
                  <a:lnTo>
                    <a:pt x="7080" y="8768"/>
                  </a:lnTo>
                  <a:lnTo>
                    <a:pt x="6860" y="8474"/>
                  </a:lnTo>
                  <a:lnTo>
                    <a:pt x="6677" y="8144"/>
                  </a:lnTo>
                  <a:lnTo>
                    <a:pt x="6567" y="7887"/>
                  </a:lnTo>
                  <a:lnTo>
                    <a:pt x="6420" y="7667"/>
                  </a:lnTo>
                  <a:lnTo>
                    <a:pt x="6604" y="7594"/>
                  </a:lnTo>
                  <a:close/>
                  <a:moveTo>
                    <a:pt x="5283" y="8107"/>
                  </a:moveTo>
                  <a:lnTo>
                    <a:pt x="5356" y="8144"/>
                  </a:lnTo>
                  <a:lnTo>
                    <a:pt x="5833" y="9428"/>
                  </a:lnTo>
                  <a:lnTo>
                    <a:pt x="5650" y="9501"/>
                  </a:lnTo>
                  <a:lnTo>
                    <a:pt x="5686" y="9318"/>
                  </a:lnTo>
                  <a:lnTo>
                    <a:pt x="5650" y="9208"/>
                  </a:lnTo>
                  <a:lnTo>
                    <a:pt x="5613" y="9061"/>
                  </a:lnTo>
                  <a:lnTo>
                    <a:pt x="5503" y="8768"/>
                  </a:lnTo>
                  <a:lnTo>
                    <a:pt x="5246" y="8107"/>
                  </a:lnTo>
                  <a:close/>
                  <a:moveTo>
                    <a:pt x="7337" y="9905"/>
                  </a:moveTo>
                  <a:lnTo>
                    <a:pt x="7337" y="10235"/>
                  </a:lnTo>
                  <a:lnTo>
                    <a:pt x="7190" y="9978"/>
                  </a:lnTo>
                  <a:lnTo>
                    <a:pt x="7337" y="9905"/>
                  </a:lnTo>
                  <a:close/>
                  <a:moveTo>
                    <a:pt x="9721" y="9061"/>
                  </a:moveTo>
                  <a:lnTo>
                    <a:pt x="9832" y="9281"/>
                  </a:lnTo>
                  <a:lnTo>
                    <a:pt x="9942" y="9501"/>
                  </a:lnTo>
                  <a:lnTo>
                    <a:pt x="10052" y="9685"/>
                  </a:lnTo>
                  <a:lnTo>
                    <a:pt x="10162" y="9868"/>
                  </a:lnTo>
                  <a:lnTo>
                    <a:pt x="10198" y="10015"/>
                  </a:lnTo>
                  <a:lnTo>
                    <a:pt x="10198" y="10161"/>
                  </a:lnTo>
                  <a:lnTo>
                    <a:pt x="10198" y="10308"/>
                  </a:lnTo>
                  <a:lnTo>
                    <a:pt x="10125" y="10455"/>
                  </a:lnTo>
                  <a:lnTo>
                    <a:pt x="10052" y="10345"/>
                  </a:lnTo>
                  <a:lnTo>
                    <a:pt x="9978" y="10308"/>
                  </a:lnTo>
                  <a:lnTo>
                    <a:pt x="9758" y="9758"/>
                  </a:lnTo>
                  <a:lnTo>
                    <a:pt x="9685" y="9464"/>
                  </a:lnTo>
                  <a:lnTo>
                    <a:pt x="9575" y="9171"/>
                  </a:lnTo>
                  <a:lnTo>
                    <a:pt x="9648" y="9134"/>
                  </a:lnTo>
                  <a:lnTo>
                    <a:pt x="9721" y="9061"/>
                  </a:lnTo>
                  <a:close/>
                  <a:moveTo>
                    <a:pt x="7667" y="9758"/>
                  </a:moveTo>
                  <a:lnTo>
                    <a:pt x="7777" y="9795"/>
                  </a:lnTo>
                  <a:lnTo>
                    <a:pt x="7924" y="9868"/>
                  </a:lnTo>
                  <a:lnTo>
                    <a:pt x="8071" y="10015"/>
                  </a:lnTo>
                  <a:lnTo>
                    <a:pt x="8181" y="10235"/>
                  </a:lnTo>
                  <a:lnTo>
                    <a:pt x="8291" y="10638"/>
                  </a:lnTo>
                  <a:lnTo>
                    <a:pt x="8328" y="10822"/>
                  </a:lnTo>
                  <a:lnTo>
                    <a:pt x="8328" y="10968"/>
                  </a:lnTo>
                  <a:lnTo>
                    <a:pt x="8291" y="11115"/>
                  </a:lnTo>
                  <a:lnTo>
                    <a:pt x="8181" y="11189"/>
                  </a:lnTo>
                  <a:lnTo>
                    <a:pt x="8181" y="11115"/>
                  </a:lnTo>
                  <a:lnTo>
                    <a:pt x="8144" y="11005"/>
                  </a:lnTo>
                  <a:lnTo>
                    <a:pt x="8071" y="10968"/>
                  </a:lnTo>
                  <a:lnTo>
                    <a:pt x="7997" y="10895"/>
                  </a:lnTo>
                  <a:lnTo>
                    <a:pt x="7887" y="10675"/>
                  </a:lnTo>
                  <a:lnTo>
                    <a:pt x="7814" y="10382"/>
                  </a:lnTo>
                  <a:lnTo>
                    <a:pt x="7741" y="9831"/>
                  </a:lnTo>
                  <a:lnTo>
                    <a:pt x="7667" y="9758"/>
                  </a:lnTo>
                  <a:close/>
                  <a:moveTo>
                    <a:pt x="10162" y="1321"/>
                  </a:moveTo>
                  <a:lnTo>
                    <a:pt x="10198" y="1541"/>
                  </a:lnTo>
                  <a:lnTo>
                    <a:pt x="10272" y="1725"/>
                  </a:lnTo>
                  <a:lnTo>
                    <a:pt x="10455" y="2092"/>
                  </a:lnTo>
                  <a:lnTo>
                    <a:pt x="10932" y="3229"/>
                  </a:lnTo>
                  <a:lnTo>
                    <a:pt x="10969" y="3302"/>
                  </a:lnTo>
                  <a:lnTo>
                    <a:pt x="10749" y="3375"/>
                  </a:lnTo>
                  <a:lnTo>
                    <a:pt x="10528" y="3449"/>
                  </a:lnTo>
                  <a:lnTo>
                    <a:pt x="9758" y="3742"/>
                  </a:lnTo>
                  <a:lnTo>
                    <a:pt x="8988" y="4146"/>
                  </a:lnTo>
                  <a:lnTo>
                    <a:pt x="8841" y="4219"/>
                  </a:lnTo>
                  <a:lnTo>
                    <a:pt x="8731" y="4329"/>
                  </a:lnTo>
                  <a:lnTo>
                    <a:pt x="8658" y="4072"/>
                  </a:lnTo>
                  <a:lnTo>
                    <a:pt x="8511" y="3816"/>
                  </a:lnTo>
                  <a:lnTo>
                    <a:pt x="8364" y="3595"/>
                  </a:lnTo>
                  <a:lnTo>
                    <a:pt x="8254" y="3522"/>
                  </a:lnTo>
                  <a:lnTo>
                    <a:pt x="8144" y="3449"/>
                  </a:lnTo>
                  <a:lnTo>
                    <a:pt x="7997" y="3412"/>
                  </a:lnTo>
                  <a:lnTo>
                    <a:pt x="7851" y="3375"/>
                  </a:lnTo>
                  <a:lnTo>
                    <a:pt x="7777" y="3375"/>
                  </a:lnTo>
                  <a:lnTo>
                    <a:pt x="7704" y="3412"/>
                  </a:lnTo>
                  <a:lnTo>
                    <a:pt x="7667" y="3485"/>
                  </a:lnTo>
                  <a:lnTo>
                    <a:pt x="7667" y="3559"/>
                  </a:lnTo>
                  <a:lnTo>
                    <a:pt x="7484" y="3595"/>
                  </a:lnTo>
                  <a:lnTo>
                    <a:pt x="7337" y="3706"/>
                  </a:lnTo>
                  <a:lnTo>
                    <a:pt x="7190" y="3852"/>
                  </a:lnTo>
                  <a:lnTo>
                    <a:pt x="7044" y="3999"/>
                  </a:lnTo>
                  <a:lnTo>
                    <a:pt x="7007" y="4109"/>
                  </a:lnTo>
                  <a:lnTo>
                    <a:pt x="7044" y="4219"/>
                  </a:lnTo>
                  <a:lnTo>
                    <a:pt x="7264" y="4696"/>
                  </a:lnTo>
                  <a:lnTo>
                    <a:pt x="7080" y="4769"/>
                  </a:lnTo>
                  <a:lnTo>
                    <a:pt x="6310" y="5026"/>
                  </a:lnTo>
                  <a:lnTo>
                    <a:pt x="5576" y="5283"/>
                  </a:lnTo>
                  <a:lnTo>
                    <a:pt x="5320" y="5356"/>
                  </a:lnTo>
                  <a:lnTo>
                    <a:pt x="5210" y="5393"/>
                  </a:lnTo>
                  <a:lnTo>
                    <a:pt x="5136" y="5466"/>
                  </a:lnTo>
                  <a:lnTo>
                    <a:pt x="5100" y="5356"/>
                  </a:lnTo>
                  <a:lnTo>
                    <a:pt x="4916" y="5063"/>
                  </a:lnTo>
                  <a:lnTo>
                    <a:pt x="4806" y="4879"/>
                  </a:lnTo>
                  <a:lnTo>
                    <a:pt x="4659" y="4733"/>
                  </a:lnTo>
                  <a:lnTo>
                    <a:pt x="4513" y="4623"/>
                  </a:lnTo>
                  <a:lnTo>
                    <a:pt x="4329" y="4549"/>
                  </a:lnTo>
                  <a:lnTo>
                    <a:pt x="4183" y="4513"/>
                  </a:lnTo>
                  <a:lnTo>
                    <a:pt x="4036" y="4586"/>
                  </a:lnTo>
                  <a:lnTo>
                    <a:pt x="3852" y="4586"/>
                  </a:lnTo>
                  <a:lnTo>
                    <a:pt x="3779" y="4623"/>
                  </a:lnTo>
                  <a:lnTo>
                    <a:pt x="3742" y="4696"/>
                  </a:lnTo>
                  <a:lnTo>
                    <a:pt x="3706" y="4989"/>
                  </a:lnTo>
                  <a:lnTo>
                    <a:pt x="3706" y="5283"/>
                  </a:lnTo>
                  <a:lnTo>
                    <a:pt x="3742" y="5576"/>
                  </a:lnTo>
                  <a:lnTo>
                    <a:pt x="3816" y="5870"/>
                  </a:lnTo>
                  <a:lnTo>
                    <a:pt x="3596" y="5833"/>
                  </a:lnTo>
                  <a:lnTo>
                    <a:pt x="3376" y="5870"/>
                  </a:lnTo>
                  <a:lnTo>
                    <a:pt x="2972" y="6016"/>
                  </a:lnTo>
                  <a:lnTo>
                    <a:pt x="2422" y="6163"/>
                  </a:lnTo>
                  <a:lnTo>
                    <a:pt x="2165" y="6273"/>
                  </a:lnTo>
                  <a:lnTo>
                    <a:pt x="2055" y="6347"/>
                  </a:lnTo>
                  <a:lnTo>
                    <a:pt x="1945" y="6457"/>
                  </a:lnTo>
                  <a:lnTo>
                    <a:pt x="1945" y="6530"/>
                  </a:lnTo>
                  <a:lnTo>
                    <a:pt x="1982" y="6567"/>
                  </a:lnTo>
                  <a:lnTo>
                    <a:pt x="2238" y="6603"/>
                  </a:lnTo>
                  <a:lnTo>
                    <a:pt x="2459" y="6567"/>
                  </a:lnTo>
                  <a:lnTo>
                    <a:pt x="2972" y="6457"/>
                  </a:lnTo>
                  <a:lnTo>
                    <a:pt x="3449" y="6347"/>
                  </a:lnTo>
                  <a:lnTo>
                    <a:pt x="3706" y="6237"/>
                  </a:lnTo>
                  <a:lnTo>
                    <a:pt x="3816" y="6163"/>
                  </a:lnTo>
                  <a:lnTo>
                    <a:pt x="3889" y="6090"/>
                  </a:lnTo>
                  <a:lnTo>
                    <a:pt x="4073" y="6383"/>
                  </a:lnTo>
                  <a:lnTo>
                    <a:pt x="4256" y="6677"/>
                  </a:lnTo>
                  <a:lnTo>
                    <a:pt x="4293" y="6713"/>
                  </a:lnTo>
                  <a:lnTo>
                    <a:pt x="4366" y="6823"/>
                  </a:lnTo>
                  <a:lnTo>
                    <a:pt x="4549" y="6970"/>
                  </a:lnTo>
                  <a:lnTo>
                    <a:pt x="4659" y="7007"/>
                  </a:lnTo>
                  <a:lnTo>
                    <a:pt x="4733" y="7044"/>
                  </a:lnTo>
                  <a:lnTo>
                    <a:pt x="4806" y="7007"/>
                  </a:lnTo>
                  <a:lnTo>
                    <a:pt x="4879" y="6933"/>
                  </a:lnTo>
                  <a:lnTo>
                    <a:pt x="5063" y="6640"/>
                  </a:lnTo>
                  <a:lnTo>
                    <a:pt x="5173" y="6347"/>
                  </a:lnTo>
                  <a:lnTo>
                    <a:pt x="5210" y="6053"/>
                  </a:lnTo>
                  <a:lnTo>
                    <a:pt x="5210" y="5760"/>
                  </a:lnTo>
                  <a:lnTo>
                    <a:pt x="5320" y="5760"/>
                  </a:lnTo>
                  <a:lnTo>
                    <a:pt x="5430" y="5723"/>
                  </a:lnTo>
                  <a:lnTo>
                    <a:pt x="5686" y="5650"/>
                  </a:lnTo>
                  <a:lnTo>
                    <a:pt x="6457" y="5430"/>
                  </a:lnTo>
                  <a:lnTo>
                    <a:pt x="7190" y="5173"/>
                  </a:lnTo>
                  <a:lnTo>
                    <a:pt x="7447" y="5063"/>
                  </a:lnTo>
                  <a:lnTo>
                    <a:pt x="7631" y="5430"/>
                  </a:lnTo>
                  <a:lnTo>
                    <a:pt x="7704" y="5613"/>
                  </a:lnTo>
                  <a:lnTo>
                    <a:pt x="7814" y="5760"/>
                  </a:lnTo>
                  <a:lnTo>
                    <a:pt x="7924" y="5833"/>
                  </a:lnTo>
                  <a:lnTo>
                    <a:pt x="8218" y="5833"/>
                  </a:lnTo>
                  <a:lnTo>
                    <a:pt x="8328" y="5760"/>
                  </a:lnTo>
                  <a:lnTo>
                    <a:pt x="8548" y="5576"/>
                  </a:lnTo>
                  <a:lnTo>
                    <a:pt x="8731" y="5356"/>
                  </a:lnTo>
                  <a:lnTo>
                    <a:pt x="8804" y="5173"/>
                  </a:lnTo>
                  <a:lnTo>
                    <a:pt x="8841" y="4989"/>
                  </a:lnTo>
                  <a:lnTo>
                    <a:pt x="8841" y="4806"/>
                  </a:lnTo>
                  <a:lnTo>
                    <a:pt x="8804" y="4586"/>
                  </a:lnTo>
                  <a:lnTo>
                    <a:pt x="8914" y="4586"/>
                  </a:lnTo>
                  <a:lnTo>
                    <a:pt x="9061" y="4513"/>
                  </a:lnTo>
                  <a:lnTo>
                    <a:pt x="9942" y="4109"/>
                  </a:lnTo>
                  <a:lnTo>
                    <a:pt x="10639" y="3852"/>
                  </a:lnTo>
                  <a:lnTo>
                    <a:pt x="10895" y="3742"/>
                  </a:lnTo>
                  <a:lnTo>
                    <a:pt x="11115" y="3669"/>
                  </a:lnTo>
                  <a:lnTo>
                    <a:pt x="11519" y="4586"/>
                  </a:lnTo>
                  <a:lnTo>
                    <a:pt x="11849" y="5540"/>
                  </a:lnTo>
                  <a:lnTo>
                    <a:pt x="12069" y="6237"/>
                  </a:lnTo>
                  <a:lnTo>
                    <a:pt x="12032" y="6347"/>
                  </a:lnTo>
                  <a:lnTo>
                    <a:pt x="11996" y="6457"/>
                  </a:lnTo>
                  <a:lnTo>
                    <a:pt x="11959" y="6457"/>
                  </a:lnTo>
                  <a:lnTo>
                    <a:pt x="11592" y="6603"/>
                  </a:lnTo>
                  <a:lnTo>
                    <a:pt x="10969" y="6787"/>
                  </a:lnTo>
                  <a:lnTo>
                    <a:pt x="9685" y="7227"/>
                  </a:lnTo>
                  <a:lnTo>
                    <a:pt x="8438" y="7630"/>
                  </a:lnTo>
                  <a:lnTo>
                    <a:pt x="7887" y="7777"/>
                  </a:lnTo>
                  <a:lnTo>
                    <a:pt x="7631" y="7924"/>
                  </a:lnTo>
                  <a:lnTo>
                    <a:pt x="7521" y="7997"/>
                  </a:lnTo>
                  <a:lnTo>
                    <a:pt x="7447" y="8107"/>
                  </a:lnTo>
                  <a:lnTo>
                    <a:pt x="7447" y="8144"/>
                  </a:lnTo>
                  <a:lnTo>
                    <a:pt x="7631" y="8181"/>
                  </a:lnTo>
                  <a:lnTo>
                    <a:pt x="7997" y="8181"/>
                  </a:lnTo>
                  <a:lnTo>
                    <a:pt x="8181" y="8107"/>
                  </a:lnTo>
                  <a:lnTo>
                    <a:pt x="8914" y="7887"/>
                  </a:lnTo>
                  <a:lnTo>
                    <a:pt x="10565" y="7374"/>
                  </a:lnTo>
                  <a:lnTo>
                    <a:pt x="12216" y="6860"/>
                  </a:lnTo>
                  <a:lnTo>
                    <a:pt x="12289" y="6823"/>
                  </a:lnTo>
                  <a:lnTo>
                    <a:pt x="12546" y="7777"/>
                  </a:lnTo>
                  <a:lnTo>
                    <a:pt x="12766" y="8474"/>
                  </a:lnTo>
                  <a:lnTo>
                    <a:pt x="12729" y="8511"/>
                  </a:lnTo>
                  <a:lnTo>
                    <a:pt x="12693" y="8584"/>
                  </a:lnTo>
                  <a:lnTo>
                    <a:pt x="11629" y="8988"/>
                  </a:lnTo>
                  <a:lnTo>
                    <a:pt x="11042" y="9208"/>
                  </a:lnTo>
                  <a:lnTo>
                    <a:pt x="10859" y="9281"/>
                  </a:lnTo>
                  <a:lnTo>
                    <a:pt x="10749" y="9391"/>
                  </a:lnTo>
                  <a:lnTo>
                    <a:pt x="10455" y="9575"/>
                  </a:lnTo>
                  <a:lnTo>
                    <a:pt x="10455" y="9611"/>
                  </a:lnTo>
                  <a:lnTo>
                    <a:pt x="10418" y="9501"/>
                  </a:lnTo>
                  <a:lnTo>
                    <a:pt x="10198" y="9024"/>
                  </a:lnTo>
                  <a:lnTo>
                    <a:pt x="10052" y="8804"/>
                  </a:lnTo>
                  <a:lnTo>
                    <a:pt x="9942" y="8731"/>
                  </a:lnTo>
                  <a:lnTo>
                    <a:pt x="9832" y="8694"/>
                  </a:lnTo>
                  <a:lnTo>
                    <a:pt x="9758" y="8694"/>
                  </a:lnTo>
                  <a:lnTo>
                    <a:pt x="9721" y="8768"/>
                  </a:lnTo>
                  <a:lnTo>
                    <a:pt x="9685" y="8841"/>
                  </a:lnTo>
                  <a:lnTo>
                    <a:pt x="9501" y="8841"/>
                  </a:lnTo>
                  <a:lnTo>
                    <a:pt x="9355" y="8804"/>
                  </a:lnTo>
                  <a:lnTo>
                    <a:pt x="9208" y="8841"/>
                  </a:lnTo>
                  <a:lnTo>
                    <a:pt x="9061" y="8878"/>
                  </a:lnTo>
                  <a:lnTo>
                    <a:pt x="8988" y="8988"/>
                  </a:lnTo>
                  <a:lnTo>
                    <a:pt x="8914" y="9098"/>
                  </a:lnTo>
                  <a:lnTo>
                    <a:pt x="8914" y="9208"/>
                  </a:lnTo>
                  <a:lnTo>
                    <a:pt x="9025" y="9611"/>
                  </a:lnTo>
                  <a:lnTo>
                    <a:pt x="9135" y="10051"/>
                  </a:lnTo>
                  <a:lnTo>
                    <a:pt x="8694" y="10161"/>
                  </a:lnTo>
                  <a:lnTo>
                    <a:pt x="8658" y="10198"/>
                  </a:lnTo>
                  <a:lnTo>
                    <a:pt x="8621" y="10235"/>
                  </a:lnTo>
                  <a:lnTo>
                    <a:pt x="8584" y="10345"/>
                  </a:lnTo>
                  <a:lnTo>
                    <a:pt x="8511" y="10125"/>
                  </a:lnTo>
                  <a:lnTo>
                    <a:pt x="8401" y="9905"/>
                  </a:lnTo>
                  <a:lnTo>
                    <a:pt x="8254" y="9685"/>
                  </a:lnTo>
                  <a:lnTo>
                    <a:pt x="8034" y="9501"/>
                  </a:lnTo>
                  <a:lnTo>
                    <a:pt x="7777" y="9391"/>
                  </a:lnTo>
                  <a:lnTo>
                    <a:pt x="7557" y="9391"/>
                  </a:lnTo>
                  <a:lnTo>
                    <a:pt x="7411" y="9428"/>
                  </a:lnTo>
                  <a:lnTo>
                    <a:pt x="7300" y="9464"/>
                  </a:lnTo>
                  <a:lnTo>
                    <a:pt x="7190" y="9538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07" y="9868"/>
                  </a:lnTo>
                  <a:lnTo>
                    <a:pt x="7044" y="9941"/>
                  </a:lnTo>
                  <a:lnTo>
                    <a:pt x="7117" y="9978"/>
                  </a:lnTo>
                  <a:lnTo>
                    <a:pt x="7044" y="10235"/>
                  </a:lnTo>
                  <a:lnTo>
                    <a:pt x="7080" y="10492"/>
                  </a:lnTo>
                  <a:lnTo>
                    <a:pt x="4806" y="11152"/>
                  </a:lnTo>
                  <a:lnTo>
                    <a:pt x="4219" y="11335"/>
                  </a:lnTo>
                  <a:lnTo>
                    <a:pt x="3632" y="11519"/>
                  </a:lnTo>
                  <a:lnTo>
                    <a:pt x="3449" y="11629"/>
                  </a:lnTo>
                  <a:lnTo>
                    <a:pt x="3192" y="10602"/>
                  </a:lnTo>
                  <a:lnTo>
                    <a:pt x="2862" y="9611"/>
                  </a:lnTo>
                  <a:lnTo>
                    <a:pt x="3339" y="9538"/>
                  </a:lnTo>
                  <a:lnTo>
                    <a:pt x="3816" y="9428"/>
                  </a:lnTo>
                  <a:lnTo>
                    <a:pt x="4769" y="9134"/>
                  </a:lnTo>
                  <a:lnTo>
                    <a:pt x="4843" y="9318"/>
                  </a:lnTo>
                  <a:lnTo>
                    <a:pt x="4953" y="9501"/>
                  </a:lnTo>
                  <a:lnTo>
                    <a:pt x="5063" y="9685"/>
                  </a:lnTo>
                  <a:lnTo>
                    <a:pt x="5246" y="9831"/>
                  </a:lnTo>
                  <a:lnTo>
                    <a:pt x="5356" y="9868"/>
                  </a:lnTo>
                  <a:lnTo>
                    <a:pt x="5466" y="9905"/>
                  </a:lnTo>
                  <a:lnTo>
                    <a:pt x="5613" y="9905"/>
                  </a:lnTo>
                  <a:lnTo>
                    <a:pt x="5723" y="9868"/>
                  </a:lnTo>
                  <a:lnTo>
                    <a:pt x="5980" y="9758"/>
                  </a:lnTo>
                  <a:lnTo>
                    <a:pt x="6163" y="9648"/>
                  </a:lnTo>
                  <a:lnTo>
                    <a:pt x="6237" y="9538"/>
                  </a:lnTo>
                  <a:lnTo>
                    <a:pt x="6273" y="9501"/>
                  </a:lnTo>
                  <a:lnTo>
                    <a:pt x="6237" y="9428"/>
                  </a:lnTo>
                  <a:lnTo>
                    <a:pt x="5980" y="8731"/>
                  </a:lnTo>
                  <a:lnTo>
                    <a:pt x="6200" y="8731"/>
                  </a:lnTo>
                  <a:lnTo>
                    <a:pt x="6383" y="8658"/>
                  </a:lnTo>
                  <a:lnTo>
                    <a:pt x="6604" y="9244"/>
                  </a:lnTo>
                  <a:lnTo>
                    <a:pt x="6677" y="9318"/>
                  </a:lnTo>
                  <a:lnTo>
                    <a:pt x="6714" y="9354"/>
                  </a:lnTo>
                  <a:lnTo>
                    <a:pt x="6787" y="9354"/>
                  </a:lnTo>
                  <a:lnTo>
                    <a:pt x="7044" y="9318"/>
                  </a:lnTo>
                  <a:lnTo>
                    <a:pt x="7300" y="9208"/>
                  </a:lnTo>
                  <a:lnTo>
                    <a:pt x="7521" y="9061"/>
                  </a:lnTo>
                  <a:lnTo>
                    <a:pt x="7704" y="8878"/>
                  </a:lnTo>
                  <a:lnTo>
                    <a:pt x="7741" y="8841"/>
                  </a:lnTo>
                  <a:lnTo>
                    <a:pt x="7777" y="8768"/>
                  </a:lnTo>
                  <a:lnTo>
                    <a:pt x="7741" y="8658"/>
                  </a:lnTo>
                  <a:lnTo>
                    <a:pt x="7264" y="7887"/>
                  </a:lnTo>
                  <a:lnTo>
                    <a:pt x="7080" y="7520"/>
                  </a:lnTo>
                  <a:lnTo>
                    <a:pt x="6970" y="7337"/>
                  </a:lnTo>
                  <a:lnTo>
                    <a:pt x="6824" y="7227"/>
                  </a:lnTo>
                  <a:lnTo>
                    <a:pt x="6640" y="7154"/>
                  </a:lnTo>
                  <a:lnTo>
                    <a:pt x="6457" y="7190"/>
                  </a:lnTo>
                  <a:lnTo>
                    <a:pt x="6383" y="7227"/>
                  </a:lnTo>
                  <a:lnTo>
                    <a:pt x="6310" y="7264"/>
                  </a:lnTo>
                  <a:lnTo>
                    <a:pt x="6237" y="7337"/>
                  </a:lnTo>
                  <a:lnTo>
                    <a:pt x="6200" y="7410"/>
                  </a:lnTo>
                  <a:lnTo>
                    <a:pt x="6017" y="7447"/>
                  </a:lnTo>
                  <a:lnTo>
                    <a:pt x="5980" y="7484"/>
                  </a:lnTo>
                  <a:lnTo>
                    <a:pt x="5943" y="7520"/>
                  </a:lnTo>
                  <a:lnTo>
                    <a:pt x="5907" y="7594"/>
                  </a:lnTo>
                  <a:lnTo>
                    <a:pt x="5907" y="7667"/>
                  </a:lnTo>
                  <a:lnTo>
                    <a:pt x="6200" y="8291"/>
                  </a:lnTo>
                  <a:lnTo>
                    <a:pt x="6163" y="8364"/>
                  </a:lnTo>
                  <a:lnTo>
                    <a:pt x="6127" y="8401"/>
                  </a:lnTo>
                  <a:lnTo>
                    <a:pt x="6090" y="8401"/>
                  </a:lnTo>
                  <a:lnTo>
                    <a:pt x="6053" y="8437"/>
                  </a:lnTo>
                  <a:lnTo>
                    <a:pt x="5943" y="8474"/>
                  </a:lnTo>
                  <a:lnTo>
                    <a:pt x="5907" y="8511"/>
                  </a:lnTo>
                  <a:lnTo>
                    <a:pt x="5613" y="7814"/>
                  </a:lnTo>
                  <a:lnTo>
                    <a:pt x="5576" y="7777"/>
                  </a:lnTo>
                  <a:lnTo>
                    <a:pt x="5540" y="7704"/>
                  </a:lnTo>
                  <a:lnTo>
                    <a:pt x="5393" y="7704"/>
                  </a:lnTo>
                  <a:lnTo>
                    <a:pt x="5356" y="7667"/>
                  </a:lnTo>
                  <a:lnTo>
                    <a:pt x="5173" y="7667"/>
                  </a:lnTo>
                  <a:lnTo>
                    <a:pt x="4990" y="7704"/>
                  </a:lnTo>
                  <a:lnTo>
                    <a:pt x="4843" y="7814"/>
                  </a:lnTo>
                  <a:lnTo>
                    <a:pt x="4733" y="7961"/>
                  </a:lnTo>
                  <a:lnTo>
                    <a:pt x="4659" y="8144"/>
                  </a:lnTo>
                  <a:lnTo>
                    <a:pt x="4623" y="8327"/>
                  </a:lnTo>
                  <a:lnTo>
                    <a:pt x="4623" y="8511"/>
                  </a:lnTo>
                  <a:lnTo>
                    <a:pt x="4623" y="8694"/>
                  </a:lnTo>
                  <a:lnTo>
                    <a:pt x="3669" y="8951"/>
                  </a:lnTo>
                  <a:lnTo>
                    <a:pt x="3229" y="9134"/>
                  </a:lnTo>
                  <a:lnTo>
                    <a:pt x="2752" y="9318"/>
                  </a:lnTo>
                  <a:lnTo>
                    <a:pt x="2348" y="7997"/>
                  </a:lnTo>
                  <a:lnTo>
                    <a:pt x="1908" y="6677"/>
                  </a:lnTo>
                  <a:lnTo>
                    <a:pt x="1541" y="5356"/>
                  </a:lnTo>
                  <a:lnTo>
                    <a:pt x="1395" y="4696"/>
                  </a:lnTo>
                  <a:lnTo>
                    <a:pt x="1285" y="3999"/>
                  </a:lnTo>
                  <a:lnTo>
                    <a:pt x="1505" y="3962"/>
                  </a:lnTo>
                  <a:lnTo>
                    <a:pt x="1725" y="3926"/>
                  </a:lnTo>
                  <a:lnTo>
                    <a:pt x="2165" y="3816"/>
                  </a:lnTo>
                  <a:lnTo>
                    <a:pt x="3302" y="3485"/>
                  </a:lnTo>
                  <a:lnTo>
                    <a:pt x="5760" y="2825"/>
                  </a:lnTo>
                  <a:lnTo>
                    <a:pt x="6934" y="2495"/>
                  </a:lnTo>
                  <a:lnTo>
                    <a:pt x="8071" y="2092"/>
                  </a:lnTo>
                  <a:lnTo>
                    <a:pt x="9135" y="1725"/>
                  </a:lnTo>
                  <a:lnTo>
                    <a:pt x="9758" y="1505"/>
                  </a:lnTo>
                  <a:lnTo>
                    <a:pt x="9978" y="1395"/>
                  </a:lnTo>
                  <a:lnTo>
                    <a:pt x="10088" y="1358"/>
                  </a:lnTo>
                  <a:lnTo>
                    <a:pt x="10162" y="1321"/>
                  </a:lnTo>
                  <a:close/>
                  <a:moveTo>
                    <a:pt x="12876" y="8988"/>
                  </a:moveTo>
                  <a:lnTo>
                    <a:pt x="13023" y="9575"/>
                  </a:lnTo>
                  <a:lnTo>
                    <a:pt x="13096" y="9905"/>
                  </a:lnTo>
                  <a:lnTo>
                    <a:pt x="13206" y="10198"/>
                  </a:lnTo>
                  <a:lnTo>
                    <a:pt x="12619" y="10271"/>
                  </a:lnTo>
                  <a:lnTo>
                    <a:pt x="12069" y="10418"/>
                  </a:lnTo>
                  <a:lnTo>
                    <a:pt x="11519" y="10565"/>
                  </a:lnTo>
                  <a:lnTo>
                    <a:pt x="10969" y="10748"/>
                  </a:lnTo>
                  <a:lnTo>
                    <a:pt x="9685" y="11225"/>
                  </a:lnTo>
                  <a:lnTo>
                    <a:pt x="8438" y="11702"/>
                  </a:lnTo>
                  <a:lnTo>
                    <a:pt x="5980" y="12619"/>
                  </a:lnTo>
                  <a:lnTo>
                    <a:pt x="4879" y="13023"/>
                  </a:lnTo>
                  <a:lnTo>
                    <a:pt x="4329" y="13243"/>
                  </a:lnTo>
                  <a:lnTo>
                    <a:pt x="3816" y="13499"/>
                  </a:lnTo>
                  <a:lnTo>
                    <a:pt x="3669" y="12692"/>
                  </a:lnTo>
                  <a:lnTo>
                    <a:pt x="3522" y="11885"/>
                  </a:lnTo>
                  <a:lnTo>
                    <a:pt x="3742" y="11885"/>
                  </a:lnTo>
                  <a:lnTo>
                    <a:pt x="3999" y="11812"/>
                  </a:lnTo>
                  <a:lnTo>
                    <a:pt x="5173" y="11482"/>
                  </a:lnTo>
                  <a:lnTo>
                    <a:pt x="7190" y="10932"/>
                  </a:lnTo>
                  <a:lnTo>
                    <a:pt x="7374" y="11335"/>
                  </a:lnTo>
                  <a:lnTo>
                    <a:pt x="7594" y="11702"/>
                  </a:lnTo>
                  <a:lnTo>
                    <a:pt x="7631" y="11775"/>
                  </a:lnTo>
                  <a:lnTo>
                    <a:pt x="7814" y="11775"/>
                  </a:lnTo>
                  <a:lnTo>
                    <a:pt x="7887" y="11702"/>
                  </a:lnTo>
                  <a:lnTo>
                    <a:pt x="7961" y="11629"/>
                  </a:lnTo>
                  <a:lnTo>
                    <a:pt x="8107" y="11592"/>
                  </a:lnTo>
                  <a:lnTo>
                    <a:pt x="8401" y="11519"/>
                  </a:lnTo>
                  <a:lnTo>
                    <a:pt x="8474" y="11445"/>
                  </a:lnTo>
                  <a:lnTo>
                    <a:pt x="8548" y="11372"/>
                  </a:lnTo>
                  <a:lnTo>
                    <a:pt x="8658" y="11189"/>
                  </a:lnTo>
                  <a:lnTo>
                    <a:pt x="8694" y="11005"/>
                  </a:lnTo>
                  <a:lnTo>
                    <a:pt x="8694" y="10785"/>
                  </a:lnTo>
                  <a:lnTo>
                    <a:pt x="8658" y="10602"/>
                  </a:lnTo>
                  <a:lnTo>
                    <a:pt x="8621" y="10418"/>
                  </a:lnTo>
                  <a:lnTo>
                    <a:pt x="8658" y="10492"/>
                  </a:lnTo>
                  <a:lnTo>
                    <a:pt x="8768" y="10528"/>
                  </a:lnTo>
                  <a:lnTo>
                    <a:pt x="9025" y="10492"/>
                  </a:lnTo>
                  <a:lnTo>
                    <a:pt x="9281" y="10418"/>
                  </a:lnTo>
                  <a:lnTo>
                    <a:pt x="9428" y="10638"/>
                  </a:lnTo>
                  <a:lnTo>
                    <a:pt x="9611" y="10822"/>
                  </a:lnTo>
                  <a:lnTo>
                    <a:pt x="9758" y="10895"/>
                  </a:lnTo>
                  <a:lnTo>
                    <a:pt x="9942" y="10932"/>
                  </a:lnTo>
                  <a:lnTo>
                    <a:pt x="10088" y="10932"/>
                  </a:lnTo>
                  <a:lnTo>
                    <a:pt x="10235" y="10858"/>
                  </a:lnTo>
                  <a:lnTo>
                    <a:pt x="10382" y="10785"/>
                  </a:lnTo>
                  <a:lnTo>
                    <a:pt x="10492" y="10638"/>
                  </a:lnTo>
                  <a:lnTo>
                    <a:pt x="10565" y="10492"/>
                  </a:lnTo>
                  <a:lnTo>
                    <a:pt x="10602" y="10345"/>
                  </a:lnTo>
                  <a:lnTo>
                    <a:pt x="10639" y="10161"/>
                  </a:lnTo>
                  <a:lnTo>
                    <a:pt x="10602" y="9978"/>
                  </a:lnTo>
                  <a:lnTo>
                    <a:pt x="10492" y="9648"/>
                  </a:lnTo>
                  <a:lnTo>
                    <a:pt x="10749" y="9648"/>
                  </a:lnTo>
                  <a:lnTo>
                    <a:pt x="11005" y="9611"/>
                  </a:lnTo>
                  <a:lnTo>
                    <a:pt x="11629" y="9428"/>
                  </a:lnTo>
                  <a:lnTo>
                    <a:pt x="12876" y="8988"/>
                  </a:lnTo>
                  <a:close/>
                  <a:moveTo>
                    <a:pt x="13206" y="10675"/>
                  </a:moveTo>
                  <a:lnTo>
                    <a:pt x="13096" y="10712"/>
                  </a:lnTo>
                  <a:lnTo>
                    <a:pt x="11592" y="11262"/>
                  </a:lnTo>
                  <a:lnTo>
                    <a:pt x="8731" y="12362"/>
                  </a:lnTo>
                  <a:lnTo>
                    <a:pt x="7300" y="12876"/>
                  </a:lnTo>
                  <a:lnTo>
                    <a:pt x="6604" y="13133"/>
                  </a:lnTo>
                  <a:lnTo>
                    <a:pt x="5870" y="13316"/>
                  </a:lnTo>
                  <a:lnTo>
                    <a:pt x="4696" y="13573"/>
                  </a:lnTo>
                  <a:lnTo>
                    <a:pt x="5393" y="13279"/>
                  </a:lnTo>
                  <a:lnTo>
                    <a:pt x="6090" y="13023"/>
                  </a:lnTo>
                  <a:lnTo>
                    <a:pt x="8438" y="12179"/>
                  </a:lnTo>
                  <a:lnTo>
                    <a:pt x="9611" y="11702"/>
                  </a:lnTo>
                  <a:lnTo>
                    <a:pt x="10822" y="11299"/>
                  </a:lnTo>
                  <a:lnTo>
                    <a:pt x="11409" y="11078"/>
                  </a:lnTo>
                  <a:lnTo>
                    <a:pt x="11996" y="10895"/>
                  </a:lnTo>
                  <a:lnTo>
                    <a:pt x="12619" y="10748"/>
                  </a:lnTo>
                  <a:lnTo>
                    <a:pt x="13206" y="10675"/>
                  </a:lnTo>
                  <a:close/>
                  <a:moveTo>
                    <a:pt x="10492" y="478"/>
                  </a:moveTo>
                  <a:lnTo>
                    <a:pt x="10712" y="1064"/>
                  </a:lnTo>
                  <a:lnTo>
                    <a:pt x="10969" y="1688"/>
                  </a:lnTo>
                  <a:lnTo>
                    <a:pt x="11482" y="2862"/>
                  </a:lnTo>
                  <a:lnTo>
                    <a:pt x="11996" y="4182"/>
                  </a:lnTo>
                  <a:lnTo>
                    <a:pt x="12473" y="5466"/>
                  </a:lnTo>
                  <a:lnTo>
                    <a:pt x="12876" y="6713"/>
                  </a:lnTo>
                  <a:lnTo>
                    <a:pt x="13280" y="7924"/>
                  </a:lnTo>
                  <a:lnTo>
                    <a:pt x="13683" y="9171"/>
                  </a:lnTo>
                  <a:lnTo>
                    <a:pt x="14013" y="10418"/>
                  </a:lnTo>
                  <a:lnTo>
                    <a:pt x="13793" y="10418"/>
                  </a:lnTo>
                  <a:lnTo>
                    <a:pt x="13573" y="10492"/>
                  </a:lnTo>
                  <a:lnTo>
                    <a:pt x="13573" y="10418"/>
                  </a:lnTo>
                  <a:lnTo>
                    <a:pt x="13573" y="10308"/>
                  </a:lnTo>
                  <a:lnTo>
                    <a:pt x="13646" y="10235"/>
                  </a:lnTo>
                  <a:lnTo>
                    <a:pt x="13646" y="10125"/>
                  </a:lnTo>
                  <a:lnTo>
                    <a:pt x="13610" y="9831"/>
                  </a:lnTo>
                  <a:lnTo>
                    <a:pt x="13610" y="9758"/>
                  </a:lnTo>
                  <a:lnTo>
                    <a:pt x="13610" y="9721"/>
                  </a:lnTo>
                  <a:lnTo>
                    <a:pt x="13426" y="9024"/>
                  </a:lnTo>
                  <a:lnTo>
                    <a:pt x="13096" y="7777"/>
                  </a:lnTo>
                  <a:lnTo>
                    <a:pt x="12693" y="6603"/>
                  </a:lnTo>
                  <a:lnTo>
                    <a:pt x="12289" y="5430"/>
                  </a:lnTo>
                  <a:lnTo>
                    <a:pt x="11849" y="4256"/>
                  </a:lnTo>
                  <a:lnTo>
                    <a:pt x="11372" y="3119"/>
                  </a:lnTo>
                  <a:lnTo>
                    <a:pt x="10859" y="1981"/>
                  </a:lnTo>
                  <a:lnTo>
                    <a:pt x="10675" y="1651"/>
                  </a:lnTo>
                  <a:lnTo>
                    <a:pt x="10492" y="1358"/>
                  </a:lnTo>
                  <a:lnTo>
                    <a:pt x="10602" y="1285"/>
                  </a:lnTo>
                  <a:lnTo>
                    <a:pt x="10639" y="1174"/>
                  </a:lnTo>
                  <a:lnTo>
                    <a:pt x="10602" y="1064"/>
                  </a:lnTo>
                  <a:lnTo>
                    <a:pt x="10565" y="991"/>
                  </a:lnTo>
                  <a:lnTo>
                    <a:pt x="10528" y="954"/>
                  </a:lnTo>
                  <a:lnTo>
                    <a:pt x="10455" y="918"/>
                  </a:lnTo>
                  <a:lnTo>
                    <a:pt x="10272" y="881"/>
                  </a:lnTo>
                  <a:lnTo>
                    <a:pt x="10088" y="918"/>
                  </a:lnTo>
                  <a:lnTo>
                    <a:pt x="9391" y="1138"/>
                  </a:lnTo>
                  <a:lnTo>
                    <a:pt x="8658" y="1431"/>
                  </a:lnTo>
                  <a:lnTo>
                    <a:pt x="7924" y="1688"/>
                  </a:lnTo>
                  <a:lnTo>
                    <a:pt x="7190" y="1945"/>
                  </a:lnTo>
                  <a:lnTo>
                    <a:pt x="5650" y="2422"/>
                  </a:lnTo>
                  <a:lnTo>
                    <a:pt x="4109" y="2862"/>
                  </a:lnTo>
                  <a:lnTo>
                    <a:pt x="2569" y="3265"/>
                  </a:lnTo>
                  <a:lnTo>
                    <a:pt x="1762" y="3485"/>
                  </a:lnTo>
                  <a:lnTo>
                    <a:pt x="1358" y="3632"/>
                  </a:lnTo>
                  <a:lnTo>
                    <a:pt x="1175" y="3706"/>
                  </a:lnTo>
                  <a:lnTo>
                    <a:pt x="1028" y="3816"/>
                  </a:lnTo>
                  <a:lnTo>
                    <a:pt x="991" y="3816"/>
                  </a:lnTo>
                  <a:lnTo>
                    <a:pt x="955" y="3889"/>
                  </a:lnTo>
                  <a:lnTo>
                    <a:pt x="918" y="3962"/>
                  </a:lnTo>
                  <a:lnTo>
                    <a:pt x="991" y="4586"/>
                  </a:lnTo>
                  <a:lnTo>
                    <a:pt x="1101" y="5209"/>
                  </a:lnTo>
                  <a:lnTo>
                    <a:pt x="1248" y="5796"/>
                  </a:lnTo>
                  <a:lnTo>
                    <a:pt x="1395" y="6420"/>
                  </a:lnTo>
                  <a:lnTo>
                    <a:pt x="1725" y="7594"/>
                  </a:lnTo>
                  <a:lnTo>
                    <a:pt x="2128" y="8768"/>
                  </a:lnTo>
                  <a:lnTo>
                    <a:pt x="2532" y="9978"/>
                  </a:lnTo>
                  <a:lnTo>
                    <a:pt x="2899" y="11152"/>
                  </a:lnTo>
                  <a:lnTo>
                    <a:pt x="3045" y="11739"/>
                  </a:lnTo>
                  <a:lnTo>
                    <a:pt x="3192" y="12362"/>
                  </a:lnTo>
                  <a:lnTo>
                    <a:pt x="3302" y="12949"/>
                  </a:lnTo>
                  <a:lnTo>
                    <a:pt x="3412" y="13573"/>
                  </a:lnTo>
                  <a:lnTo>
                    <a:pt x="3412" y="13683"/>
                  </a:lnTo>
                  <a:lnTo>
                    <a:pt x="3486" y="13720"/>
                  </a:lnTo>
                  <a:lnTo>
                    <a:pt x="3559" y="13756"/>
                  </a:lnTo>
                  <a:lnTo>
                    <a:pt x="3632" y="13793"/>
                  </a:lnTo>
                  <a:lnTo>
                    <a:pt x="3669" y="13830"/>
                  </a:lnTo>
                  <a:lnTo>
                    <a:pt x="3742" y="13830"/>
                  </a:lnTo>
                  <a:lnTo>
                    <a:pt x="4036" y="13756"/>
                  </a:lnTo>
                  <a:lnTo>
                    <a:pt x="3706" y="13903"/>
                  </a:lnTo>
                  <a:lnTo>
                    <a:pt x="3412" y="14086"/>
                  </a:lnTo>
                  <a:lnTo>
                    <a:pt x="2569" y="11115"/>
                  </a:lnTo>
                  <a:lnTo>
                    <a:pt x="2128" y="9611"/>
                  </a:lnTo>
                  <a:lnTo>
                    <a:pt x="1725" y="8144"/>
                  </a:lnTo>
                  <a:lnTo>
                    <a:pt x="955" y="5136"/>
                  </a:lnTo>
                  <a:lnTo>
                    <a:pt x="808" y="4439"/>
                  </a:lnTo>
                  <a:lnTo>
                    <a:pt x="661" y="3999"/>
                  </a:lnTo>
                  <a:lnTo>
                    <a:pt x="588" y="3779"/>
                  </a:lnTo>
                  <a:lnTo>
                    <a:pt x="478" y="3632"/>
                  </a:lnTo>
                  <a:lnTo>
                    <a:pt x="1065" y="3522"/>
                  </a:lnTo>
                  <a:lnTo>
                    <a:pt x="1652" y="3412"/>
                  </a:lnTo>
                  <a:lnTo>
                    <a:pt x="2825" y="3045"/>
                  </a:lnTo>
                  <a:lnTo>
                    <a:pt x="4183" y="2642"/>
                  </a:lnTo>
                  <a:lnTo>
                    <a:pt x="5503" y="2202"/>
                  </a:lnTo>
                  <a:lnTo>
                    <a:pt x="8034" y="1358"/>
                  </a:lnTo>
                  <a:lnTo>
                    <a:pt x="9281" y="918"/>
                  </a:lnTo>
                  <a:lnTo>
                    <a:pt x="9905" y="734"/>
                  </a:lnTo>
                  <a:lnTo>
                    <a:pt x="10198" y="624"/>
                  </a:lnTo>
                  <a:lnTo>
                    <a:pt x="10492" y="478"/>
                  </a:lnTo>
                  <a:close/>
                  <a:moveTo>
                    <a:pt x="10455" y="1"/>
                  </a:moveTo>
                  <a:lnTo>
                    <a:pt x="10162" y="37"/>
                  </a:lnTo>
                  <a:lnTo>
                    <a:pt x="9832" y="147"/>
                  </a:lnTo>
                  <a:lnTo>
                    <a:pt x="9245" y="367"/>
                  </a:lnTo>
                  <a:lnTo>
                    <a:pt x="7997" y="808"/>
                  </a:lnTo>
                  <a:lnTo>
                    <a:pt x="5503" y="1651"/>
                  </a:lnTo>
                  <a:lnTo>
                    <a:pt x="2935" y="2495"/>
                  </a:lnTo>
                  <a:lnTo>
                    <a:pt x="1615" y="2899"/>
                  </a:lnTo>
                  <a:lnTo>
                    <a:pt x="918" y="3082"/>
                  </a:lnTo>
                  <a:lnTo>
                    <a:pt x="258" y="3339"/>
                  </a:lnTo>
                  <a:lnTo>
                    <a:pt x="184" y="3412"/>
                  </a:lnTo>
                  <a:lnTo>
                    <a:pt x="148" y="3522"/>
                  </a:lnTo>
                  <a:lnTo>
                    <a:pt x="38" y="3559"/>
                  </a:lnTo>
                  <a:lnTo>
                    <a:pt x="1" y="3595"/>
                  </a:lnTo>
                  <a:lnTo>
                    <a:pt x="1" y="3632"/>
                  </a:lnTo>
                  <a:lnTo>
                    <a:pt x="38" y="3779"/>
                  </a:lnTo>
                  <a:lnTo>
                    <a:pt x="111" y="3926"/>
                  </a:lnTo>
                  <a:lnTo>
                    <a:pt x="184" y="4036"/>
                  </a:lnTo>
                  <a:lnTo>
                    <a:pt x="221" y="4146"/>
                  </a:lnTo>
                  <a:lnTo>
                    <a:pt x="294" y="4366"/>
                  </a:lnTo>
                  <a:lnTo>
                    <a:pt x="588" y="5796"/>
                  </a:lnTo>
                  <a:lnTo>
                    <a:pt x="955" y="7227"/>
                  </a:lnTo>
                  <a:lnTo>
                    <a:pt x="1285" y="8658"/>
                  </a:lnTo>
                  <a:lnTo>
                    <a:pt x="2055" y="11482"/>
                  </a:lnTo>
                  <a:lnTo>
                    <a:pt x="2459" y="12876"/>
                  </a:lnTo>
                  <a:lnTo>
                    <a:pt x="2899" y="14233"/>
                  </a:lnTo>
                  <a:lnTo>
                    <a:pt x="2935" y="14380"/>
                  </a:lnTo>
                  <a:lnTo>
                    <a:pt x="3045" y="14416"/>
                  </a:lnTo>
                  <a:lnTo>
                    <a:pt x="3155" y="14453"/>
                  </a:lnTo>
                  <a:lnTo>
                    <a:pt x="3302" y="14416"/>
                  </a:lnTo>
                  <a:lnTo>
                    <a:pt x="3596" y="14343"/>
                  </a:lnTo>
                  <a:lnTo>
                    <a:pt x="3889" y="14270"/>
                  </a:lnTo>
                  <a:lnTo>
                    <a:pt x="4513" y="14086"/>
                  </a:lnTo>
                  <a:lnTo>
                    <a:pt x="5980" y="13793"/>
                  </a:lnTo>
                  <a:lnTo>
                    <a:pt x="6714" y="13610"/>
                  </a:lnTo>
                  <a:lnTo>
                    <a:pt x="7447" y="13353"/>
                  </a:lnTo>
                  <a:lnTo>
                    <a:pt x="8878" y="12839"/>
                  </a:lnTo>
                  <a:lnTo>
                    <a:pt x="11739" y="11775"/>
                  </a:lnTo>
                  <a:lnTo>
                    <a:pt x="13133" y="11225"/>
                  </a:lnTo>
                  <a:lnTo>
                    <a:pt x="13646" y="11078"/>
                  </a:lnTo>
                  <a:lnTo>
                    <a:pt x="13903" y="10968"/>
                  </a:lnTo>
                  <a:lnTo>
                    <a:pt x="14160" y="10822"/>
                  </a:lnTo>
                  <a:lnTo>
                    <a:pt x="14197" y="10932"/>
                  </a:lnTo>
                  <a:lnTo>
                    <a:pt x="14270" y="10968"/>
                  </a:lnTo>
                  <a:lnTo>
                    <a:pt x="14380" y="11005"/>
                  </a:lnTo>
                  <a:lnTo>
                    <a:pt x="14490" y="11005"/>
                  </a:lnTo>
                  <a:lnTo>
                    <a:pt x="14563" y="10932"/>
                  </a:lnTo>
                  <a:lnTo>
                    <a:pt x="14637" y="10895"/>
                  </a:lnTo>
                  <a:lnTo>
                    <a:pt x="14674" y="10785"/>
                  </a:lnTo>
                  <a:lnTo>
                    <a:pt x="14637" y="10675"/>
                  </a:lnTo>
                  <a:lnTo>
                    <a:pt x="14270" y="9318"/>
                  </a:lnTo>
                  <a:lnTo>
                    <a:pt x="13867" y="7997"/>
                  </a:lnTo>
                  <a:lnTo>
                    <a:pt x="13426" y="6640"/>
                  </a:lnTo>
                  <a:lnTo>
                    <a:pt x="12949" y="5356"/>
                  </a:lnTo>
                  <a:lnTo>
                    <a:pt x="12473" y="4036"/>
                  </a:lnTo>
                  <a:lnTo>
                    <a:pt x="11922" y="2752"/>
                  </a:lnTo>
                  <a:lnTo>
                    <a:pt x="11409" y="1468"/>
                  </a:lnTo>
                  <a:lnTo>
                    <a:pt x="11115" y="881"/>
                  </a:lnTo>
                  <a:lnTo>
                    <a:pt x="10785" y="257"/>
                  </a:lnTo>
                  <a:lnTo>
                    <a:pt x="10749" y="221"/>
                  </a:lnTo>
                  <a:lnTo>
                    <a:pt x="10675" y="184"/>
                  </a:lnTo>
                  <a:lnTo>
                    <a:pt x="10639" y="111"/>
                  </a:lnTo>
                  <a:lnTo>
                    <a:pt x="10602" y="74"/>
                  </a:lnTo>
                  <a:lnTo>
                    <a:pt x="10528" y="37"/>
                  </a:lnTo>
                  <a:lnTo>
                    <a:pt x="1045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3" name="Google Shape;313;p5"/>
            <p:cNvSpPr/>
            <p:nvPr/>
          </p:nvSpPr>
          <p:spPr>
            <a:xfrm>
              <a:off x="6316250" y="3040425"/>
              <a:ext cx="137600" cy="122000"/>
            </a:xfrm>
            <a:custGeom>
              <a:avLst/>
              <a:gdLst/>
              <a:ahLst/>
              <a:cxnLst/>
              <a:rect l="l" t="t" r="r" b="b"/>
              <a:pathLst>
                <a:path w="5504" h="4880" extrusionOk="0">
                  <a:moveTo>
                    <a:pt x="5173" y="0"/>
                  </a:moveTo>
                  <a:lnTo>
                    <a:pt x="5063" y="37"/>
                  </a:lnTo>
                  <a:lnTo>
                    <a:pt x="4990" y="110"/>
                  </a:lnTo>
                  <a:lnTo>
                    <a:pt x="4770" y="404"/>
                  </a:lnTo>
                  <a:lnTo>
                    <a:pt x="4513" y="624"/>
                  </a:lnTo>
                  <a:lnTo>
                    <a:pt x="4219" y="844"/>
                  </a:lnTo>
                  <a:lnTo>
                    <a:pt x="3926" y="991"/>
                  </a:lnTo>
                  <a:lnTo>
                    <a:pt x="3742" y="1064"/>
                  </a:lnTo>
                  <a:lnTo>
                    <a:pt x="3559" y="1101"/>
                  </a:lnTo>
                  <a:lnTo>
                    <a:pt x="3229" y="1101"/>
                  </a:lnTo>
                  <a:lnTo>
                    <a:pt x="2862" y="1028"/>
                  </a:lnTo>
                  <a:lnTo>
                    <a:pt x="2532" y="917"/>
                  </a:lnTo>
                  <a:lnTo>
                    <a:pt x="2239" y="807"/>
                  </a:lnTo>
                  <a:lnTo>
                    <a:pt x="1908" y="734"/>
                  </a:lnTo>
                  <a:lnTo>
                    <a:pt x="1578" y="661"/>
                  </a:lnTo>
                  <a:lnTo>
                    <a:pt x="1248" y="624"/>
                  </a:lnTo>
                  <a:lnTo>
                    <a:pt x="918" y="661"/>
                  </a:lnTo>
                  <a:lnTo>
                    <a:pt x="625" y="771"/>
                  </a:lnTo>
                  <a:lnTo>
                    <a:pt x="478" y="844"/>
                  </a:lnTo>
                  <a:lnTo>
                    <a:pt x="368" y="954"/>
                  </a:lnTo>
                  <a:lnTo>
                    <a:pt x="258" y="1064"/>
                  </a:lnTo>
                  <a:lnTo>
                    <a:pt x="148" y="1211"/>
                  </a:lnTo>
                  <a:lnTo>
                    <a:pt x="111" y="1284"/>
                  </a:lnTo>
                  <a:lnTo>
                    <a:pt x="111" y="1321"/>
                  </a:lnTo>
                  <a:lnTo>
                    <a:pt x="148" y="1431"/>
                  </a:lnTo>
                  <a:lnTo>
                    <a:pt x="258" y="1468"/>
                  </a:lnTo>
                  <a:lnTo>
                    <a:pt x="368" y="1468"/>
                  </a:lnTo>
                  <a:lnTo>
                    <a:pt x="698" y="1284"/>
                  </a:lnTo>
                  <a:lnTo>
                    <a:pt x="1028" y="1174"/>
                  </a:lnTo>
                  <a:lnTo>
                    <a:pt x="1028" y="2531"/>
                  </a:lnTo>
                  <a:lnTo>
                    <a:pt x="955" y="3228"/>
                  </a:lnTo>
                  <a:lnTo>
                    <a:pt x="881" y="3925"/>
                  </a:lnTo>
                  <a:lnTo>
                    <a:pt x="698" y="3852"/>
                  </a:lnTo>
                  <a:lnTo>
                    <a:pt x="551" y="3742"/>
                  </a:lnTo>
                  <a:lnTo>
                    <a:pt x="368" y="3632"/>
                  </a:lnTo>
                  <a:lnTo>
                    <a:pt x="184" y="3522"/>
                  </a:lnTo>
                  <a:lnTo>
                    <a:pt x="111" y="3522"/>
                  </a:lnTo>
                  <a:lnTo>
                    <a:pt x="38" y="3595"/>
                  </a:lnTo>
                  <a:lnTo>
                    <a:pt x="1" y="3669"/>
                  </a:lnTo>
                  <a:lnTo>
                    <a:pt x="1" y="3779"/>
                  </a:lnTo>
                  <a:lnTo>
                    <a:pt x="38" y="3962"/>
                  </a:lnTo>
                  <a:lnTo>
                    <a:pt x="148" y="4145"/>
                  </a:lnTo>
                  <a:lnTo>
                    <a:pt x="294" y="4256"/>
                  </a:lnTo>
                  <a:lnTo>
                    <a:pt x="514" y="4402"/>
                  </a:lnTo>
                  <a:lnTo>
                    <a:pt x="735" y="4476"/>
                  </a:lnTo>
                  <a:lnTo>
                    <a:pt x="1175" y="4476"/>
                  </a:lnTo>
                  <a:lnTo>
                    <a:pt x="1248" y="4439"/>
                  </a:lnTo>
                  <a:lnTo>
                    <a:pt x="1321" y="4402"/>
                  </a:lnTo>
                  <a:lnTo>
                    <a:pt x="1395" y="4256"/>
                  </a:lnTo>
                  <a:lnTo>
                    <a:pt x="1505" y="3485"/>
                  </a:lnTo>
                  <a:lnTo>
                    <a:pt x="1578" y="2715"/>
                  </a:lnTo>
                  <a:lnTo>
                    <a:pt x="1578" y="1908"/>
                  </a:lnTo>
                  <a:lnTo>
                    <a:pt x="1542" y="1504"/>
                  </a:lnTo>
                  <a:lnTo>
                    <a:pt x="1505" y="1138"/>
                  </a:lnTo>
                  <a:lnTo>
                    <a:pt x="1762" y="1174"/>
                  </a:lnTo>
                  <a:lnTo>
                    <a:pt x="2128" y="1321"/>
                  </a:lnTo>
                  <a:lnTo>
                    <a:pt x="2459" y="1431"/>
                  </a:lnTo>
                  <a:lnTo>
                    <a:pt x="2825" y="1578"/>
                  </a:lnTo>
                  <a:lnTo>
                    <a:pt x="3192" y="1651"/>
                  </a:lnTo>
                  <a:lnTo>
                    <a:pt x="3486" y="1651"/>
                  </a:lnTo>
                  <a:lnTo>
                    <a:pt x="3449" y="2531"/>
                  </a:lnTo>
                  <a:lnTo>
                    <a:pt x="3412" y="3449"/>
                  </a:lnTo>
                  <a:lnTo>
                    <a:pt x="3412" y="3999"/>
                  </a:lnTo>
                  <a:lnTo>
                    <a:pt x="3412" y="4256"/>
                  </a:lnTo>
                  <a:lnTo>
                    <a:pt x="3412" y="4366"/>
                  </a:lnTo>
                  <a:lnTo>
                    <a:pt x="3412" y="4402"/>
                  </a:lnTo>
                  <a:lnTo>
                    <a:pt x="3449" y="4402"/>
                  </a:lnTo>
                  <a:lnTo>
                    <a:pt x="3412" y="4476"/>
                  </a:lnTo>
                  <a:lnTo>
                    <a:pt x="3376" y="4512"/>
                  </a:lnTo>
                  <a:lnTo>
                    <a:pt x="3376" y="4659"/>
                  </a:lnTo>
                  <a:lnTo>
                    <a:pt x="3376" y="4696"/>
                  </a:lnTo>
                  <a:lnTo>
                    <a:pt x="3412" y="4806"/>
                  </a:lnTo>
                  <a:lnTo>
                    <a:pt x="3522" y="4879"/>
                  </a:lnTo>
                  <a:lnTo>
                    <a:pt x="3632" y="4879"/>
                  </a:lnTo>
                  <a:lnTo>
                    <a:pt x="3742" y="4842"/>
                  </a:lnTo>
                  <a:lnTo>
                    <a:pt x="3853" y="4732"/>
                  </a:lnTo>
                  <a:lnTo>
                    <a:pt x="3926" y="4586"/>
                  </a:lnTo>
                  <a:lnTo>
                    <a:pt x="3926" y="4439"/>
                  </a:lnTo>
                  <a:lnTo>
                    <a:pt x="3926" y="4256"/>
                  </a:lnTo>
                  <a:lnTo>
                    <a:pt x="3963" y="3045"/>
                  </a:lnTo>
                  <a:lnTo>
                    <a:pt x="3963" y="1871"/>
                  </a:lnTo>
                  <a:lnTo>
                    <a:pt x="3963" y="1541"/>
                  </a:lnTo>
                  <a:lnTo>
                    <a:pt x="4366" y="1394"/>
                  </a:lnTo>
                  <a:lnTo>
                    <a:pt x="4733" y="1138"/>
                  </a:lnTo>
                  <a:lnTo>
                    <a:pt x="5063" y="844"/>
                  </a:lnTo>
                  <a:lnTo>
                    <a:pt x="5320" y="551"/>
                  </a:lnTo>
                  <a:lnTo>
                    <a:pt x="5467" y="367"/>
                  </a:lnTo>
                  <a:lnTo>
                    <a:pt x="5503" y="257"/>
                  </a:lnTo>
                  <a:lnTo>
                    <a:pt x="5503" y="184"/>
                  </a:lnTo>
                  <a:lnTo>
                    <a:pt x="5430" y="74"/>
                  </a:lnTo>
                  <a:lnTo>
                    <a:pt x="5356" y="37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4" name="Google Shape;314;p5"/>
            <p:cNvSpPr/>
            <p:nvPr/>
          </p:nvSpPr>
          <p:spPr>
            <a:xfrm>
              <a:off x="6879325" y="4294925"/>
              <a:ext cx="344825" cy="254975"/>
            </a:xfrm>
            <a:custGeom>
              <a:avLst/>
              <a:gdLst/>
              <a:ahLst/>
              <a:cxnLst/>
              <a:rect l="l" t="t" r="r" b="b"/>
              <a:pathLst>
                <a:path w="13793" h="10199" extrusionOk="0">
                  <a:moveTo>
                    <a:pt x="5649" y="2128"/>
                  </a:moveTo>
                  <a:lnTo>
                    <a:pt x="5503" y="2165"/>
                  </a:lnTo>
                  <a:lnTo>
                    <a:pt x="5356" y="2238"/>
                  </a:lnTo>
                  <a:lnTo>
                    <a:pt x="5209" y="2312"/>
                  </a:lnTo>
                  <a:lnTo>
                    <a:pt x="5099" y="2422"/>
                  </a:lnTo>
                  <a:lnTo>
                    <a:pt x="4989" y="2532"/>
                  </a:lnTo>
                  <a:lnTo>
                    <a:pt x="4916" y="2642"/>
                  </a:lnTo>
                  <a:lnTo>
                    <a:pt x="4879" y="2788"/>
                  </a:lnTo>
                  <a:lnTo>
                    <a:pt x="4842" y="2935"/>
                  </a:lnTo>
                  <a:lnTo>
                    <a:pt x="4842" y="3119"/>
                  </a:lnTo>
                  <a:lnTo>
                    <a:pt x="4879" y="3265"/>
                  </a:lnTo>
                  <a:lnTo>
                    <a:pt x="4916" y="3375"/>
                  </a:lnTo>
                  <a:lnTo>
                    <a:pt x="5026" y="3485"/>
                  </a:lnTo>
                  <a:lnTo>
                    <a:pt x="5136" y="3522"/>
                  </a:lnTo>
                  <a:lnTo>
                    <a:pt x="5209" y="3522"/>
                  </a:lnTo>
                  <a:lnTo>
                    <a:pt x="5319" y="3449"/>
                  </a:lnTo>
                  <a:lnTo>
                    <a:pt x="5356" y="3375"/>
                  </a:lnTo>
                  <a:lnTo>
                    <a:pt x="5393" y="3119"/>
                  </a:lnTo>
                  <a:lnTo>
                    <a:pt x="5393" y="2899"/>
                  </a:lnTo>
                  <a:lnTo>
                    <a:pt x="5429" y="3045"/>
                  </a:lnTo>
                  <a:lnTo>
                    <a:pt x="5466" y="3229"/>
                  </a:lnTo>
                  <a:lnTo>
                    <a:pt x="5503" y="3632"/>
                  </a:lnTo>
                  <a:lnTo>
                    <a:pt x="5576" y="3926"/>
                  </a:lnTo>
                  <a:lnTo>
                    <a:pt x="5613" y="4072"/>
                  </a:lnTo>
                  <a:lnTo>
                    <a:pt x="5723" y="4219"/>
                  </a:lnTo>
                  <a:lnTo>
                    <a:pt x="5796" y="4256"/>
                  </a:lnTo>
                  <a:lnTo>
                    <a:pt x="5833" y="4256"/>
                  </a:lnTo>
                  <a:lnTo>
                    <a:pt x="5906" y="4219"/>
                  </a:lnTo>
                  <a:lnTo>
                    <a:pt x="5943" y="4146"/>
                  </a:lnTo>
                  <a:lnTo>
                    <a:pt x="5980" y="4036"/>
                  </a:lnTo>
                  <a:lnTo>
                    <a:pt x="5980" y="3926"/>
                  </a:lnTo>
                  <a:lnTo>
                    <a:pt x="5943" y="3669"/>
                  </a:lnTo>
                  <a:lnTo>
                    <a:pt x="5833" y="3082"/>
                  </a:lnTo>
                  <a:lnTo>
                    <a:pt x="5759" y="2825"/>
                  </a:lnTo>
                  <a:lnTo>
                    <a:pt x="5686" y="2715"/>
                  </a:lnTo>
                  <a:lnTo>
                    <a:pt x="5613" y="2642"/>
                  </a:lnTo>
                  <a:lnTo>
                    <a:pt x="5723" y="2605"/>
                  </a:lnTo>
                  <a:lnTo>
                    <a:pt x="6016" y="2605"/>
                  </a:lnTo>
                  <a:lnTo>
                    <a:pt x="6163" y="2642"/>
                  </a:lnTo>
                  <a:lnTo>
                    <a:pt x="6310" y="3045"/>
                  </a:lnTo>
                  <a:lnTo>
                    <a:pt x="6456" y="3522"/>
                  </a:lnTo>
                  <a:lnTo>
                    <a:pt x="6603" y="3999"/>
                  </a:lnTo>
                  <a:lnTo>
                    <a:pt x="6640" y="4072"/>
                  </a:lnTo>
                  <a:lnTo>
                    <a:pt x="6677" y="4109"/>
                  </a:lnTo>
                  <a:lnTo>
                    <a:pt x="6750" y="4146"/>
                  </a:lnTo>
                  <a:lnTo>
                    <a:pt x="6823" y="4109"/>
                  </a:lnTo>
                  <a:lnTo>
                    <a:pt x="6897" y="4072"/>
                  </a:lnTo>
                  <a:lnTo>
                    <a:pt x="6970" y="4036"/>
                  </a:lnTo>
                  <a:lnTo>
                    <a:pt x="7007" y="3926"/>
                  </a:lnTo>
                  <a:lnTo>
                    <a:pt x="7007" y="3852"/>
                  </a:lnTo>
                  <a:lnTo>
                    <a:pt x="6860" y="3412"/>
                  </a:lnTo>
                  <a:lnTo>
                    <a:pt x="6750" y="3009"/>
                  </a:lnTo>
                  <a:lnTo>
                    <a:pt x="6677" y="2862"/>
                  </a:lnTo>
                  <a:lnTo>
                    <a:pt x="6970" y="3045"/>
                  </a:lnTo>
                  <a:lnTo>
                    <a:pt x="7227" y="3229"/>
                  </a:lnTo>
                  <a:lnTo>
                    <a:pt x="7227" y="3449"/>
                  </a:lnTo>
                  <a:lnTo>
                    <a:pt x="7263" y="3669"/>
                  </a:lnTo>
                  <a:lnTo>
                    <a:pt x="7410" y="4072"/>
                  </a:lnTo>
                  <a:lnTo>
                    <a:pt x="7484" y="4146"/>
                  </a:lnTo>
                  <a:lnTo>
                    <a:pt x="7520" y="4182"/>
                  </a:lnTo>
                  <a:lnTo>
                    <a:pt x="7667" y="4182"/>
                  </a:lnTo>
                  <a:lnTo>
                    <a:pt x="7740" y="4146"/>
                  </a:lnTo>
                  <a:lnTo>
                    <a:pt x="7777" y="4109"/>
                  </a:lnTo>
                  <a:lnTo>
                    <a:pt x="7814" y="4036"/>
                  </a:lnTo>
                  <a:lnTo>
                    <a:pt x="7777" y="3926"/>
                  </a:lnTo>
                  <a:lnTo>
                    <a:pt x="7704" y="3669"/>
                  </a:lnTo>
                  <a:lnTo>
                    <a:pt x="8034" y="3962"/>
                  </a:lnTo>
                  <a:lnTo>
                    <a:pt x="8070" y="3999"/>
                  </a:lnTo>
                  <a:lnTo>
                    <a:pt x="8107" y="3999"/>
                  </a:lnTo>
                  <a:lnTo>
                    <a:pt x="8144" y="3962"/>
                  </a:lnTo>
                  <a:lnTo>
                    <a:pt x="8144" y="3926"/>
                  </a:lnTo>
                  <a:lnTo>
                    <a:pt x="8144" y="3742"/>
                  </a:lnTo>
                  <a:lnTo>
                    <a:pt x="8107" y="3595"/>
                  </a:lnTo>
                  <a:lnTo>
                    <a:pt x="7960" y="3302"/>
                  </a:lnTo>
                  <a:lnTo>
                    <a:pt x="7740" y="3009"/>
                  </a:lnTo>
                  <a:lnTo>
                    <a:pt x="7484" y="2788"/>
                  </a:lnTo>
                  <a:lnTo>
                    <a:pt x="7190" y="2568"/>
                  </a:lnTo>
                  <a:lnTo>
                    <a:pt x="6897" y="2422"/>
                  </a:lnTo>
                  <a:lnTo>
                    <a:pt x="6566" y="2275"/>
                  </a:lnTo>
                  <a:lnTo>
                    <a:pt x="6273" y="2165"/>
                  </a:lnTo>
                  <a:lnTo>
                    <a:pt x="5943" y="2128"/>
                  </a:lnTo>
                  <a:close/>
                  <a:moveTo>
                    <a:pt x="12215" y="3485"/>
                  </a:moveTo>
                  <a:lnTo>
                    <a:pt x="12142" y="3522"/>
                  </a:lnTo>
                  <a:lnTo>
                    <a:pt x="12142" y="3559"/>
                  </a:lnTo>
                  <a:lnTo>
                    <a:pt x="12142" y="3742"/>
                  </a:lnTo>
                  <a:lnTo>
                    <a:pt x="12142" y="3926"/>
                  </a:lnTo>
                  <a:lnTo>
                    <a:pt x="12252" y="4292"/>
                  </a:lnTo>
                  <a:lnTo>
                    <a:pt x="12436" y="4769"/>
                  </a:lnTo>
                  <a:lnTo>
                    <a:pt x="12582" y="5136"/>
                  </a:lnTo>
                  <a:lnTo>
                    <a:pt x="12546" y="5209"/>
                  </a:lnTo>
                  <a:lnTo>
                    <a:pt x="12546" y="5320"/>
                  </a:lnTo>
                  <a:lnTo>
                    <a:pt x="12582" y="5356"/>
                  </a:lnTo>
                  <a:lnTo>
                    <a:pt x="12582" y="5430"/>
                  </a:lnTo>
                  <a:lnTo>
                    <a:pt x="11885" y="5613"/>
                  </a:lnTo>
                  <a:lnTo>
                    <a:pt x="11885" y="5430"/>
                  </a:lnTo>
                  <a:lnTo>
                    <a:pt x="11849" y="5246"/>
                  </a:lnTo>
                  <a:lnTo>
                    <a:pt x="11702" y="4843"/>
                  </a:lnTo>
                  <a:lnTo>
                    <a:pt x="11629" y="4549"/>
                  </a:lnTo>
                  <a:lnTo>
                    <a:pt x="11482" y="4256"/>
                  </a:lnTo>
                  <a:lnTo>
                    <a:pt x="11335" y="3999"/>
                  </a:lnTo>
                  <a:lnTo>
                    <a:pt x="11115" y="3742"/>
                  </a:lnTo>
                  <a:lnTo>
                    <a:pt x="11005" y="3742"/>
                  </a:lnTo>
                  <a:lnTo>
                    <a:pt x="10968" y="3779"/>
                  </a:lnTo>
                  <a:lnTo>
                    <a:pt x="10932" y="3852"/>
                  </a:lnTo>
                  <a:lnTo>
                    <a:pt x="10968" y="4109"/>
                  </a:lnTo>
                  <a:lnTo>
                    <a:pt x="11078" y="4366"/>
                  </a:lnTo>
                  <a:lnTo>
                    <a:pt x="11262" y="4879"/>
                  </a:lnTo>
                  <a:lnTo>
                    <a:pt x="11372" y="5320"/>
                  </a:lnTo>
                  <a:lnTo>
                    <a:pt x="11445" y="5540"/>
                  </a:lnTo>
                  <a:lnTo>
                    <a:pt x="11555" y="5686"/>
                  </a:lnTo>
                  <a:lnTo>
                    <a:pt x="11482" y="5723"/>
                  </a:lnTo>
                  <a:lnTo>
                    <a:pt x="11372" y="5723"/>
                  </a:lnTo>
                  <a:lnTo>
                    <a:pt x="11262" y="5686"/>
                  </a:lnTo>
                  <a:lnTo>
                    <a:pt x="11152" y="5650"/>
                  </a:lnTo>
                  <a:lnTo>
                    <a:pt x="11078" y="5576"/>
                  </a:lnTo>
                  <a:lnTo>
                    <a:pt x="10895" y="5393"/>
                  </a:lnTo>
                  <a:lnTo>
                    <a:pt x="10785" y="5209"/>
                  </a:lnTo>
                  <a:lnTo>
                    <a:pt x="10712" y="5173"/>
                  </a:lnTo>
                  <a:lnTo>
                    <a:pt x="10675" y="4916"/>
                  </a:lnTo>
                  <a:lnTo>
                    <a:pt x="10601" y="4696"/>
                  </a:lnTo>
                  <a:lnTo>
                    <a:pt x="10418" y="4292"/>
                  </a:lnTo>
                  <a:lnTo>
                    <a:pt x="10381" y="4256"/>
                  </a:lnTo>
                  <a:lnTo>
                    <a:pt x="10345" y="4219"/>
                  </a:lnTo>
                  <a:lnTo>
                    <a:pt x="10198" y="4219"/>
                  </a:lnTo>
                  <a:lnTo>
                    <a:pt x="10125" y="4292"/>
                  </a:lnTo>
                  <a:lnTo>
                    <a:pt x="10088" y="4366"/>
                  </a:lnTo>
                  <a:lnTo>
                    <a:pt x="10088" y="4402"/>
                  </a:lnTo>
                  <a:lnTo>
                    <a:pt x="10125" y="4659"/>
                  </a:lnTo>
                  <a:lnTo>
                    <a:pt x="10051" y="4623"/>
                  </a:lnTo>
                  <a:lnTo>
                    <a:pt x="9941" y="4586"/>
                  </a:lnTo>
                  <a:lnTo>
                    <a:pt x="9868" y="4623"/>
                  </a:lnTo>
                  <a:lnTo>
                    <a:pt x="9794" y="4696"/>
                  </a:lnTo>
                  <a:lnTo>
                    <a:pt x="9721" y="4806"/>
                  </a:lnTo>
                  <a:lnTo>
                    <a:pt x="9684" y="4916"/>
                  </a:lnTo>
                  <a:lnTo>
                    <a:pt x="9721" y="5026"/>
                  </a:lnTo>
                  <a:lnTo>
                    <a:pt x="9758" y="5099"/>
                  </a:lnTo>
                  <a:lnTo>
                    <a:pt x="9905" y="5246"/>
                  </a:lnTo>
                  <a:lnTo>
                    <a:pt x="10125" y="5356"/>
                  </a:lnTo>
                  <a:lnTo>
                    <a:pt x="10271" y="5430"/>
                  </a:lnTo>
                  <a:lnTo>
                    <a:pt x="10345" y="5540"/>
                  </a:lnTo>
                  <a:lnTo>
                    <a:pt x="10528" y="5796"/>
                  </a:lnTo>
                  <a:lnTo>
                    <a:pt x="10712" y="5980"/>
                  </a:lnTo>
                  <a:lnTo>
                    <a:pt x="10932" y="6163"/>
                  </a:lnTo>
                  <a:lnTo>
                    <a:pt x="11078" y="6200"/>
                  </a:lnTo>
                  <a:lnTo>
                    <a:pt x="11225" y="6237"/>
                  </a:lnTo>
                  <a:lnTo>
                    <a:pt x="11519" y="6237"/>
                  </a:lnTo>
                  <a:lnTo>
                    <a:pt x="11849" y="6163"/>
                  </a:lnTo>
                  <a:lnTo>
                    <a:pt x="12142" y="6090"/>
                  </a:lnTo>
                  <a:lnTo>
                    <a:pt x="12986" y="5833"/>
                  </a:lnTo>
                  <a:lnTo>
                    <a:pt x="13353" y="5686"/>
                  </a:lnTo>
                  <a:lnTo>
                    <a:pt x="13536" y="5613"/>
                  </a:lnTo>
                  <a:lnTo>
                    <a:pt x="13719" y="5540"/>
                  </a:lnTo>
                  <a:lnTo>
                    <a:pt x="13793" y="5466"/>
                  </a:lnTo>
                  <a:lnTo>
                    <a:pt x="13793" y="5356"/>
                  </a:lnTo>
                  <a:lnTo>
                    <a:pt x="13756" y="5283"/>
                  </a:lnTo>
                  <a:lnTo>
                    <a:pt x="13646" y="5246"/>
                  </a:lnTo>
                  <a:lnTo>
                    <a:pt x="13353" y="5246"/>
                  </a:lnTo>
                  <a:lnTo>
                    <a:pt x="13059" y="5320"/>
                  </a:lnTo>
                  <a:lnTo>
                    <a:pt x="13059" y="5099"/>
                  </a:lnTo>
                  <a:lnTo>
                    <a:pt x="12986" y="4879"/>
                  </a:lnTo>
                  <a:lnTo>
                    <a:pt x="12839" y="4513"/>
                  </a:lnTo>
                  <a:lnTo>
                    <a:pt x="12619" y="3962"/>
                  </a:lnTo>
                  <a:lnTo>
                    <a:pt x="12509" y="3706"/>
                  </a:lnTo>
                  <a:lnTo>
                    <a:pt x="12326" y="3485"/>
                  </a:lnTo>
                  <a:close/>
                  <a:moveTo>
                    <a:pt x="12069" y="1"/>
                  </a:moveTo>
                  <a:lnTo>
                    <a:pt x="11702" y="37"/>
                  </a:lnTo>
                  <a:lnTo>
                    <a:pt x="11335" y="147"/>
                  </a:lnTo>
                  <a:lnTo>
                    <a:pt x="10638" y="368"/>
                  </a:lnTo>
                  <a:lnTo>
                    <a:pt x="9905" y="588"/>
                  </a:lnTo>
                  <a:lnTo>
                    <a:pt x="9538" y="698"/>
                  </a:lnTo>
                  <a:lnTo>
                    <a:pt x="9171" y="844"/>
                  </a:lnTo>
                  <a:lnTo>
                    <a:pt x="8914" y="1028"/>
                  </a:lnTo>
                  <a:lnTo>
                    <a:pt x="8694" y="1211"/>
                  </a:lnTo>
                  <a:lnTo>
                    <a:pt x="8547" y="1431"/>
                  </a:lnTo>
                  <a:lnTo>
                    <a:pt x="8437" y="1688"/>
                  </a:lnTo>
                  <a:lnTo>
                    <a:pt x="8401" y="1945"/>
                  </a:lnTo>
                  <a:lnTo>
                    <a:pt x="8401" y="2238"/>
                  </a:lnTo>
                  <a:lnTo>
                    <a:pt x="8401" y="2532"/>
                  </a:lnTo>
                  <a:lnTo>
                    <a:pt x="8474" y="2825"/>
                  </a:lnTo>
                  <a:lnTo>
                    <a:pt x="8804" y="4402"/>
                  </a:lnTo>
                  <a:lnTo>
                    <a:pt x="8951" y="5173"/>
                  </a:lnTo>
                  <a:lnTo>
                    <a:pt x="9098" y="5980"/>
                  </a:lnTo>
                  <a:lnTo>
                    <a:pt x="9134" y="6347"/>
                  </a:lnTo>
                  <a:lnTo>
                    <a:pt x="9134" y="6713"/>
                  </a:lnTo>
                  <a:lnTo>
                    <a:pt x="8914" y="6126"/>
                  </a:lnTo>
                  <a:lnTo>
                    <a:pt x="8841" y="5796"/>
                  </a:lnTo>
                  <a:lnTo>
                    <a:pt x="8731" y="5430"/>
                  </a:lnTo>
                  <a:lnTo>
                    <a:pt x="8657" y="5246"/>
                  </a:lnTo>
                  <a:lnTo>
                    <a:pt x="8547" y="5099"/>
                  </a:lnTo>
                  <a:lnTo>
                    <a:pt x="8437" y="4953"/>
                  </a:lnTo>
                  <a:lnTo>
                    <a:pt x="8327" y="4879"/>
                  </a:lnTo>
                  <a:lnTo>
                    <a:pt x="8254" y="4879"/>
                  </a:lnTo>
                  <a:lnTo>
                    <a:pt x="8217" y="4916"/>
                  </a:lnTo>
                  <a:lnTo>
                    <a:pt x="8180" y="5026"/>
                  </a:lnTo>
                  <a:lnTo>
                    <a:pt x="8180" y="5136"/>
                  </a:lnTo>
                  <a:lnTo>
                    <a:pt x="8217" y="5393"/>
                  </a:lnTo>
                  <a:lnTo>
                    <a:pt x="8364" y="5906"/>
                  </a:lnTo>
                  <a:lnTo>
                    <a:pt x="8584" y="6567"/>
                  </a:lnTo>
                  <a:lnTo>
                    <a:pt x="8767" y="7227"/>
                  </a:lnTo>
                  <a:lnTo>
                    <a:pt x="8731" y="7374"/>
                  </a:lnTo>
                  <a:lnTo>
                    <a:pt x="8731" y="7447"/>
                  </a:lnTo>
                  <a:lnTo>
                    <a:pt x="8731" y="7520"/>
                  </a:lnTo>
                  <a:lnTo>
                    <a:pt x="8804" y="7594"/>
                  </a:lnTo>
                  <a:lnTo>
                    <a:pt x="8694" y="7740"/>
                  </a:lnTo>
                  <a:lnTo>
                    <a:pt x="8547" y="7887"/>
                  </a:lnTo>
                  <a:lnTo>
                    <a:pt x="8401" y="7997"/>
                  </a:lnTo>
                  <a:lnTo>
                    <a:pt x="8180" y="8107"/>
                  </a:lnTo>
                  <a:lnTo>
                    <a:pt x="8144" y="8034"/>
                  </a:lnTo>
                  <a:lnTo>
                    <a:pt x="8144" y="7997"/>
                  </a:lnTo>
                  <a:lnTo>
                    <a:pt x="8070" y="7961"/>
                  </a:lnTo>
                  <a:lnTo>
                    <a:pt x="7630" y="6530"/>
                  </a:lnTo>
                  <a:lnTo>
                    <a:pt x="7337" y="5650"/>
                  </a:lnTo>
                  <a:lnTo>
                    <a:pt x="7153" y="5283"/>
                  </a:lnTo>
                  <a:lnTo>
                    <a:pt x="7080" y="5026"/>
                  </a:lnTo>
                  <a:lnTo>
                    <a:pt x="7080" y="4953"/>
                  </a:lnTo>
                  <a:lnTo>
                    <a:pt x="7080" y="4879"/>
                  </a:lnTo>
                  <a:lnTo>
                    <a:pt x="7117" y="4806"/>
                  </a:lnTo>
                  <a:lnTo>
                    <a:pt x="7153" y="4733"/>
                  </a:lnTo>
                  <a:lnTo>
                    <a:pt x="7117" y="4659"/>
                  </a:lnTo>
                  <a:lnTo>
                    <a:pt x="7080" y="4623"/>
                  </a:lnTo>
                  <a:lnTo>
                    <a:pt x="6860" y="4476"/>
                  </a:lnTo>
                  <a:lnTo>
                    <a:pt x="6750" y="4439"/>
                  </a:lnTo>
                  <a:lnTo>
                    <a:pt x="6640" y="4476"/>
                  </a:lnTo>
                  <a:lnTo>
                    <a:pt x="6603" y="4549"/>
                  </a:lnTo>
                  <a:lnTo>
                    <a:pt x="6603" y="4623"/>
                  </a:lnTo>
                  <a:lnTo>
                    <a:pt x="6640" y="4659"/>
                  </a:lnTo>
                  <a:lnTo>
                    <a:pt x="6677" y="4769"/>
                  </a:lnTo>
                  <a:lnTo>
                    <a:pt x="6640" y="4879"/>
                  </a:lnTo>
                  <a:lnTo>
                    <a:pt x="6640" y="5063"/>
                  </a:lnTo>
                  <a:lnTo>
                    <a:pt x="6713" y="5320"/>
                  </a:lnTo>
                  <a:lnTo>
                    <a:pt x="6787" y="5576"/>
                  </a:lnTo>
                  <a:lnTo>
                    <a:pt x="6970" y="6090"/>
                  </a:lnTo>
                  <a:lnTo>
                    <a:pt x="7667" y="8254"/>
                  </a:lnTo>
                  <a:lnTo>
                    <a:pt x="7300" y="8254"/>
                  </a:lnTo>
                  <a:lnTo>
                    <a:pt x="6970" y="8181"/>
                  </a:lnTo>
                  <a:lnTo>
                    <a:pt x="6970" y="8107"/>
                  </a:lnTo>
                  <a:lnTo>
                    <a:pt x="6970" y="8034"/>
                  </a:lnTo>
                  <a:lnTo>
                    <a:pt x="6897" y="7997"/>
                  </a:lnTo>
                  <a:lnTo>
                    <a:pt x="6530" y="6383"/>
                  </a:lnTo>
                  <a:lnTo>
                    <a:pt x="6310" y="5503"/>
                  </a:lnTo>
                  <a:lnTo>
                    <a:pt x="6200" y="5099"/>
                  </a:lnTo>
                  <a:lnTo>
                    <a:pt x="6090" y="4916"/>
                  </a:lnTo>
                  <a:lnTo>
                    <a:pt x="5980" y="4733"/>
                  </a:lnTo>
                  <a:lnTo>
                    <a:pt x="5943" y="4696"/>
                  </a:lnTo>
                  <a:lnTo>
                    <a:pt x="5906" y="4696"/>
                  </a:lnTo>
                  <a:lnTo>
                    <a:pt x="5833" y="4733"/>
                  </a:lnTo>
                  <a:lnTo>
                    <a:pt x="5833" y="4769"/>
                  </a:lnTo>
                  <a:lnTo>
                    <a:pt x="5796" y="4989"/>
                  </a:lnTo>
                  <a:lnTo>
                    <a:pt x="5796" y="5173"/>
                  </a:lnTo>
                  <a:lnTo>
                    <a:pt x="5870" y="5576"/>
                  </a:lnTo>
                  <a:lnTo>
                    <a:pt x="6053" y="6383"/>
                  </a:lnTo>
                  <a:lnTo>
                    <a:pt x="6420" y="7887"/>
                  </a:lnTo>
                  <a:lnTo>
                    <a:pt x="6420" y="7887"/>
                  </a:lnTo>
                  <a:lnTo>
                    <a:pt x="6163" y="7740"/>
                  </a:lnTo>
                  <a:lnTo>
                    <a:pt x="5980" y="7520"/>
                  </a:lnTo>
                  <a:lnTo>
                    <a:pt x="5759" y="7227"/>
                  </a:lnTo>
                  <a:lnTo>
                    <a:pt x="5576" y="6897"/>
                  </a:lnTo>
                  <a:lnTo>
                    <a:pt x="5466" y="6567"/>
                  </a:lnTo>
                  <a:lnTo>
                    <a:pt x="5393" y="6237"/>
                  </a:lnTo>
                  <a:lnTo>
                    <a:pt x="5246" y="5540"/>
                  </a:lnTo>
                  <a:lnTo>
                    <a:pt x="5173" y="5209"/>
                  </a:lnTo>
                  <a:lnTo>
                    <a:pt x="5063" y="4879"/>
                  </a:lnTo>
                  <a:lnTo>
                    <a:pt x="4916" y="4586"/>
                  </a:lnTo>
                  <a:lnTo>
                    <a:pt x="4732" y="4366"/>
                  </a:lnTo>
                  <a:lnTo>
                    <a:pt x="4512" y="4146"/>
                  </a:lnTo>
                  <a:lnTo>
                    <a:pt x="4292" y="3962"/>
                  </a:lnTo>
                  <a:lnTo>
                    <a:pt x="4035" y="3816"/>
                  </a:lnTo>
                  <a:lnTo>
                    <a:pt x="3779" y="3706"/>
                  </a:lnTo>
                  <a:lnTo>
                    <a:pt x="3485" y="3595"/>
                  </a:lnTo>
                  <a:lnTo>
                    <a:pt x="3192" y="3522"/>
                  </a:lnTo>
                  <a:lnTo>
                    <a:pt x="2862" y="3449"/>
                  </a:lnTo>
                  <a:lnTo>
                    <a:pt x="2128" y="3449"/>
                  </a:lnTo>
                  <a:lnTo>
                    <a:pt x="1798" y="3522"/>
                  </a:lnTo>
                  <a:lnTo>
                    <a:pt x="1101" y="3669"/>
                  </a:lnTo>
                  <a:lnTo>
                    <a:pt x="404" y="3889"/>
                  </a:lnTo>
                  <a:lnTo>
                    <a:pt x="184" y="3962"/>
                  </a:lnTo>
                  <a:lnTo>
                    <a:pt x="74" y="4036"/>
                  </a:lnTo>
                  <a:lnTo>
                    <a:pt x="0" y="4109"/>
                  </a:lnTo>
                  <a:lnTo>
                    <a:pt x="0" y="4182"/>
                  </a:lnTo>
                  <a:lnTo>
                    <a:pt x="0" y="4219"/>
                  </a:lnTo>
                  <a:lnTo>
                    <a:pt x="0" y="4402"/>
                  </a:lnTo>
                  <a:lnTo>
                    <a:pt x="37" y="4439"/>
                  </a:lnTo>
                  <a:lnTo>
                    <a:pt x="74" y="4513"/>
                  </a:lnTo>
                  <a:lnTo>
                    <a:pt x="257" y="4586"/>
                  </a:lnTo>
                  <a:lnTo>
                    <a:pt x="404" y="4586"/>
                  </a:lnTo>
                  <a:lnTo>
                    <a:pt x="514" y="4513"/>
                  </a:lnTo>
                  <a:lnTo>
                    <a:pt x="624" y="4439"/>
                  </a:lnTo>
                  <a:lnTo>
                    <a:pt x="881" y="4329"/>
                  </a:lnTo>
                  <a:lnTo>
                    <a:pt x="881" y="4366"/>
                  </a:lnTo>
                  <a:lnTo>
                    <a:pt x="881" y="4549"/>
                  </a:lnTo>
                  <a:lnTo>
                    <a:pt x="881" y="4696"/>
                  </a:lnTo>
                  <a:lnTo>
                    <a:pt x="954" y="5026"/>
                  </a:lnTo>
                  <a:lnTo>
                    <a:pt x="1211" y="5686"/>
                  </a:lnTo>
                  <a:lnTo>
                    <a:pt x="1468" y="6493"/>
                  </a:lnTo>
                  <a:lnTo>
                    <a:pt x="1761" y="7300"/>
                  </a:lnTo>
                  <a:lnTo>
                    <a:pt x="1798" y="7374"/>
                  </a:lnTo>
                  <a:lnTo>
                    <a:pt x="1871" y="7447"/>
                  </a:lnTo>
                  <a:lnTo>
                    <a:pt x="2055" y="7447"/>
                  </a:lnTo>
                  <a:lnTo>
                    <a:pt x="2128" y="7410"/>
                  </a:lnTo>
                  <a:lnTo>
                    <a:pt x="2165" y="7337"/>
                  </a:lnTo>
                  <a:lnTo>
                    <a:pt x="2201" y="7227"/>
                  </a:lnTo>
                  <a:lnTo>
                    <a:pt x="2201" y="7154"/>
                  </a:lnTo>
                  <a:lnTo>
                    <a:pt x="1945" y="6383"/>
                  </a:lnTo>
                  <a:lnTo>
                    <a:pt x="1688" y="5650"/>
                  </a:lnTo>
                  <a:lnTo>
                    <a:pt x="1468" y="4989"/>
                  </a:lnTo>
                  <a:lnTo>
                    <a:pt x="1321" y="4696"/>
                  </a:lnTo>
                  <a:lnTo>
                    <a:pt x="1138" y="4402"/>
                  </a:lnTo>
                  <a:lnTo>
                    <a:pt x="1211" y="4329"/>
                  </a:lnTo>
                  <a:lnTo>
                    <a:pt x="1248" y="4329"/>
                  </a:lnTo>
                  <a:lnTo>
                    <a:pt x="1248" y="4292"/>
                  </a:lnTo>
                  <a:lnTo>
                    <a:pt x="1211" y="4292"/>
                  </a:lnTo>
                  <a:lnTo>
                    <a:pt x="1174" y="4256"/>
                  </a:lnTo>
                  <a:lnTo>
                    <a:pt x="1138" y="4256"/>
                  </a:lnTo>
                  <a:lnTo>
                    <a:pt x="1504" y="4182"/>
                  </a:lnTo>
                  <a:lnTo>
                    <a:pt x="1871" y="4109"/>
                  </a:lnTo>
                  <a:lnTo>
                    <a:pt x="1945" y="4256"/>
                  </a:lnTo>
                  <a:lnTo>
                    <a:pt x="2055" y="4439"/>
                  </a:lnTo>
                  <a:lnTo>
                    <a:pt x="2238" y="4879"/>
                  </a:lnTo>
                  <a:lnTo>
                    <a:pt x="2421" y="5320"/>
                  </a:lnTo>
                  <a:lnTo>
                    <a:pt x="2495" y="5760"/>
                  </a:lnTo>
                  <a:lnTo>
                    <a:pt x="2605" y="6200"/>
                  </a:lnTo>
                  <a:lnTo>
                    <a:pt x="2715" y="6420"/>
                  </a:lnTo>
                  <a:lnTo>
                    <a:pt x="2788" y="6603"/>
                  </a:lnTo>
                  <a:lnTo>
                    <a:pt x="2935" y="6787"/>
                  </a:lnTo>
                  <a:lnTo>
                    <a:pt x="3082" y="6933"/>
                  </a:lnTo>
                  <a:lnTo>
                    <a:pt x="3228" y="6970"/>
                  </a:lnTo>
                  <a:lnTo>
                    <a:pt x="3302" y="6933"/>
                  </a:lnTo>
                  <a:lnTo>
                    <a:pt x="3375" y="6860"/>
                  </a:lnTo>
                  <a:lnTo>
                    <a:pt x="3375" y="6750"/>
                  </a:lnTo>
                  <a:lnTo>
                    <a:pt x="3302" y="6530"/>
                  </a:lnTo>
                  <a:lnTo>
                    <a:pt x="3192" y="6347"/>
                  </a:lnTo>
                  <a:lnTo>
                    <a:pt x="3082" y="6126"/>
                  </a:lnTo>
                  <a:lnTo>
                    <a:pt x="3008" y="5943"/>
                  </a:lnTo>
                  <a:lnTo>
                    <a:pt x="2898" y="5503"/>
                  </a:lnTo>
                  <a:lnTo>
                    <a:pt x="2788" y="5063"/>
                  </a:lnTo>
                  <a:lnTo>
                    <a:pt x="2605" y="4549"/>
                  </a:lnTo>
                  <a:lnTo>
                    <a:pt x="2458" y="4292"/>
                  </a:lnTo>
                  <a:lnTo>
                    <a:pt x="2311" y="4036"/>
                  </a:lnTo>
                  <a:lnTo>
                    <a:pt x="2752" y="4036"/>
                  </a:lnTo>
                  <a:lnTo>
                    <a:pt x="3192" y="4109"/>
                  </a:lnTo>
                  <a:lnTo>
                    <a:pt x="3192" y="4219"/>
                  </a:lnTo>
                  <a:lnTo>
                    <a:pt x="3228" y="4366"/>
                  </a:lnTo>
                  <a:lnTo>
                    <a:pt x="3302" y="4623"/>
                  </a:lnTo>
                  <a:lnTo>
                    <a:pt x="3522" y="5063"/>
                  </a:lnTo>
                  <a:lnTo>
                    <a:pt x="3779" y="5833"/>
                  </a:lnTo>
                  <a:lnTo>
                    <a:pt x="3852" y="5943"/>
                  </a:lnTo>
                  <a:lnTo>
                    <a:pt x="3889" y="6016"/>
                  </a:lnTo>
                  <a:lnTo>
                    <a:pt x="3962" y="6090"/>
                  </a:lnTo>
                  <a:lnTo>
                    <a:pt x="4109" y="6126"/>
                  </a:lnTo>
                  <a:lnTo>
                    <a:pt x="4146" y="6090"/>
                  </a:lnTo>
                  <a:lnTo>
                    <a:pt x="4219" y="6053"/>
                  </a:lnTo>
                  <a:lnTo>
                    <a:pt x="4292" y="5943"/>
                  </a:lnTo>
                  <a:lnTo>
                    <a:pt x="4292" y="5796"/>
                  </a:lnTo>
                  <a:lnTo>
                    <a:pt x="4256" y="5686"/>
                  </a:lnTo>
                  <a:lnTo>
                    <a:pt x="4182" y="5540"/>
                  </a:lnTo>
                  <a:lnTo>
                    <a:pt x="3852" y="4659"/>
                  </a:lnTo>
                  <a:lnTo>
                    <a:pt x="3669" y="4292"/>
                  </a:lnTo>
                  <a:lnTo>
                    <a:pt x="4035" y="4513"/>
                  </a:lnTo>
                  <a:lnTo>
                    <a:pt x="4182" y="4623"/>
                  </a:lnTo>
                  <a:lnTo>
                    <a:pt x="4329" y="4769"/>
                  </a:lnTo>
                  <a:lnTo>
                    <a:pt x="4439" y="4953"/>
                  </a:lnTo>
                  <a:lnTo>
                    <a:pt x="4512" y="5136"/>
                  </a:lnTo>
                  <a:lnTo>
                    <a:pt x="4659" y="5540"/>
                  </a:lnTo>
                  <a:lnTo>
                    <a:pt x="4806" y="6347"/>
                  </a:lnTo>
                  <a:lnTo>
                    <a:pt x="4842" y="6640"/>
                  </a:lnTo>
                  <a:lnTo>
                    <a:pt x="4952" y="6933"/>
                  </a:lnTo>
                  <a:lnTo>
                    <a:pt x="5063" y="7190"/>
                  </a:lnTo>
                  <a:lnTo>
                    <a:pt x="5209" y="7447"/>
                  </a:lnTo>
                  <a:lnTo>
                    <a:pt x="5393" y="7704"/>
                  </a:lnTo>
                  <a:lnTo>
                    <a:pt x="5576" y="7924"/>
                  </a:lnTo>
                  <a:lnTo>
                    <a:pt x="5759" y="8144"/>
                  </a:lnTo>
                  <a:lnTo>
                    <a:pt x="5980" y="8327"/>
                  </a:lnTo>
                  <a:lnTo>
                    <a:pt x="6236" y="8474"/>
                  </a:lnTo>
                  <a:lnTo>
                    <a:pt x="6493" y="8621"/>
                  </a:lnTo>
                  <a:lnTo>
                    <a:pt x="6750" y="8694"/>
                  </a:lnTo>
                  <a:lnTo>
                    <a:pt x="7043" y="8768"/>
                  </a:lnTo>
                  <a:lnTo>
                    <a:pt x="7300" y="8804"/>
                  </a:lnTo>
                  <a:lnTo>
                    <a:pt x="7924" y="8804"/>
                  </a:lnTo>
                  <a:lnTo>
                    <a:pt x="8217" y="8694"/>
                  </a:lnTo>
                  <a:lnTo>
                    <a:pt x="8511" y="8621"/>
                  </a:lnTo>
                  <a:lnTo>
                    <a:pt x="8731" y="8474"/>
                  </a:lnTo>
                  <a:lnTo>
                    <a:pt x="8951" y="8291"/>
                  </a:lnTo>
                  <a:lnTo>
                    <a:pt x="9171" y="8107"/>
                  </a:lnTo>
                  <a:lnTo>
                    <a:pt x="9354" y="7887"/>
                  </a:lnTo>
                  <a:lnTo>
                    <a:pt x="9464" y="7667"/>
                  </a:lnTo>
                  <a:lnTo>
                    <a:pt x="9611" y="7410"/>
                  </a:lnTo>
                  <a:lnTo>
                    <a:pt x="9684" y="7117"/>
                  </a:lnTo>
                  <a:lnTo>
                    <a:pt x="9721" y="6787"/>
                  </a:lnTo>
                  <a:lnTo>
                    <a:pt x="9758" y="6457"/>
                  </a:lnTo>
                  <a:lnTo>
                    <a:pt x="9721" y="6090"/>
                  </a:lnTo>
                  <a:lnTo>
                    <a:pt x="9684" y="5760"/>
                  </a:lnTo>
                  <a:lnTo>
                    <a:pt x="9538" y="5063"/>
                  </a:lnTo>
                  <a:lnTo>
                    <a:pt x="9354" y="4366"/>
                  </a:lnTo>
                  <a:lnTo>
                    <a:pt x="9024" y="2788"/>
                  </a:lnTo>
                  <a:lnTo>
                    <a:pt x="8951" y="2422"/>
                  </a:lnTo>
                  <a:lnTo>
                    <a:pt x="8951" y="2238"/>
                  </a:lnTo>
                  <a:lnTo>
                    <a:pt x="8951" y="2055"/>
                  </a:lnTo>
                  <a:lnTo>
                    <a:pt x="9024" y="2348"/>
                  </a:lnTo>
                  <a:lnTo>
                    <a:pt x="9098" y="2568"/>
                  </a:lnTo>
                  <a:lnTo>
                    <a:pt x="9244" y="2788"/>
                  </a:lnTo>
                  <a:lnTo>
                    <a:pt x="9391" y="3009"/>
                  </a:lnTo>
                  <a:lnTo>
                    <a:pt x="9501" y="3082"/>
                  </a:lnTo>
                  <a:lnTo>
                    <a:pt x="9611" y="3119"/>
                  </a:lnTo>
                  <a:lnTo>
                    <a:pt x="9684" y="3119"/>
                  </a:lnTo>
                  <a:lnTo>
                    <a:pt x="9758" y="3082"/>
                  </a:lnTo>
                  <a:lnTo>
                    <a:pt x="9794" y="3045"/>
                  </a:lnTo>
                  <a:lnTo>
                    <a:pt x="9831" y="2972"/>
                  </a:lnTo>
                  <a:lnTo>
                    <a:pt x="9758" y="2788"/>
                  </a:lnTo>
                  <a:lnTo>
                    <a:pt x="9648" y="2605"/>
                  </a:lnTo>
                  <a:lnTo>
                    <a:pt x="9464" y="2275"/>
                  </a:lnTo>
                  <a:lnTo>
                    <a:pt x="9318" y="1908"/>
                  </a:lnTo>
                  <a:lnTo>
                    <a:pt x="9244" y="1725"/>
                  </a:lnTo>
                  <a:lnTo>
                    <a:pt x="9134" y="1541"/>
                  </a:lnTo>
                  <a:lnTo>
                    <a:pt x="9171" y="1505"/>
                  </a:lnTo>
                  <a:lnTo>
                    <a:pt x="9354" y="1358"/>
                  </a:lnTo>
                  <a:lnTo>
                    <a:pt x="9538" y="1248"/>
                  </a:lnTo>
                  <a:lnTo>
                    <a:pt x="9978" y="1101"/>
                  </a:lnTo>
                  <a:lnTo>
                    <a:pt x="10051" y="1395"/>
                  </a:lnTo>
                  <a:lnTo>
                    <a:pt x="10125" y="1688"/>
                  </a:lnTo>
                  <a:lnTo>
                    <a:pt x="10345" y="2238"/>
                  </a:lnTo>
                  <a:lnTo>
                    <a:pt x="10418" y="2495"/>
                  </a:lnTo>
                  <a:lnTo>
                    <a:pt x="10491" y="2825"/>
                  </a:lnTo>
                  <a:lnTo>
                    <a:pt x="10565" y="2972"/>
                  </a:lnTo>
                  <a:lnTo>
                    <a:pt x="10638" y="3082"/>
                  </a:lnTo>
                  <a:lnTo>
                    <a:pt x="10748" y="3192"/>
                  </a:lnTo>
                  <a:lnTo>
                    <a:pt x="10858" y="3229"/>
                  </a:lnTo>
                  <a:lnTo>
                    <a:pt x="10968" y="3229"/>
                  </a:lnTo>
                  <a:lnTo>
                    <a:pt x="11042" y="3192"/>
                  </a:lnTo>
                  <a:lnTo>
                    <a:pt x="11115" y="3119"/>
                  </a:lnTo>
                  <a:lnTo>
                    <a:pt x="11115" y="3009"/>
                  </a:lnTo>
                  <a:lnTo>
                    <a:pt x="11115" y="2972"/>
                  </a:lnTo>
                  <a:lnTo>
                    <a:pt x="11078" y="2899"/>
                  </a:lnTo>
                  <a:lnTo>
                    <a:pt x="11005" y="2825"/>
                  </a:lnTo>
                  <a:lnTo>
                    <a:pt x="10932" y="2642"/>
                  </a:lnTo>
                  <a:lnTo>
                    <a:pt x="10895" y="2458"/>
                  </a:lnTo>
                  <a:lnTo>
                    <a:pt x="10675" y="1835"/>
                  </a:lnTo>
                  <a:lnTo>
                    <a:pt x="10528" y="1395"/>
                  </a:lnTo>
                  <a:lnTo>
                    <a:pt x="10418" y="1174"/>
                  </a:lnTo>
                  <a:lnTo>
                    <a:pt x="10308" y="991"/>
                  </a:lnTo>
                  <a:lnTo>
                    <a:pt x="10455" y="918"/>
                  </a:lnTo>
                  <a:lnTo>
                    <a:pt x="11005" y="734"/>
                  </a:lnTo>
                  <a:lnTo>
                    <a:pt x="11152" y="1174"/>
                  </a:lnTo>
                  <a:lnTo>
                    <a:pt x="11298" y="1615"/>
                  </a:lnTo>
                  <a:lnTo>
                    <a:pt x="11555" y="2348"/>
                  </a:lnTo>
                  <a:lnTo>
                    <a:pt x="11702" y="2678"/>
                  </a:lnTo>
                  <a:lnTo>
                    <a:pt x="11775" y="2788"/>
                  </a:lnTo>
                  <a:lnTo>
                    <a:pt x="11922" y="2899"/>
                  </a:lnTo>
                  <a:lnTo>
                    <a:pt x="11959" y="2935"/>
                  </a:lnTo>
                  <a:lnTo>
                    <a:pt x="12032" y="2899"/>
                  </a:lnTo>
                  <a:lnTo>
                    <a:pt x="12069" y="2899"/>
                  </a:lnTo>
                  <a:lnTo>
                    <a:pt x="12105" y="2825"/>
                  </a:lnTo>
                  <a:lnTo>
                    <a:pt x="12142" y="2715"/>
                  </a:lnTo>
                  <a:lnTo>
                    <a:pt x="12142" y="2568"/>
                  </a:lnTo>
                  <a:lnTo>
                    <a:pt x="12069" y="2275"/>
                  </a:lnTo>
                  <a:lnTo>
                    <a:pt x="11812" y="1688"/>
                  </a:lnTo>
                  <a:lnTo>
                    <a:pt x="11592" y="1101"/>
                  </a:lnTo>
                  <a:lnTo>
                    <a:pt x="11445" y="698"/>
                  </a:lnTo>
                  <a:lnTo>
                    <a:pt x="11372" y="588"/>
                  </a:lnTo>
                  <a:lnTo>
                    <a:pt x="11665" y="441"/>
                  </a:lnTo>
                  <a:lnTo>
                    <a:pt x="11922" y="294"/>
                  </a:lnTo>
                  <a:lnTo>
                    <a:pt x="12105" y="147"/>
                  </a:lnTo>
                  <a:lnTo>
                    <a:pt x="12142" y="111"/>
                  </a:lnTo>
                  <a:lnTo>
                    <a:pt x="12142" y="74"/>
                  </a:lnTo>
                  <a:lnTo>
                    <a:pt x="12105" y="37"/>
                  </a:lnTo>
                  <a:lnTo>
                    <a:pt x="12069" y="1"/>
                  </a:lnTo>
                  <a:close/>
                  <a:moveTo>
                    <a:pt x="4072" y="7080"/>
                  </a:moveTo>
                  <a:lnTo>
                    <a:pt x="4035" y="7117"/>
                  </a:lnTo>
                  <a:lnTo>
                    <a:pt x="3999" y="7154"/>
                  </a:lnTo>
                  <a:lnTo>
                    <a:pt x="3999" y="7337"/>
                  </a:lnTo>
                  <a:lnTo>
                    <a:pt x="3999" y="7557"/>
                  </a:lnTo>
                  <a:lnTo>
                    <a:pt x="4072" y="7961"/>
                  </a:lnTo>
                  <a:lnTo>
                    <a:pt x="4219" y="8327"/>
                  </a:lnTo>
                  <a:lnTo>
                    <a:pt x="4366" y="8731"/>
                  </a:lnTo>
                  <a:lnTo>
                    <a:pt x="4439" y="8804"/>
                  </a:lnTo>
                  <a:lnTo>
                    <a:pt x="4182" y="8988"/>
                  </a:lnTo>
                  <a:lnTo>
                    <a:pt x="3889" y="9098"/>
                  </a:lnTo>
                  <a:lnTo>
                    <a:pt x="3852" y="8951"/>
                  </a:lnTo>
                  <a:lnTo>
                    <a:pt x="3815" y="8804"/>
                  </a:lnTo>
                  <a:lnTo>
                    <a:pt x="3669" y="8511"/>
                  </a:lnTo>
                  <a:lnTo>
                    <a:pt x="3522" y="8071"/>
                  </a:lnTo>
                  <a:lnTo>
                    <a:pt x="3449" y="7887"/>
                  </a:lnTo>
                  <a:lnTo>
                    <a:pt x="3339" y="7667"/>
                  </a:lnTo>
                  <a:lnTo>
                    <a:pt x="3228" y="7630"/>
                  </a:lnTo>
                  <a:lnTo>
                    <a:pt x="3155" y="7630"/>
                  </a:lnTo>
                  <a:lnTo>
                    <a:pt x="3045" y="7704"/>
                  </a:lnTo>
                  <a:lnTo>
                    <a:pt x="3045" y="7777"/>
                  </a:lnTo>
                  <a:lnTo>
                    <a:pt x="3082" y="7997"/>
                  </a:lnTo>
                  <a:lnTo>
                    <a:pt x="3118" y="8217"/>
                  </a:lnTo>
                  <a:lnTo>
                    <a:pt x="3265" y="8658"/>
                  </a:lnTo>
                  <a:lnTo>
                    <a:pt x="3339" y="8951"/>
                  </a:lnTo>
                  <a:lnTo>
                    <a:pt x="3412" y="9098"/>
                  </a:lnTo>
                  <a:lnTo>
                    <a:pt x="3485" y="9244"/>
                  </a:lnTo>
                  <a:lnTo>
                    <a:pt x="2825" y="9428"/>
                  </a:lnTo>
                  <a:lnTo>
                    <a:pt x="2788" y="9281"/>
                  </a:lnTo>
                  <a:lnTo>
                    <a:pt x="2642" y="8768"/>
                  </a:lnTo>
                  <a:lnTo>
                    <a:pt x="2532" y="8547"/>
                  </a:lnTo>
                  <a:lnTo>
                    <a:pt x="2385" y="8327"/>
                  </a:lnTo>
                  <a:lnTo>
                    <a:pt x="2385" y="8254"/>
                  </a:lnTo>
                  <a:lnTo>
                    <a:pt x="2385" y="8217"/>
                  </a:lnTo>
                  <a:lnTo>
                    <a:pt x="2421" y="8181"/>
                  </a:lnTo>
                  <a:lnTo>
                    <a:pt x="2421" y="8144"/>
                  </a:lnTo>
                  <a:lnTo>
                    <a:pt x="2421" y="8107"/>
                  </a:lnTo>
                  <a:lnTo>
                    <a:pt x="2385" y="8107"/>
                  </a:lnTo>
                  <a:lnTo>
                    <a:pt x="2275" y="8144"/>
                  </a:lnTo>
                  <a:lnTo>
                    <a:pt x="2128" y="8144"/>
                  </a:lnTo>
                  <a:lnTo>
                    <a:pt x="2055" y="8181"/>
                  </a:lnTo>
                  <a:lnTo>
                    <a:pt x="2018" y="8254"/>
                  </a:lnTo>
                  <a:lnTo>
                    <a:pt x="1981" y="8327"/>
                  </a:lnTo>
                  <a:lnTo>
                    <a:pt x="1981" y="8401"/>
                  </a:lnTo>
                  <a:lnTo>
                    <a:pt x="2165" y="8841"/>
                  </a:lnTo>
                  <a:lnTo>
                    <a:pt x="2348" y="9318"/>
                  </a:lnTo>
                  <a:lnTo>
                    <a:pt x="2385" y="9575"/>
                  </a:lnTo>
                  <a:lnTo>
                    <a:pt x="1945" y="9685"/>
                  </a:lnTo>
                  <a:lnTo>
                    <a:pt x="1871" y="9721"/>
                  </a:lnTo>
                  <a:lnTo>
                    <a:pt x="1798" y="9795"/>
                  </a:lnTo>
                  <a:lnTo>
                    <a:pt x="1798" y="9868"/>
                  </a:lnTo>
                  <a:lnTo>
                    <a:pt x="1761" y="9941"/>
                  </a:lnTo>
                  <a:lnTo>
                    <a:pt x="1798" y="10015"/>
                  </a:lnTo>
                  <a:lnTo>
                    <a:pt x="1835" y="10088"/>
                  </a:lnTo>
                  <a:lnTo>
                    <a:pt x="1908" y="10161"/>
                  </a:lnTo>
                  <a:lnTo>
                    <a:pt x="1981" y="10198"/>
                  </a:lnTo>
                  <a:lnTo>
                    <a:pt x="2275" y="10198"/>
                  </a:lnTo>
                  <a:lnTo>
                    <a:pt x="2385" y="10125"/>
                  </a:lnTo>
                  <a:lnTo>
                    <a:pt x="2495" y="10088"/>
                  </a:lnTo>
                  <a:lnTo>
                    <a:pt x="2532" y="10051"/>
                  </a:lnTo>
                  <a:lnTo>
                    <a:pt x="2568" y="10088"/>
                  </a:lnTo>
                  <a:lnTo>
                    <a:pt x="2605" y="10125"/>
                  </a:lnTo>
                  <a:lnTo>
                    <a:pt x="2678" y="10125"/>
                  </a:lnTo>
                  <a:lnTo>
                    <a:pt x="2788" y="10088"/>
                  </a:lnTo>
                  <a:lnTo>
                    <a:pt x="2825" y="9978"/>
                  </a:lnTo>
                  <a:lnTo>
                    <a:pt x="3265" y="9868"/>
                  </a:lnTo>
                  <a:lnTo>
                    <a:pt x="3742" y="9721"/>
                  </a:lnTo>
                  <a:lnTo>
                    <a:pt x="4146" y="9575"/>
                  </a:lnTo>
                  <a:lnTo>
                    <a:pt x="4549" y="9354"/>
                  </a:lnTo>
                  <a:lnTo>
                    <a:pt x="4732" y="9208"/>
                  </a:lnTo>
                  <a:lnTo>
                    <a:pt x="4879" y="9061"/>
                  </a:lnTo>
                  <a:lnTo>
                    <a:pt x="5026" y="8841"/>
                  </a:lnTo>
                  <a:lnTo>
                    <a:pt x="5136" y="8621"/>
                  </a:lnTo>
                  <a:lnTo>
                    <a:pt x="5209" y="8401"/>
                  </a:lnTo>
                  <a:lnTo>
                    <a:pt x="5173" y="8181"/>
                  </a:lnTo>
                  <a:lnTo>
                    <a:pt x="5099" y="7997"/>
                  </a:lnTo>
                  <a:lnTo>
                    <a:pt x="5026" y="7887"/>
                  </a:lnTo>
                  <a:lnTo>
                    <a:pt x="4952" y="7814"/>
                  </a:lnTo>
                  <a:lnTo>
                    <a:pt x="4842" y="7814"/>
                  </a:lnTo>
                  <a:lnTo>
                    <a:pt x="4806" y="7851"/>
                  </a:lnTo>
                  <a:lnTo>
                    <a:pt x="4806" y="7887"/>
                  </a:lnTo>
                  <a:lnTo>
                    <a:pt x="4732" y="8327"/>
                  </a:lnTo>
                  <a:lnTo>
                    <a:pt x="4512" y="7667"/>
                  </a:lnTo>
                  <a:lnTo>
                    <a:pt x="4366" y="7374"/>
                  </a:lnTo>
                  <a:lnTo>
                    <a:pt x="4182" y="7117"/>
                  </a:lnTo>
                  <a:lnTo>
                    <a:pt x="4146" y="708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5" name="Google Shape;315;p5"/>
            <p:cNvSpPr/>
            <p:nvPr/>
          </p:nvSpPr>
          <p:spPr>
            <a:xfrm>
              <a:off x="6114500" y="2324225"/>
              <a:ext cx="158675" cy="329225"/>
            </a:xfrm>
            <a:custGeom>
              <a:avLst/>
              <a:gdLst/>
              <a:ahLst/>
              <a:cxnLst/>
              <a:rect l="l" t="t" r="r" b="b"/>
              <a:pathLst>
                <a:path w="6347" h="13169" extrusionOk="0">
                  <a:moveTo>
                    <a:pt x="588" y="330"/>
                  </a:moveTo>
                  <a:lnTo>
                    <a:pt x="808" y="367"/>
                  </a:lnTo>
                  <a:lnTo>
                    <a:pt x="1028" y="440"/>
                  </a:lnTo>
                  <a:lnTo>
                    <a:pt x="1211" y="550"/>
                  </a:lnTo>
                  <a:lnTo>
                    <a:pt x="1395" y="734"/>
                  </a:lnTo>
                  <a:lnTo>
                    <a:pt x="1578" y="917"/>
                  </a:lnTo>
                  <a:lnTo>
                    <a:pt x="1688" y="1101"/>
                  </a:lnTo>
                  <a:lnTo>
                    <a:pt x="1798" y="1321"/>
                  </a:lnTo>
                  <a:lnTo>
                    <a:pt x="1908" y="1541"/>
                  </a:lnTo>
                  <a:lnTo>
                    <a:pt x="1982" y="1761"/>
                  </a:lnTo>
                  <a:lnTo>
                    <a:pt x="2018" y="2018"/>
                  </a:lnTo>
                  <a:lnTo>
                    <a:pt x="2018" y="2458"/>
                  </a:lnTo>
                  <a:lnTo>
                    <a:pt x="2018" y="2495"/>
                  </a:lnTo>
                  <a:lnTo>
                    <a:pt x="1982" y="2421"/>
                  </a:lnTo>
                  <a:lnTo>
                    <a:pt x="1762" y="1944"/>
                  </a:lnTo>
                  <a:lnTo>
                    <a:pt x="1615" y="1724"/>
                  </a:lnTo>
                  <a:lnTo>
                    <a:pt x="1432" y="1504"/>
                  </a:lnTo>
                  <a:lnTo>
                    <a:pt x="1395" y="1467"/>
                  </a:lnTo>
                  <a:lnTo>
                    <a:pt x="1322" y="1467"/>
                  </a:lnTo>
                  <a:lnTo>
                    <a:pt x="1285" y="1504"/>
                  </a:lnTo>
                  <a:lnTo>
                    <a:pt x="1285" y="1578"/>
                  </a:lnTo>
                  <a:lnTo>
                    <a:pt x="1322" y="1834"/>
                  </a:lnTo>
                  <a:lnTo>
                    <a:pt x="1395" y="2128"/>
                  </a:lnTo>
                  <a:lnTo>
                    <a:pt x="1615" y="2641"/>
                  </a:lnTo>
                  <a:lnTo>
                    <a:pt x="1725" y="2935"/>
                  </a:lnTo>
                  <a:lnTo>
                    <a:pt x="1615" y="2861"/>
                  </a:lnTo>
                  <a:lnTo>
                    <a:pt x="1468" y="2715"/>
                  </a:lnTo>
                  <a:lnTo>
                    <a:pt x="1248" y="2348"/>
                  </a:lnTo>
                  <a:lnTo>
                    <a:pt x="1065" y="1981"/>
                  </a:lnTo>
                  <a:lnTo>
                    <a:pt x="955" y="1724"/>
                  </a:lnTo>
                  <a:lnTo>
                    <a:pt x="845" y="1394"/>
                  </a:lnTo>
                  <a:lnTo>
                    <a:pt x="735" y="1027"/>
                  </a:lnTo>
                  <a:lnTo>
                    <a:pt x="661" y="697"/>
                  </a:lnTo>
                  <a:lnTo>
                    <a:pt x="588" y="330"/>
                  </a:lnTo>
                  <a:close/>
                  <a:moveTo>
                    <a:pt x="3706" y="2825"/>
                  </a:moveTo>
                  <a:lnTo>
                    <a:pt x="3926" y="2861"/>
                  </a:lnTo>
                  <a:lnTo>
                    <a:pt x="4109" y="2935"/>
                  </a:lnTo>
                  <a:lnTo>
                    <a:pt x="4733" y="3118"/>
                  </a:lnTo>
                  <a:lnTo>
                    <a:pt x="4990" y="3228"/>
                  </a:lnTo>
                  <a:lnTo>
                    <a:pt x="5283" y="3375"/>
                  </a:lnTo>
                  <a:lnTo>
                    <a:pt x="5503" y="3522"/>
                  </a:lnTo>
                  <a:lnTo>
                    <a:pt x="5687" y="3668"/>
                  </a:lnTo>
                  <a:lnTo>
                    <a:pt x="5687" y="3668"/>
                  </a:lnTo>
                  <a:lnTo>
                    <a:pt x="5540" y="3632"/>
                  </a:lnTo>
                  <a:lnTo>
                    <a:pt x="5467" y="3632"/>
                  </a:lnTo>
                  <a:lnTo>
                    <a:pt x="5393" y="3705"/>
                  </a:lnTo>
                  <a:lnTo>
                    <a:pt x="5356" y="3778"/>
                  </a:lnTo>
                  <a:lnTo>
                    <a:pt x="5393" y="3888"/>
                  </a:lnTo>
                  <a:lnTo>
                    <a:pt x="5026" y="4035"/>
                  </a:lnTo>
                  <a:lnTo>
                    <a:pt x="4660" y="4109"/>
                  </a:lnTo>
                  <a:lnTo>
                    <a:pt x="4293" y="4182"/>
                  </a:lnTo>
                  <a:lnTo>
                    <a:pt x="3889" y="4182"/>
                  </a:lnTo>
                  <a:lnTo>
                    <a:pt x="3449" y="4109"/>
                  </a:lnTo>
                  <a:lnTo>
                    <a:pt x="3046" y="3999"/>
                  </a:lnTo>
                  <a:lnTo>
                    <a:pt x="2862" y="3925"/>
                  </a:lnTo>
                  <a:lnTo>
                    <a:pt x="2642" y="3815"/>
                  </a:lnTo>
                  <a:lnTo>
                    <a:pt x="2459" y="3668"/>
                  </a:lnTo>
                  <a:lnTo>
                    <a:pt x="2349" y="3595"/>
                  </a:lnTo>
                  <a:lnTo>
                    <a:pt x="2312" y="3522"/>
                  </a:lnTo>
                  <a:lnTo>
                    <a:pt x="2532" y="3668"/>
                  </a:lnTo>
                  <a:lnTo>
                    <a:pt x="2789" y="3815"/>
                  </a:lnTo>
                  <a:lnTo>
                    <a:pt x="3046" y="3888"/>
                  </a:lnTo>
                  <a:lnTo>
                    <a:pt x="3339" y="3999"/>
                  </a:lnTo>
                  <a:lnTo>
                    <a:pt x="3596" y="4035"/>
                  </a:lnTo>
                  <a:lnTo>
                    <a:pt x="3889" y="4109"/>
                  </a:lnTo>
                  <a:lnTo>
                    <a:pt x="4073" y="4109"/>
                  </a:lnTo>
                  <a:lnTo>
                    <a:pt x="4183" y="4072"/>
                  </a:lnTo>
                  <a:lnTo>
                    <a:pt x="4329" y="4035"/>
                  </a:lnTo>
                  <a:lnTo>
                    <a:pt x="4439" y="3962"/>
                  </a:lnTo>
                  <a:lnTo>
                    <a:pt x="4476" y="3888"/>
                  </a:lnTo>
                  <a:lnTo>
                    <a:pt x="4439" y="3778"/>
                  </a:lnTo>
                  <a:lnTo>
                    <a:pt x="4329" y="3705"/>
                  </a:lnTo>
                  <a:lnTo>
                    <a:pt x="4219" y="3632"/>
                  </a:lnTo>
                  <a:lnTo>
                    <a:pt x="3963" y="3595"/>
                  </a:lnTo>
                  <a:lnTo>
                    <a:pt x="3706" y="3558"/>
                  </a:lnTo>
                  <a:lnTo>
                    <a:pt x="3449" y="3522"/>
                  </a:lnTo>
                  <a:lnTo>
                    <a:pt x="2715" y="3338"/>
                  </a:lnTo>
                  <a:lnTo>
                    <a:pt x="2862" y="3228"/>
                  </a:lnTo>
                  <a:lnTo>
                    <a:pt x="3082" y="3081"/>
                  </a:lnTo>
                  <a:lnTo>
                    <a:pt x="3302" y="2935"/>
                  </a:lnTo>
                  <a:lnTo>
                    <a:pt x="3486" y="2861"/>
                  </a:lnTo>
                  <a:lnTo>
                    <a:pt x="3706" y="2825"/>
                  </a:lnTo>
                  <a:close/>
                  <a:moveTo>
                    <a:pt x="1285" y="5686"/>
                  </a:moveTo>
                  <a:lnTo>
                    <a:pt x="1725" y="5723"/>
                  </a:lnTo>
                  <a:lnTo>
                    <a:pt x="1762" y="5723"/>
                  </a:lnTo>
                  <a:lnTo>
                    <a:pt x="1835" y="5869"/>
                  </a:lnTo>
                  <a:lnTo>
                    <a:pt x="1908" y="5943"/>
                  </a:lnTo>
                  <a:lnTo>
                    <a:pt x="2018" y="5943"/>
                  </a:lnTo>
                  <a:lnTo>
                    <a:pt x="2129" y="5869"/>
                  </a:lnTo>
                  <a:lnTo>
                    <a:pt x="2165" y="5759"/>
                  </a:lnTo>
                  <a:lnTo>
                    <a:pt x="2642" y="5796"/>
                  </a:lnTo>
                  <a:lnTo>
                    <a:pt x="3082" y="5796"/>
                  </a:lnTo>
                  <a:lnTo>
                    <a:pt x="3339" y="5833"/>
                  </a:lnTo>
                  <a:lnTo>
                    <a:pt x="3522" y="5869"/>
                  </a:lnTo>
                  <a:lnTo>
                    <a:pt x="3522" y="6016"/>
                  </a:lnTo>
                  <a:lnTo>
                    <a:pt x="3376" y="5979"/>
                  </a:lnTo>
                  <a:lnTo>
                    <a:pt x="3266" y="6016"/>
                  </a:lnTo>
                  <a:lnTo>
                    <a:pt x="3119" y="6089"/>
                  </a:lnTo>
                  <a:lnTo>
                    <a:pt x="3082" y="6163"/>
                  </a:lnTo>
                  <a:lnTo>
                    <a:pt x="3082" y="6236"/>
                  </a:lnTo>
                  <a:lnTo>
                    <a:pt x="2752" y="6236"/>
                  </a:lnTo>
                  <a:lnTo>
                    <a:pt x="1322" y="6163"/>
                  </a:lnTo>
                  <a:lnTo>
                    <a:pt x="808" y="6089"/>
                  </a:lnTo>
                  <a:lnTo>
                    <a:pt x="515" y="6053"/>
                  </a:lnTo>
                  <a:lnTo>
                    <a:pt x="258" y="6089"/>
                  </a:lnTo>
                  <a:lnTo>
                    <a:pt x="368" y="5943"/>
                  </a:lnTo>
                  <a:lnTo>
                    <a:pt x="515" y="5833"/>
                  </a:lnTo>
                  <a:lnTo>
                    <a:pt x="661" y="5723"/>
                  </a:lnTo>
                  <a:lnTo>
                    <a:pt x="808" y="5686"/>
                  </a:lnTo>
                  <a:close/>
                  <a:moveTo>
                    <a:pt x="2239" y="6676"/>
                  </a:moveTo>
                  <a:lnTo>
                    <a:pt x="3009" y="6713"/>
                  </a:lnTo>
                  <a:lnTo>
                    <a:pt x="3156" y="6750"/>
                  </a:lnTo>
                  <a:lnTo>
                    <a:pt x="3156" y="7997"/>
                  </a:lnTo>
                  <a:lnTo>
                    <a:pt x="3119" y="9244"/>
                  </a:lnTo>
                  <a:lnTo>
                    <a:pt x="2422" y="9354"/>
                  </a:lnTo>
                  <a:lnTo>
                    <a:pt x="2422" y="8951"/>
                  </a:lnTo>
                  <a:lnTo>
                    <a:pt x="2312" y="7630"/>
                  </a:lnTo>
                  <a:lnTo>
                    <a:pt x="2275" y="6933"/>
                  </a:lnTo>
                  <a:lnTo>
                    <a:pt x="2239" y="6676"/>
                  </a:lnTo>
                  <a:close/>
                  <a:moveTo>
                    <a:pt x="1065" y="6566"/>
                  </a:moveTo>
                  <a:lnTo>
                    <a:pt x="1872" y="6676"/>
                  </a:lnTo>
                  <a:lnTo>
                    <a:pt x="1835" y="6786"/>
                  </a:lnTo>
                  <a:lnTo>
                    <a:pt x="1835" y="6933"/>
                  </a:lnTo>
                  <a:lnTo>
                    <a:pt x="1872" y="7226"/>
                  </a:lnTo>
                  <a:lnTo>
                    <a:pt x="1945" y="8804"/>
                  </a:lnTo>
                  <a:lnTo>
                    <a:pt x="1982" y="9391"/>
                  </a:lnTo>
                  <a:lnTo>
                    <a:pt x="1542" y="9391"/>
                  </a:lnTo>
                  <a:lnTo>
                    <a:pt x="1101" y="9427"/>
                  </a:lnTo>
                  <a:lnTo>
                    <a:pt x="1028" y="8254"/>
                  </a:lnTo>
                  <a:lnTo>
                    <a:pt x="955" y="7410"/>
                  </a:lnTo>
                  <a:lnTo>
                    <a:pt x="918" y="6970"/>
                  </a:lnTo>
                  <a:lnTo>
                    <a:pt x="808" y="6566"/>
                  </a:lnTo>
                  <a:close/>
                  <a:moveTo>
                    <a:pt x="3082" y="9721"/>
                  </a:moveTo>
                  <a:lnTo>
                    <a:pt x="3009" y="10454"/>
                  </a:lnTo>
                  <a:lnTo>
                    <a:pt x="2972" y="10454"/>
                  </a:lnTo>
                  <a:lnTo>
                    <a:pt x="2862" y="10418"/>
                  </a:lnTo>
                  <a:lnTo>
                    <a:pt x="2752" y="10418"/>
                  </a:lnTo>
                  <a:lnTo>
                    <a:pt x="2605" y="10454"/>
                  </a:lnTo>
                  <a:lnTo>
                    <a:pt x="2495" y="10528"/>
                  </a:lnTo>
                  <a:lnTo>
                    <a:pt x="2495" y="10418"/>
                  </a:lnTo>
                  <a:lnTo>
                    <a:pt x="2459" y="9831"/>
                  </a:lnTo>
                  <a:lnTo>
                    <a:pt x="2789" y="9794"/>
                  </a:lnTo>
                  <a:lnTo>
                    <a:pt x="3082" y="9721"/>
                  </a:lnTo>
                  <a:close/>
                  <a:moveTo>
                    <a:pt x="1138" y="9758"/>
                  </a:moveTo>
                  <a:lnTo>
                    <a:pt x="1358" y="9831"/>
                  </a:lnTo>
                  <a:lnTo>
                    <a:pt x="1542" y="9831"/>
                  </a:lnTo>
                  <a:lnTo>
                    <a:pt x="1982" y="9868"/>
                  </a:lnTo>
                  <a:lnTo>
                    <a:pt x="2018" y="10088"/>
                  </a:lnTo>
                  <a:lnTo>
                    <a:pt x="1982" y="10124"/>
                  </a:lnTo>
                  <a:lnTo>
                    <a:pt x="1688" y="10088"/>
                  </a:lnTo>
                  <a:lnTo>
                    <a:pt x="1615" y="10124"/>
                  </a:lnTo>
                  <a:lnTo>
                    <a:pt x="1542" y="10161"/>
                  </a:lnTo>
                  <a:lnTo>
                    <a:pt x="1542" y="10234"/>
                  </a:lnTo>
                  <a:lnTo>
                    <a:pt x="1578" y="10308"/>
                  </a:lnTo>
                  <a:lnTo>
                    <a:pt x="1725" y="10454"/>
                  </a:lnTo>
                  <a:lnTo>
                    <a:pt x="1945" y="10491"/>
                  </a:lnTo>
                  <a:lnTo>
                    <a:pt x="2018" y="10491"/>
                  </a:lnTo>
                  <a:lnTo>
                    <a:pt x="2018" y="10748"/>
                  </a:lnTo>
                  <a:lnTo>
                    <a:pt x="1798" y="10785"/>
                  </a:lnTo>
                  <a:lnTo>
                    <a:pt x="1798" y="10748"/>
                  </a:lnTo>
                  <a:lnTo>
                    <a:pt x="1762" y="10748"/>
                  </a:lnTo>
                  <a:lnTo>
                    <a:pt x="1688" y="10785"/>
                  </a:lnTo>
                  <a:lnTo>
                    <a:pt x="1615" y="10821"/>
                  </a:lnTo>
                  <a:lnTo>
                    <a:pt x="1542" y="10895"/>
                  </a:lnTo>
                  <a:lnTo>
                    <a:pt x="1505" y="11005"/>
                  </a:lnTo>
                  <a:lnTo>
                    <a:pt x="1542" y="11078"/>
                  </a:lnTo>
                  <a:lnTo>
                    <a:pt x="1652" y="11151"/>
                  </a:lnTo>
                  <a:lnTo>
                    <a:pt x="2055" y="11151"/>
                  </a:lnTo>
                  <a:lnTo>
                    <a:pt x="2129" y="11408"/>
                  </a:lnTo>
                  <a:lnTo>
                    <a:pt x="2239" y="11592"/>
                  </a:lnTo>
                  <a:lnTo>
                    <a:pt x="2275" y="11628"/>
                  </a:lnTo>
                  <a:lnTo>
                    <a:pt x="2349" y="11628"/>
                  </a:lnTo>
                  <a:lnTo>
                    <a:pt x="2422" y="11592"/>
                  </a:lnTo>
                  <a:lnTo>
                    <a:pt x="2459" y="11555"/>
                  </a:lnTo>
                  <a:lnTo>
                    <a:pt x="2532" y="11371"/>
                  </a:lnTo>
                  <a:lnTo>
                    <a:pt x="2569" y="11188"/>
                  </a:lnTo>
                  <a:lnTo>
                    <a:pt x="2569" y="11005"/>
                  </a:lnTo>
                  <a:lnTo>
                    <a:pt x="2532" y="10785"/>
                  </a:lnTo>
                  <a:lnTo>
                    <a:pt x="2679" y="10821"/>
                  </a:lnTo>
                  <a:lnTo>
                    <a:pt x="3009" y="10821"/>
                  </a:lnTo>
                  <a:lnTo>
                    <a:pt x="2936" y="11408"/>
                  </a:lnTo>
                  <a:lnTo>
                    <a:pt x="2862" y="11812"/>
                  </a:lnTo>
                  <a:lnTo>
                    <a:pt x="2825" y="11995"/>
                  </a:lnTo>
                  <a:lnTo>
                    <a:pt x="2752" y="12178"/>
                  </a:lnTo>
                  <a:lnTo>
                    <a:pt x="2642" y="12362"/>
                  </a:lnTo>
                  <a:lnTo>
                    <a:pt x="2532" y="12472"/>
                  </a:lnTo>
                  <a:lnTo>
                    <a:pt x="2349" y="12582"/>
                  </a:lnTo>
                  <a:lnTo>
                    <a:pt x="2129" y="12619"/>
                  </a:lnTo>
                  <a:lnTo>
                    <a:pt x="1945" y="12619"/>
                  </a:lnTo>
                  <a:lnTo>
                    <a:pt x="1798" y="12582"/>
                  </a:lnTo>
                  <a:lnTo>
                    <a:pt x="1652" y="12472"/>
                  </a:lnTo>
                  <a:lnTo>
                    <a:pt x="1505" y="12362"/>
                  </a:lnTo>
                  <a:lnTo>
                    <a:pt x="1432" y="12215"/>
                  </a:lnTo>
                  <a:lnTo>
                    <a:pt x="1322" y="12068"/>
                  </a:lnTo>
                  <a:lnTo>
                    <a:pt x="1211" y="11738"/>
                  </a:lnTo>
                  <a:lnTo>
                    <a:pt x="1138" y="11335"/>
                  </a:lnTo>
                  <a:lnTo>
                    <a:pt x="1138" y="10858"/>
                  </a:lnTo>
                  <a:lnTo>
                    <a:pt x="1138" y="10014"/>
                  </a:lnTo>
                  <a:lnTo>
                    <a:pt x="1138" y="9758"/>
                  </a:lnTo>
                  <a:close/>
                  <a:moveTo>
                    <a:pt x="625" y="0"/>
                  </a:moveTo>
                  <a:lnTo>
                    <a:pt x="478" y="37"/>
                  </a:lnTo>
                  <a:lnTo>
                    <a:pt x="331" y="110"/>
                  </a:lnTo>
                  <a:lnTo>
                    <a:pt x="294" y="184"/>
                  </a:lnTo>
                  <a:lnTo>
                    <a:pt x="294" y="220"/>
                  </a:lnTo>
                  <a:lnTo>
                    <a:pt x="294" y="294"/>
                  </a:lnTo>
                  <a:lnTo>
                    <a:pt x="331" y="330"/>
                  </a:lnTo>
                  <a:lnTo>
                    <a:pt x="294" y="587"/>
                  </a:lnTo>
                  <a:lnTo>
                    <a:pt x="294" y="844"/>
                  </a:lnTo>
                  <a:lnTo>
                    <a:pt x="331" y="1101"/>
                  </a:lnTo>
                  <a:lnTo>
                    <a:pt x="368" y="1321"/>
                  </a:lnTo>
                  <a:lnTo>
                    <a:pt x="551" y="1834"/>
                  </a:lnTo>
                  <a:lnTo>
                    <a:pt x="735" y="2274"/>
                  </a:lnTo>
                  <a:lnTo>
                    <a:pt x="918" y="2641"/>
                  </a:lnTo>
                  <a:lnTo>
                    <a:pt x="1175" y="3008"/>
                  </a:lnTo>
                  <a:lnTo>
                    <a:pt x="1322" y="3155"/>
                  </a:lnTo>
                  <a:lnTo>
                    <a:pt x="1505" y="3265"/>
                  </a:lnTo>
                  <a:lnTo>
                    <a:pt x="1652" y="3375"/>
                  </a:lnTo>
                  <a:lnTo>
                    <a:pt x="1872" y="3375"/>
                  </a:lnTo>
                  <a:lnTo>
                    <a:pt x="1798" y="3815"/>
                  </a:lnTo>
                  <a:lnTo>
                    <a:pt x="1725" y="4365"/>
                  </a:lnTo>
                  <a:lnTo>
                    <a:pt x="1725" y="4659"/>
                  </a:lnTo>
                  <a:lnTo>
                    <a:pt x="1762" y="4806"/>
                  </a:lnTo>
                  <a:lnTo>
                    <a:pt x="1798" y="4916"/>
                  </a:lnTo>
                  <a:lnTo>
                    <a:pt x="1762" y="5319"/>
                  </a:lnTo>
                  <a:lnTo>
                    <a:pt x="1615" y="5319"/>
                  </a:lnTo>
                  <a:lnTo>
                    <a:pt x="1138" y="5282"/>
                  </a:lnTo>
                  <a:lnTo>
                    <a:pt x="918" y="5246"/>
                  </a:lnTo>
                  <a:lnTo>
                    <a:pt x="698" y="5282"/>
                  </a:lnTo>
                  <a:lnTo>
                    <a:pt x="404" y="5392"/>
                  </a:lnTo>
                  <a:lnTo>
                    <a:pt x="294" y="5466"/>
                  </a:lnTo>
                  <a:lnTo>
                    <a:pt x="184" y="5576"/>
                  </a:lnTo>
                  <a:lnTo>
                    <a:pt x="111" y="5686"/>
                  </a:lnTo>
                  <a:lnTo>
                    <a:pt x="74" y="5796"/>
                  </a:lnTo>
                  <a:lnTo>
                    <a:pt x="38" y="5943"/>
                  </a:lnTo>
                  <a:lnTo>
                    <a:pt x="1" y="6089"/>
                  </a:lnTo>
                  <a:lnTo>
                    <a:pt x="38" y="6163"/>
                  </a:lnTo>
                  <a:lnTo>
                    <a:pt x="111" y="6199"/>
                  </a:lnTo>
                  <a:lnTo>
                    <a:pt x="38" y="6273"/>
                  </a:lnTo>
                  <a:lnTo>
                    <a:pt x="38" y="6346"/>
                  </a:lnTo>
                  <a:lnTo>
                    <a:pt x="38" y="6456"/>
                  </a:lnTo>
                  <a:lnTo>
                    <a:pt x="111" y="6530"/>
                  </a:lnTo>
                  <a:lnTo>
                    <a:pt x="184" y="6566"/>
                  </a:lnTo>
                  <a:lnTo>
                    <a:pt x="294" y="6566"/>
                  </a:lnTo>
                  <a:lnTo>
                    <a:pt x="368" y="6493"/>
                  </a:lnTo>
                  <a:lnTo>
                    <a:pt x="441" y="6493"/>
                  </a:lnTo>
                  <a:lnTo>
                    <a:pt x="441" y="6530"/>
                  </a:lnTo>
                  <a:lnTo>
                    <a:pt x="441" y="6786"/>
                  </a:lnTo>
                  <a:lnTo>
                    <a:pt x="441" y="7080"/>
                  </a:lnTo>
                  <a:lnTo>
                    <a:pt x="515" y="7593"/>
                  </a:lnTo>
                  <a:lnTo>
                    <a:pt x="588" y="8657"/>
                  </a:lnTo>
                  <a:lnTo>
                    <a:pt x="625" y="9721"/>
                  </a:lnTo>
                  <a:lnTo>
                    <a:pt x="625" y="10785"/>
                  </a:lnTo>
                  <a:lnTo>
                    <a:pt x="661" y="11225"/>
                  </a:lnTo>
                  <a:lnTo>
                    <a:pt x="698" y="11665"/>
                  </a:lnTo>
                  <a:lnTo>
                    <a:pt x="808" y="12105"/>
                  </a:lnTo>
                  <a:lnTo>
                    <a:pt x="881" y="12289"/>
                  </a:lnTo>
                  <a:lnTo>
                    <a:pt x="991" y="12509"/>
                  </a:lnTo>
                  <a:lnTo>
                    <a:pt x="1065" y="12655"/>
                  </a:lnTo>
                  <a:lnTo>
                    <a:pt x="1175" y="12765"/>
                  </a:lnTo>
                  <a:lnTo>
                    <a:pt x="1322" y="12912"/>
                  </a:lnTo>
                  <a:lnTo>
                    <a:pt x="1468" y="12985"/>
                  </a:lnTo>
                  <a:lnTo>
                    <a:pt x="1615" y="13059"/>
                  </a:lnTo>
                  <a:lnTo>
                    <a:pt x="1798" y="13096"/>
                  </a:lnTo>
                  <a:lnTo>
                    <a:pt x="1945" y="13132"/>
                  </a:lnTo>
                  <a:lnTo>
                    <a:pt x="2129" y="13169"/>
                  </a:lnTo>
                  <a:lnTo>
                    <a:pt x="2349" y="13132"/>
                  </a:lnTo>
                  <a:lnTo>
                    <a:pt x="2569" y="13096"/>
                  </a:lnTo>
                  <a:lnTo>
                    <a:pt x="2752" y="12985"/>
                  </a:lnTo>
                  <a:lnTo>
                    <a:pt x="2899" y="12875"/>
                  </a:lnTo>
                  <a:lnTo>
                    <a:pt x="3009" y="12765"/>
                  </a:lnTo>
                  <a:lnTo>
                    <a:pt x="3119" y="12582"/>
                  </a:lnTo>
                  <a:lnTo>
                    <a:pt x="3302" y="12215"/>
                  </a:lnTo>
                  <a:lnTo>
                    <a:pt x="3412" y="11812"/>
                  </a:lnTo>
                  <a:lnTo>
                    <a:pt x="3449" y="11408"/>
                  </a:lnTo>
                  <a:lnTo>
                    <a:pt x="3522" y="10601"/>
                  </a:lnTo>
                  <a:lnTo>
                    <a:pt x="3632" y="9647"/>
                  </a:lnTo>
                  <a:lnTo>
                    <a:pt x="3669" y="8657"/>
                  </a:lnTo>
                  <a:lnTo>
                    <a:pt x="3669" y="7667"/>
                  </a:lnTo>
                  <a:lnTo>
                    <a:pt x="3669" y="6676"/>
                  </a:lnTo>
                  <a:lnTo>
                    <a:pt x="3743" y="6603"/>
                  </a:lnTo>
                  <a:lnTo>
                    <a:pt x="3779" y="6530"/>
                  </a:lnTo>
                  <a:lnTo>
                    <a:pt x="3779" y="6456"/>
                  </a:lnTo>
                  <a:lnTo>
                    <a:pt x="3889" y="6273"/>
                  </a:lnTo>
                  <a:lnTo>
                    <a:pt x="3963" y="6053"/>
                  </a:lnTo>
                  <a:lnTo>
                    <a:pt x="3999" y="5833"/>
                  </a:lnTo>
                  <a:lnTo>
                    <a:pt x="3963" y="5723"/>
                  </a:lnTo>
                  <a:lnTo>
                    <a:pt x="3926" y="5612"/>
                  </a:lnTo>
                  <a:lnTo>
                    <a:pt x="3816" y="5502"/>
                  </a:lnTo>
                  <a:lnTo>
                    <a:pt x="3669" y="5429"/>
                  </a:lnTo>
                  <a:lnTo>
                    <a:pt x="3486" y="5392"/>
                  </a:lnTo>
                  <a:lnTo>
                    <a:pt x="3266" y="5356"/>
                  </a:lnTo>
                  <a:lnTo>
                    <a:pt x="2532" y="5356"/>
                  </a:lnTo>
                  <a:lnTo>
                    <a:pt x="2165" y="5319"/>
                  </a:lnTo>
                  <a:lnTo>
                    <a:pt x="2092" y="4806"/>
                  </a:lnTo>
                  <a:lnTo>
                    <a:pt x="2165" y="4585"/>
                  </a:lnTo>
                  <a:lnTo>
                    <a:pt x="2165" y="4365"/>
                  </a:lnTo>
                  <a:lnTo>
                    <a:pt x="2202" y="3962"/>
                  </a:lnTo>
                  <a:lnTo>
                    <a:pt x="2459" y="4145"/>
                  </a:lnTo>
                  <a:lnTo>
                    <a:pt x="2715" y="4292"/>
                  </a:lnTo>
                  <a:lnTo>
                    <a:pt x="2972" y="4402"/>
                  </a:lnTo>
                  <a:lnTo>
                    <a:pt x="3266" y="4475"/>
                  </a:lnTo>
                  <a:lnTo>
                    <a:pt x="3522" y="4549"/>
                  </a:lnTo>
                  <a:lnTo>
                    <a:pt x="3816" y="4585"/>
                  </a:lnTo>
                  <a:lnTo>
                    <a:pt x="4403" y="4585"/>
                  </a:lnTo>
                  <a:lnTo>
                    <a:pt x="4660" y="4549"/>
                  </a:lnTo>
                  <a:lnTo>
                    <a:pt x="4953" y="4475"/>
                  </a:lnTo>
                  <a:lnTo>
                    <a:pt x="5210" y="4402"/>
                  </a:lnTo>
                  <a:lnTo>
                    <a:pt x="5503" y="4292"/>
                  </a:lnTo>
                  <a:lnTo>
                    <a:pt x="5760" y="4182"/>
                  </a:lnTo>
                  <a:lnTo>
                    <a:pt x="5833" y="4109"/>
                  </a:lnTo>
                  <a:lnTo>
                    <a:pt x="5833" y="3999"/>
                  </a:lnTo>
                  <a:lnTo>
                    <a:pt x="5833" y="3888"/>
                  </a:lnTo>
                  <a:lnTo>
                    <a:pt x="5797" y="3778"/>
                  </a:lnTo>
                  <a:lnTo>
                    <a:pt x="5797" y="3778"/>
                  </a:lnTo>
                  <a:lnTo>
                    <a:pt x="5833" y="3815"/>
                  </a:lnTo>
                  <a:lnTo>
                    <a:pt x="5980" y="3962"/>
                  </a:lnTo>
                  <a:lnTo>
                    <a:pt x="6053" y="3999"/>
                  </a:lnTo>
                  <a:lnTo>
                    <a:pt x="6200" y="4035"/>
                  </a:lnTo>
                  <a:lnTo>
                    <a:pt x="6237" y="4035"/>
                  </a:lnTo>
                  <a:lnTo>
                    <a:pt x="6274" y="3999"/>
                  </a:lnTo>
                  <a:lnTo>
                    <a:pt x="6347" y="3888"/>
                  </a:lnTo>
                  <a:lnTo>
                    <a:pt x="6310" y="3742"/>
                  </a:lnTo>
                  <a:lnTo>
                    <a:pt x="6274" y="3632"/>
                  </a:lnTo>
                  <a:lnTo>
                    <a:pt x="6200" y="3522"/>
                  </a:lnTo>
                  <a:lnTo>
                    <a:pt x="6090" y="3375"/>
                  </a:lnTo>
                  <a:lnTo>
                    <a:pt x="5833" y="3192"/>
                  </a:lnTo>
                  <a:lnTo>
                    <a:pt x="5613" y="3045"/>
                  </a:lnTo>
                  <a:lnTo>
                    <a:pt x="5283" y="2861"/>
                  </a:lnTo>
                  <a:lnTo>
                    <a:pt x="4953" y="2715"/>
                  </a:lnTo>
                  <a:lnTo>
                    <a:pt x="4256" y="2495"/>
                  </a:lnTo>
                  <a:lnTo>
                    <a:pt x="3926" y="2421"/>
                  </a:lnTo>
                  <a:lnTo>
                    <a:pt x="3596" y="2385"/>
                  </a:lnTo>
                  <a:lnTo>
                    <a:pt x="3302" y="2458"/>
                  </a:lnTo>
                  <a:lnTo>
                    <a:pt x="2972" y="2605"/>
                  </a:lnTo>
                  <a:lnTo>
                    <a:pt x="2679" y="2788"/>
                  </a:lnTo>
                  <a:lnTo>
                    <a:pt x="2349" y="3081"/>
                  </a:lnTo>
                  <a:lnTo>
                    <a:pt x="2349" y="3045"/>
                  </a:lnTo>
                  <a:lnTo>
                    <a:pt x="2385" y="2788"/>
                  </a:lnTo>
                  <a:lnTo>
                    <a:pt x="2459" y="2568"/>
                  </a:lnTo>
                  <a:lnTo>
                    <a:pt x="2495" y="2458"/>
                  </a:lnTo>
                  <a:lnTo>
                    <a:pt x="2495" y="2311"/>
                  </a:lnTo>
                  <a:lnTo>
                    <a:pt x="2495" y="2201"/>
                  </a:lnTo>
                  <a:lnTo>
                    <a:pt x="2422" y="2128"/>
                  </a:lnTo>
                  <a:lnTo>
                    <a:pt x="2385" y="1871"/>
                  </a:lnTo>
                  <a:lnTo>
                    <a:pt x="2312" y="1614"/>
                  </a:lnTo>
                  <a:lnTo>
                    <a:pt x="2129" y="1137"/>
                  </a:lnTo>
                  <a:lnTo>
                    <a:pt x="2018" y="917"/>
                  </a:lnTo>
                  <a:lnTo>
                    <a:pt x="1835" y="661"/>
                  </a:lnTo>
                  <a:lnTo>
                    <a:pt x="1652" y="440"/>
                  </a:lnTo>
                  <a:lnTo>
                    <a:pt x="1395" y="220"/>
                  </a:lnTo>
                  <a:lnTo>
                    <a:pt x="1138" y="74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6" name="Google Shape;316;p5"/>
            <p:cNvSpPr/>
            <p:nvPr/>
          </p:nvSpPr>
          <p:spPr>
            <a:xfrm>
              <a:off x="6335525" y="1405350"/>
              <a:ext cx="442025" cy="375100"/>
            </a:xfrm>
            <a:custGeom>
              <a:avLst/>
              <a:gdLst/>
              <a:ahLst/>
              <a:cxnLst/>
              <a:rect l="l" t="t" r="r" b="b"/>
              <a:pathLst>
                <a:path w="17681" h="15004" extrusionOk="0">
                  <a:moveTo>
                    <a:pt x="6823" y="1981"/>
                  </a:moveTo>
                  <a:lnTo>
                    <a:pt x="6676" y="2018"/>
                  </a:lnTo>
                  <a:lnTo>
                    <a:pt x="6566" y="2055"/>
                  </a:lnTo>
                  <a:lnTo>
                    <a:pt x="6493" y="2201"/>
                  </a:lnTo>
                  <a:lnTo>
                    <a:pt x="6420" y="2385"/>
                  </a:lnTo>
                  <a:lnTo>
                    <a:pt x="6383" y="2531"/>
                  </a:lnTo>
                  <a:lnTo>
                    <a:pt x="6383" y="2641"/>
                  </a:lnTo>
                  <a:lnTo>
                    <a:pt x="6420" y="2752"/>
                  </a:lnTo>
                  <a:lnTo>
                    <a:pt x="6493" y="2825"/>
                  </a:lnTo>
                  <a:lnTo>
                    <a:pt x="6566" y="2862"/>
                  </a:lnTo>
                  <a:lnTo>
                    <a:pt x="6713" y="2862"/>
                  </a:lnTo>
                  <a:lnTo>
                    <a:pt x="6860" y="2825"/>
                  </a:lnTo>
                  <a:lnTo>
                    <a:pt x="6933" y="2752"/>
                  </a:lnTo>
                  <a:lnTo>
                    <a:pt x="7006" y="2641"/>
                  </a:lnTo>
                  <a:lnTo>
                    <a:pt x="7080" y="2531"/>
                  </a:lnTo>
                  <a:lnTo>
                    <a:pt x="7080" y="2421"/>
                  </a:lnTo>
                  <a:lnTo>
                    <a:pt x="7080" y="2275"/>
                  </a:lnTo>
                  <a:lnTo>
                    <a:pt x="7006" y="2165"/>
                  </a:lnTo>
                  <a:lnTo>
                    <a:pt x="6933" y="2055"/>
                  </a:lnTo>
                  <a:lnTo>
                    <a:pt x="6823" y="1981"/>
                  </a:lnTo>
                  <a:close/>
                  <a:moveTo>
                    <a:pt x="5282" y="2641"/>
                  </a:moveTo>
                  <a:lnTo>
                    <a:pt x="5209" y="2678"/>
                  </a:lnTo>
                  <a:lnTo>
                    <a:pt x="5136" y="2715"/>
                  </a:lnTo>
                  <a:lnTo>
                    <a:pt x="5062" y="2788"/>
                  </a:lnTo>
                  <a:lnTo>
                    <a:pt x="5062" y="2898"/>
                  </a:lnTo>
                  <a:lnTo>
                    <a:pt x="5062" y="2935"/>
                  </a:lnTo>
                  <a:lnTo>
                    <a:pt x="4989" y="2972"/>
                  </a:lnTo>
                  <a:lnTo>
                    <a:pt x="4952" y="3045"/>
                  </a:lnTo>
                  <a:lnTo>
                    <a:pt x="4952" y="3118"/>
                  </a:lnTo>
                  <a:lnTo>
                    <a:pt x="4952" y="3228"/>
                  </a:lnTo>
                  <a:lnTo>
                    <a:pt x="5026" y="3338"/>
                  </a:lnTo>
                  <a:lnTo>
                    <a:pt x="5099" y="3412"/>
                  </a:lnTo>
                  <a:lnTo>
                    <a:pt x="5319" y="3412"/>
                  </a:lnTo>
                  <a:lnTo>
                    <a:pt x="5429" y="3338"/>
                  </a:lnTo>
                  <a:lnTo>
                    <a:pt x="5502" y="3265"/>
                  </a:lnTo>
                  <a:lnTo>
                    <a:pt x="5576" y="3155"/>
                  </a:lnTo>
                  <a:lnTo>
                    <a:pt x="5613" y="3008"/>
                  </a:lnTo>
                  <a:lnTo>
                    <a:pt x="5576" y="2862"/>
                  </a:lnTo>
                  <a:lnTo>
                    <a:pt x="5502" y="2752"/>
                  </a:lnTo>
                  <a:lnTo>
                    <a:pt x="5392" y="2678"/>
                  </a:lnTo>
                  <a:lnTo>
                    <a:pt x="5282" y="2641"/>
                  </a:lnTo>
                  <a:close/>
                  <a:moveTo>
                    <a:pt x="6786" y="3559"/>
                  </a:moveTo>
                  <a:lnTo>
                    <a:pt x="6640" y="3595"/>
                  </a:lnTo>
                  <a:lnTo>
                    <a:pt x="6493" y="3705"/>
                  </a:lnTo>
                  <a:lnTo>
                    <a:pt x="6383" y="3815"/>
                  </a:lnTo>
                  <a:lnTo>
                    <a:pt x="6309" y="3962"/>
                  </a:lnTo>
                  <a:lnTo>
                    <a:pt x="6273" y="4109"/>
                  </a:lnTo>
                  <a:lnTo>
                    <a:pt x="6273" y="4255"/>
                  </a:lnTo>
                  <a:lnTo>
                    <a:pt x="6273" y="4366"/>
                  </a:lnTo>
                  <a:lnTo>
                    <a:pt x="6383" y="4439"/>
                  </a:lnTo>
                  <a:lnTo>
                    <a:pt x="6493" y="4476"/>
                  </a:lnTo>
                  <a:lnTo>
                    <a:pt x="6603" y="4439"/>
                  </a:lnTo>
                  <a:lnTo>
                    <a:pt x="6750" y="4329"/>
                  </a:lnTo>
                  <a:lnTo>
                    <a:pt x="6860" y="4329"/>
                  </a:lnTo>
                  <a:lnTo>
                    <a:pt x="6970" y="4292"/>
                  </a:lnTo>
                  <a:lnTo>
                    <a:pt x="7080" y="4182"/>
                  </a:lnTo>
                  <a:lnTo>
                    <a:pt x="7153" y="4035"/>
                  </a:lnTo>
                  <a:lnTo>
                    <a:pt x="7153" y="3852"/>
                  </a:lnTo>
                  <a:lnTo>
                    <a:pt x="7080" y="3705"/>
                  </a:lnTo>
                  <a:lnTo>
                    <a:pt x="7043" y="3632"/>
                  </a:lnTo>
                  <a:lnTo>
                    <a:pt x="6970" y="3595"/>
                  </a:lnTo>
                  <a:lnTo>
                    <a:pt x="6786" y="3559"/>
                  </a:lnTo>
                  <a:close/>
                  <a:moveTo>
                    <a:pt x="4806" y="5979"/>
                  </a:moveTo>
                  <a:lnTo>
                    <a:pt x="4622" y="6090"/>
                  </a:lnTo>
                  <a:lnTo>
                    <a:pt x="4439" y="6200"/>
                  </a:lnTo>
                  <a:lnTo>
                    <a:pt x="4402" y="6236"/>
                  </a:lnTo>
                  <a:lnTo>
                    <a:pt x="4329" y="6310"/>
                  </a:lnTo>
                  <a:lnTo>
                    <a:pt x="4255" y="6383"/>
                  </a:lnTo>
                  <a:lnTo>
                    <a:pt x="4219" y="6493"/>
                  </a:lnTo>
                  <a:lnTo>
                    <a:pt x="4219" y="6566"/>
                  </a:lnTo>
                  <a:lnTo>
                    <a:pt x="4255" y="6713"/>
                  </a:lnTo>
                  <a:lnTo>
                    <a:pt x="4329" y="6860"/>
                  </a:lnTo>
                  <a:lnTo>
                    <a:pt x="4365" y="6897"/>
                  </a:lnTo>
                  <a:lnTo>
                    <a:pt x="4475" y="6970"/>
                  </a:lnTo>
                  <a:lnTo>
                    <a:pt x="4585" y="7007"/>
                  </a:lnTo>
                  <a:lnTo>
                    <a:pt x="4696" y="7043"/>
                  </a:lnTo>
                  <a:lnTo>
                    <a:pt x="4842" y="7007"/>
                  </a:lnTo>
                  <a:lnTo>
                    <a:pt x="4952" y="6970"/>
                  </a:lnTo>
                  <a:lnTo>
                    <a:pt x="5026" y="6897"/>
                  </a:lnTo>
                  <a:lnTo>
                    <a:pt x="5209" y="6750"/>
                  </a:lnTo>
                  <a:lnTo>
                    <a:pt x="5282" y="6640"/>
                  </a:lnTo>
                  <a:lnTo>
                    <a:pt x="5319" y="6493"/>
                  </a:lnTo>
                  <a:lnTo>
                    <a:pt x="5356" y="6346"/>
                  </a:lnTo>
                  <a:lnTo>
                    <a:pt x="5356" y="6236"/>
                  </a:lnTo>
                  <a:lnTo>
                    <a:pt x="5282" y="6126"/>
                  </a:lnTo>
                  <a:lnTo>
                    <a:pt x="5209" y="6053"/>
                  </a:lnTo>
                  <a:lnTo>
                    <a:pt x="5136" y="5979"/>
                  </a:lnTo>
                  <a:close/>
                  <a:moveTo>
                    <a:pt x="4219" y="4916"/>
                  </a:moveTo>
                  <a:lnTo>
                    <a:pt x="4219" y="5062"/>
                  </a:lnTo>
                  <a:lnTo>
                    <a:pt x="4255" y="5136"/>
                  </a:lnTo>
                  <a:lnTo>
                    <a:pt x="4292" y="5173"/>
                  </a:lnTo>
                  <a:lnTo>
                    <a:pt x="4439" y="5209"/>
                  </a:lnTo>
                  <a:lnTo>
                    <a:pt x="4549" y="5173"/>
                  </a:lnTo>
                  <a:lnTo>
                    <a:pt x="4585" y="5136"/>
                  </a:lnTo>
                  <a:lnTo>
                    <a:pt x="4622" y="5062"/>
                  </a:lnTo>
                  <a:lnTo>
                    <a:pt x="4659" y="5026"/>
                  </a:lnTo>
                  <a:lnTo>
                    <a:pt x="4989" y="5136"/>
                  </a:lnTo>
                  <a:lnTo>
                    <a:pt x="5319" y="5209"/>
                  </a:lnTo>
                  <a:lnTo>
                    <a:pt x="5392" y="5319"/>
                  </a:lnTo>
                  <a:lnTo>
                    <a:pt x="5466" y="5429"/>
                  </a:lnTo>
                  <a:lnTo>
                    <a:pt x="5686" y="5613"/>
                  </a:lnTo>
                  <a:lnTo>
                    <a:pt x="5869" y="5833"/>
                  </a:lnTo>
                  <a:lnTo>
                    <a:pt x="5979" y="6053"/>
                  </a:lnTo>
                  <a:lnTo>
                    <a:pt x="6016" y="6273"/>
                  </a:lnTo>
                  <a:lnTo>
                    <a:pt x="5979" y="6530"/>
                  </a:lnTo>
                  <a:lnTo>
                    <a:pt x="5943" y="6676"/>
                  </a:lnTo>
                  <a:lnTo>
                    <a:pt x="5869" y="6823"/>
                  </a:lnTo>
                  <a:lnTo>
                    <a:pt x="5686" y="7080"/>
                  </a:lnTo>
                  <a:lnTo>
                    <a:pt x="5466" y="7227"/>
                  </a:lnTo>
                  <a:lnTo>
                    <a:pt x="5209" y="7373"/>
                  </a:lnTo>
                  <a:lnTo>
                    <a:pt x="4916" y="7447"/>
                  </a:lnTo>
                  <a:lnTo>
                    <a:pt x="4622" y="7483"/>
                  </a:lnTo>
                  <a:lnTo>
                    <a:pt x="4329" y="7520"/>
                  </a:lnTo>
                  <a:lnTo>
                    <a:pt x="4035" y="7483"/>
                  </a:lnTo>
                  <a:lnTo>
                    <a:pt x="3778" y="7447"/>
                  </a:lnTo>
                  <a:lnTo>
                    <a:pt x="3485" y="7337"/>
                  </a:lnTo>
                  <a:lnTo>
                    <a:pt x="3338" y="7227"/>
                  </a:lnTo>
                  <a:lnTo>
                    <a:pt x="3228" y="7080"/>
                  </a:lnTo>
                  <a:lnTo>
                    <a:pt x="3155" y="6897"/>
                  </a:lnTo>
                  <a:lnTo>
                    <a:pt x="3118" y="6713"/>
                  </a:lnTo>
                  <a:lnTo>
                    <a:pt x="3082" y="6383"/>
                  </a:lnTo>
                  <a:lnTo>
                    <a:pt x="3155" y="6090"/>
                  </a:lnTo>
                  <a:lnTo>
                    <a:pt x="3228" y="5796"/>
                  </a:lnTo>
                  <a:lnTo>
                    <a:pt x="3375" y="5539"/>
                  </a:lnTo>
                  <a:lnTo>
                    <a:pt x="3558" y="5319"/>
                  </a:lnTo>
                  <a:lnTo>
                    <a:pt x="3742" y="5173"/>
                  </a:lnTo>
                  <a:lnTo>
                    <a:pt x="3962" y="5026"/>
                  </a:lnTo>
                  <a:lnTo>
                    <a:pt x="4219" y="4916"/>
                  </a:lnTo>
                  <a:close/>
                  <a:moveTo>
                    <a:pt x="11628" y="7190"/>
                  </a:moveTo>
                  <a:lnTo>
                    <a:pt x="11958" y="7263"/>
                  </a:lnTo>
                  <a:lnTo>
                    <a:pt x="12252" y="7263"/>
                  </a:lnTo>
                  <a:lnTo>
                    <a:pt x="12362" y="7227"/>
                  </a:lnTo>
                  <a:lnTo>
                    <a:pt x="12435" y="7447"/>
                  </a:lnTo>
                  <a:lnTo>
                    <a:pt x="12509" y="7704"/>
                  </a:lnTo>
                  <a:lnTo>
                    <a:pt x="12509" y="7814"/>
                  </a:lnTo>
                  <a:lnTo>
                    <a:pt x="12472" y="7814"/>
                  </a:lnTo>
                  <a:lnTo>
                    <a:pt x="12399" y="7850"/>
                  </a:lnTo>
                  <a:lnTo>
                    <a:pt x="12399" y="7887"/>
                  </a:lnTo>
                  <a:lnTo>
                    <a:pt x="12252" y="7814"/>
                  </a:lnTo>
                  <a:lnTo>
                    <a:pt x="11738" y="7557"/>
                  </a:lnTo>
                  <a:lnTo>
                    <a:pt x="11702" y="7483"/>
                  </a:lnTo>
                  <a:lnTo>
                    <a:pt x="11628" y="7373"/>
                  </a:lnTo>
                  <a:lnTo>
                    <a:pt x="11628" y="7190"/>
                  </a:lnTo>
                  <a:close/>
                  <a:moveTo>
                    <a:pt x="4329" y="4402"/>
                  </a:moveTo>
                  <a:lnTo>
                    <a:pt x="4255" y="4476"/>
                  </a:lnTo>
                  <a:lnTo>
                    <a:pt x="4035" y="4512"/>
                  </a:lnTo>
                  <a:lnTo>
                    <a:pt x="3815" y="4622"/>
                  </a:lnTo>
                  <a:lnTo>
                    <a:pt x="3632" y="4732"/>
                  </a:lnTo>
                  <a:lnTo>
                    <a:pt x="3448" y="4842"/>
                  </a:lnTo>
                  <a:lnTo>
                    <a:pt x="3265" y="4989"/>
                  </a:lnTo>
                  <a:lnTo>
                    <a:pt x="3082" y="5173"/>
                  </a:lnTo>
                  <a:lnTo>
                    <a:pt x="2971" y="5356"/>
                  </a:lnTo>
                  <a:lnTo>
                    <a:pt x="2825" y="5576"/>
                  </a:lnTo>
                  <a:lnTo>
                    <a:pt x="2715" y="5906"/>
                  </a:lnTo>
                  <a:lnTo>
                    <a:pt x="2641" y="6236"/>
                  </a:lnTo>
                  <a:lnTo>
                    <a:pt x="2641" y="6603"/>
                  </a:lnTo>
                  <a:lnTo>
                    <a:pt x="2678" y="6933"/>
                  </a:lnTo>
                  <a:lnTo>
                    <a:pt x="2825" y="7263"/>
                  </a:lnTo>
                  <a:lnTo>
                    <a:pt x="3008" y="7520"/>
                  </a:lnTo>
                  <a:lnTo>
                    <a:pt x="3118" y="7667"/>
                  </a:lnTo>
                  <a:lnTo>
                    <a:pt x="3265" y="7740"/>
                  </a:lnTo>
                  <a:lnTo>
                    <a:pt x="3412" y="7850"/>
                  </a:lnTo>
                  <a:lnTo>
                    <a:pt x="3595" y="7887"/>
                  </a:lnTo>
                  <a:lnTo>
                    <a:pt x="3962" y="7997"/>
                  </a:lnTo>
                  <a:lnTo>
                    <a:pt x="4292" y="8034"/>
                  </a:lnTo>
                  <a:lnTo>
                    <a:pt x="4659" y="7997"/>
                  </a:lnTo>
                  <a:lnTo>
                    <a:pt x="5026" y="7960"/>
                  </a:lnTo>
                  <a:lnTo>
                    <a:pt x="5356" y="7850"/>
                  </a:lnTo>
                  <a:lnTo>
                    <a:pt x="5686" y="7704"/>
                  </a:lnTo>
                  <a:lnTo>
                    <a:pt x="5979" y="7483"/>
                  </a:lnTo>
                  <a:lnTo>
                    <a:pt x="6236" y="7227"/>
                  </a:lnTo>
                  <a:lnTo>
                    <a:pt x="6383" y="6933"/>
                  </a:lnTo>
                  <a:lnTo>
                    <a:pt x="6456" y="6640"/>
                  </a:lnTo>
                  <a:lnTo>
                    <a:pt x="6530" y="6346"/>
                  </a:lnTo>
                  <a:lnTo>
                    <a:pt x="6493" y="6016"/>
                  </a:lnTo>
                  <a:lnTo>
                    <a:pt x="6420" y="5759"/>
                  </a:lnTo>
                  <a:lnTo>
                    <a:pt x="6273" y="5503"/>
                  </a:lnTo>
                  <a:lnTo>
                    <a:pt x="6163" y="5393"/>
                  </a:lnTo>
                  <a:lnTo>
                    <a:pt x="5979" y="5246"/>
                  </a:lnTo>
                  <a:lnTo>
                    <a:pt x="5833" y="5099"/>
                  </a:lnTo>
                  <a:lnTo>
                    <a:pt x="5796" y="5026"/>
                  </a:lnTo>
                  <a:lnTo>
                    <a:pt x="5796" y="4952"/>
                  </a:lnTo>
                  <a:lnTo>
                    <a:pt x="5759" y="4879"/>
                  </a:lnTo>
                  <a:lnTo>
                    <a:pt x="5723" y="4806"/>
                  </a:lnTo>
                  <a:lnTo>
                    <a:pt x="5649" y="4732"/>
                  </a:lnTo>
                  <a:lnTo>
                    <a:pt x="5539" y="4696"/>
                  </a:lnTo>
                  <a:lnTo>
                    <a:pt x="5209" y="4659"/>
                  </a:lnTo>
                  <a:lnTo>
                    <a:pt x="5136" y="4586"/>
                  </a:lnTo>
                  <a:lnTo>
                    <a:pt x="5136" y="4512"/>
                  </a:lnTo>
                  <a:lnTo>
                    <a:pt x="5062" y="4439"/>
                  </a:lnTo>
                  <a:lnTo>
                    <a:pt x="4585" y="4439"/>
                  </a:lnTo>
                  <a:lnTo>
                    <a:pt x="4475" y="4402"/>
                  </a:lnTo>
                  <a:close/>
                  <a:moveTo>
                    <a:pt x="1761" y="7447"/>
                  </a:moveTo>
                  <a:lnTo>
                    <a:pt x="1908" y="7483"/>
                  </a:lnTo>
                  <a:lnTo>
                    <a:pt x="2054" y="7520"/>
                  </a:lnTo>
                  <a:lnTo>
                    <a:pt x="2164" y="7630"/>
                  </a:lnTo>
                  <a:lnTo>
                    <a:pt x="2275" y="7740"/>
                  </a:lnTo>
                  <a:lnTo>
                    <a:pt x="2348" y="7887"/>
                  </a:lnTo>
                  <a:lnTo>
                    <a:pt x="2348" y="8070"/>
                  </a:lnTo>
                  <a:lnTo>
                    <a:pt x="2348" y="8107"/>
                  </a:lnTo>
                  <a:lnTo>
                    <a:pt x="2311" y="8144"/>
                  </a:lnTo>
                  <a:lnTo>
                    <a:pt x="2238" y="8144"/>
                  </a:lnTo>
                  <a:lnTo>
                    <a:pt x="2128" y="8070"/>
                  </a:lnTo>
                  <a:lnTo>
                    <a:pt x="2018" y="7960"/>
                  </a:lnTo>
                  <a:lnTo>
                    <a:pt x="1908" y="7814"/>
                  </a:lnTo>
                  <a:lnTo>
                    <a:pt x="1724" y="7520"/>
                  </a:lnTo>
                  <a:lnTo>
                    <a:pt x="1651" y="7447"/>
                  </a:lnTo>
                  <a:close/>
                  <a:moveTo>
                    <a:pt x="14233" y="7630"/>
                  </a:moveTo>
                  <a:lnTo>
                    <a:pt x="14159" y="7667"/>
                  </a:lnTo>
                  <a:lnTo>
                    <a:pt x="14123" y="7740"/>
                  </a:lnTo>
                  <a:lnTo>
                    <a:pt x="14013" y="7960"/>
                  </a:lnTo>
                  <a:lnTo>
                    <a:pt x="14013" y="8070"/>
                  </a:lnTo>
                  <a:lnTo>
                    <a:pt x="14049" y="8180"/>
                  </a:lnTo>
                  <a:lnTo>
                    <a:pt x="14086" y="8254"/>
                  </a:lnTo>
                  <a:lnTo>
                    <a:pt x="14159" y="8290"/>
                  </a:lnTo>
                  <a:lnTo>
                    <a:pt x="14306" y="8290"/>
                  </a:lnTo>
                  <a:lnTo>
                    <a:pt x="14416" y="8254"/>
                  </a:lnTo>
                  <a:lnTo>
                    <a:pt x="14453" y="8180"/>
                  </a:lnTo>
                  <a:lnTo>
                    <a:pt x="14490" y="8107"/>
                  </a:lnTo>
                  <a:lnTo>
                    <a:pt x="14490" y="7997"/>
                  </a:lnTo>
                  <a:lnTo>
                    <a:pt x="14490" y="7924"/>
                  </a:lnTo>
                  <a:lnTo>
                    <a:pt x="14490" y="7777"/>
                  </a:lnTo>
                  <a:lnTo>
                    <a:pt x="14453" y="7704"/>
                  </a:lnTo>
                  <a:lnTo>
                    <a:pt x="14416" y="7667"/>
                  </a:lnTo>
                  <a:lnTo>
                    <a:pt x="14306" y="7630"/>
                  </a:lnTo>
                  <a:close/>
                  <a:moveTo>
                    <a:pt x="7410" y="6236"/>
                  </a:moveTo>
                  <a:lnTo>
                    <a:pt x="7300" y="6310"/>
                  </a:lnTo>
                  <a:lnTo>
                    <a:pt x="7227" y="6346"/>
                  </a:lnTo>
                  <a:lnTo>
                    <a:pt x="7190" y="6420"/>
                  </a:lnTo>
                  <a:lnTo>
                    <a:pt x="7153" y="6566"/>
                  </a:lnTo>
                  <a:lnTo>
                    <a:pt x="7153" y="6750"/>
                  </a:lnTo>
                  <a:lnTo>
                    <a:pt x="7190" y="6933"/>
                  </a:lnTo>
                  <a:lnTo>
                    <a:pt x="7227" y="7007"/>
                  </a:lnTo>
                  <a:lnTo>
                    <a:pt x="7300" y="7080"/>
                  </a:lnTo>
                  <a:lnTo>
                    <a:pt x="7667" y="7153"/>
                  </a:lnTo>
                  <a:lnTo>
                    <a:pt x="7410" y="7373"/>
                  </a:lnTo>
                  <a:lnTo>
                    <a:pt x="7263" y="7520"/>
                  </a:lnTo>
                  <a:lnTo>
                    <a:pt x="7190" y="7593"/>
                  </a:lnTo>
                  <a:lnTo>
                    <a:pt x="7153" y="7704"/>
                  </a:lnTo>
                  <a:lnTo>
                    <a:pt x="7153" y="7887"/>
                  </a:lnTo>
                  <a:lnTo>
                    <a:pt x="7227" y="8070"/>
                  </a:lnTo>
                  <a:lnTo>
                    <a:pt x="7337" y="8180"/>
                  </a:lnTo>
                  <a:lnTo>
                    <a:pt x="7483" y="8290"/>
                  </a:lnTo>
                  <a:lnTo>
                    <a:pt x="7520" y="8400"/>
                  </a:lnTo>
                  <a:lnTo>
                    <a:pt x="7557" y="8474"/>
                  </a:lnTo>
                  <a:lnTo>
                    <a:pt x="7593" y="8511"/>
                  </a:lnTo>
                  <a:lnTo>
                    <a:pt x="7740" y="8511"/>
                  </a:lnTo>
                  <a:lnTo>
                    <a:pt x="7813" y="8437"/>
                  </a:lnTo>
                  <a:lnTo>
                    <a:pt x="7850" y="8364"/>
                  </a:lnTo>
                  <a:lnTo>
                    <a:pt x="7923" y="8217"/>
                  </a:lnTo>
                  <a:lnTo>
                    <a:pt x="7923" y="8144"/>
                  </a:lnTo>
                  <a:lnTo>
                    <a:pt x="7887" y="8070"/>
                  </a:lnTo>
                  <a:lnTo>
                    <a:pt x="7850" y="7997"/>
                  </a:lnTo>
                  <a:lnTo>
                    <a:pt x="7777" y="7960"/>
                  </a:lnTo>
                  <a:lnTo>
                    <a:pt x="7667" y="7924"/>
                  </a:lnTo>
                  <a:lnTo>
                    <a:pt x="7630" y="7887"/>
                  </a:lnTo>
                  <a:lnTo>
                    <a:pt x="7630" y="7814"/>
                  </a:lnTo>
                  <a:lnTo>
                    <a:pt x="7630" y="7777"/>
                  </a:lnTo>
                  <a:lnTo>
                    <a:pt x="7703" y="7667"/>
                  </a:lnTo>
                  <a:lnTo>
                    <a:pt x="7850" y="7593"/>
                  </a:lnTo>
                  <a:lnTo>
                    <a:pt x="7997" y="7410"/>
                  </a:lnTo>
                  <a:lnTo>
                    <a:pt x="8107" y="7190"/>
                  </a:lnTo>
                  <a:lnTo>
                    <a:pt x="8107" y="7080"/>
                  </a:lnTo>
                  <a:lnTo>
                    <a:pt x="8070" y="6970"/>
                  </a:lnTo>
                  <a:lnTo>
                    <a:pt x="8034" y="6897"/>
                  </a:lnTo>
                  <a:lnTo>
                    <a:pt x="7960" y="6823"/>
                  </a:lnTo>
                  <a:lnTo>
                    <a:pt x="7740" y="6750"/>
                  </a:lnTo>
                  <a:lnTo>
                    <a:pt x="7520" y="6713"/>
                  </a:lnTo>
                  <a:lnTo>
                    <a:pt x="7557" y="6566"/>
                  </a:lnTo>
                  <a:lnTo>
                    <a:pt x="7593" y="6493"/>
                  </a:lnTo>
                  <a:lnTo>
                    <a:pt x="7667" y="6456"/>
                  </a:lnTo>
                  <a:lnTo>
                    <a:pt x="7703" y="6383"/>
                  </a:lnTo>
                  <a:lnTo>
                    <a:pt x="7667" y="6310"/>
                  </a:lnTo>
                  <a:lnTo>
                    <a:pt x="7593" y="6236"/>
                  </a:lnTo>
                  <a:close/>
                  <a:moveTo>
                    <a:pt x="1651" y="6897"/>
                  </a:moveTo>
                  <a:lnTo>
                    <a:pt x="1578" y="6933"/>
                  </a:lnTo>
                  <a:lnTo>
                    <a:pt x="1541" y="7007"/>
                  </a:lnTo>
                  <a:lnTo>
                    <a:pt x="1504" y="7080"/>
                  </a:lnTo>
                  <a:lnTo>
                    <a:pt x="1504" y="7227"/>
                  </a:lnTo>
                  <a:lnTo>
                    <a:pt x="1541" y="7300"/>
                  </a:lnTo>
                  <a:lnTo>
                    <a:pt x="1578" y="7373"/>
                  </a:lnTo>
                  <a:lnTo>
                    <a:pt x="1541" y="7410"/>
                  </a:lnTo>
                  <a:lnTo>
                    <a:pt x="1504" y="7410"/>
                  </a:lnTo>
                  <a:lnTo>
                    <a:pt x="1468" y="7483"/>
                  </a:lnTo>
                  <a:lnTo>
                    <a:pt x="1431" y="7557"/>
                  </a:lnTo>
                  <a:lnTo>
                    <a:pt x="1468" y="7814"/>
                  </a:lnTo>
                  <a:lnTo>
                    <a:pt x="1578" y="8034"/>
                  </a:lnTo>
                  <a:lnTo>
                    <a:pt x="1724" y="8254"/>
                  </a:lnTo>
                  <a:lnTo>
                    <a:pt x="1908" y="8437"/>
                  </a:lnTo>
                  <a:lnTo>
                    <a:pt x="2128" y="8547"/>
                  </a:lnTo>
                  <a:lnTo>
                    <a:pt x="2238" y="8584"/>
                  </a:lnTo>
                  <a:lnTo>
                    <a:pt x="2348" y="8621"/>
                  </a:lnTo>
                  <a:lnTo>
                    <a:pt x="2458" y="8621"/>
                  </a:lnTo>
                  <a:lnTo>
                    <a:pt x="2568" y="8547"/>
                  </a:lnTo>
                  <a:lnTo>
                    <a:pt x="2641" y="8474"/>
                  </a:lnTo>
                  <a:lnTo>
                    <a:pt x="2715" y="8364"/>
                  </a:lnTo>
                  <a:lnTo>
                    <a:pt x="2788" y="8144"/>
                  </a:lnTo>
                  <a:lnTo>
                    <a:pt x="2788" y="7960"/>
                  </a:lnTo>
                  <a:lnTo>
                    <a:pt x="2751" y="7740"/>
                  </a:lnTo>
                  <a:lnTo>
                    <a:pt x="2678" y="7557"/>
                  </a:lnTo>
                  <a:lnTo>
                    <a:pt x="2531" y="7373"/>
                  </a:lnTo>
                  <a:lnTo>
                    <a:pt x="2385" y="7227"/>
                  </a:lnTo>
                  <a:lnTo>
                    <a:pt x="2201" y="7117"/>
                  </a:lnTo>
                  <a:lnTo>
                    <a:pt x="1981" y="7043"/>
                  </a:lnTo>
                  <a:lnTo>
                    <a:pt x="1908" y="6933"/>
                  </a:lnTo>
                  <a:lnTo>
                    <a:pt x="1834" y="6897"/>
                  </a:lnTo>
                  <a:close/>
                  <a:moveTo>
                    <a:pt x="14306" y="7227"/>
                  </a:moveTo>
                  <a:lnTo>
                    <a:pt x="14453" y="7263"/>
                  </a:lnTo>
                  <a:lnTo>
                    <a:pt x="14563" y="7300"/>
                  </a:lnTo>
                  <a:lnTo>
                    <a:pt x="14636" y="7410"/>
                  </a:lnTo>
                  <a:lnTo>
                    <a:pt x="14673" y="7520"/>
                  </a:lnTo>
                  <a:lnTo>
                    <a:pt x="14673" y="7667"/>
                  </a:lnTo>
                  <a:lnTo>
                    <a:pt x="14673" y="7814"/>
                  </a:lnTo>
                  <a:lnTo>
                    <a:pt x="14600" y="8070"/>
                  </a:lnTo>
                  <a:lnTo>
                    <a:pt x="14490" y="8290"/>
                  </a:lnTo>
                  <a:lnTo>
                    <a:pt x="14343" y="8511"/>
                  </a:lnTo>
                  <a:lnTo>
                    <a:pt x="14269" y="8584"/>
                  </a:lnTo>
                  <a:lnTo>
                    <a:pt x="14196" y="8621"/>
                  </a:lnTo>
                  <a:lnTo>
                    <a:pt x="14123" y="8621"/>
                  </a:lnTo>
                  <a:lnTo>
                    <a:pt x="14049" y="8584"/>
                  </a:lnTo>
                  <a:lnTo>
                    <a:pt x="14013" y="8547"/>
                  </a:lnTo>
                  <a:lnTo>
                    <a:pt x="13976" y="8474"/>
                  </a:lnTo>
                  <a:lnTo>
                    <a:pt x="13903" y="8290"/>
                  </a:lnTo>
                  <a:lnTo>
                    <a:pt x="13939" y="8034"/>
                  </a:lnTo>
                  <a:lnTo>
                    <a:pt x="13976" y="7777"/>
                  </a:lnTo>
                  <a:lnTo>
                    <a:pt x="14086" y="7263"/>
                  </a:lnTo>
                  <a:lnTo>
                    <a:pt x="14306" y="7227"/>
                  </a:lnTo>
                  <a:close/>
                  <a:moveTo>
                    <a:pt x="14233" y="6750"/>
                  </a:moveTo>
                  <a:lnTo>
                    <a:pt x="14123" y="6786"/>
                  </a:lnTo>
                  <a:lnTo>
                    <a:pt x="13866" y="6786"/>
                  </a:lnTo>
                  <a:lnTo>
                    <a:pt x="13829" y="6823"/>
                  </a:lnTo>
                  <a:lnTo>
                    <a:pt x="13756" y="6933"/>
                  </a:lnTo>
                  <a:lnTo>
                    <a:pt x="13609" y="7373"/>
                  </a:lnTo>
                  <a:lnTo>
                    <a:pt x="13499" y="7850"/>
                  </a:lnTo>
                  <a:lnTo>
                    <a:pt x="13462" y="8107"/>
                  </a:lnTo>
                  <a:lnTo>
                    <a:pt x="13462" y="8327"/>
                  </a:lnTo>
                  <a:lnTo>
                    <a:pt x="13499" y="8584"/>
                  </a:lnTo>
                  <a:lnTo>
                    <a:pt x="13572" y="8804"/>
                  </a:lnTo>
                  <a:lnTo>
                    <a:pt x="13683" y="8914"/>
                  </a:lnTo>
                  <a:lnTo>
                    <a:pt x="13829" y="9024"/>
                  </a:lnTo>
                  <a:lnTo>
                    <a:pt x="13976" y="9097"/>
                  </a:lnTo>
                  <a:lnTo>
                    <a:pt x="14123" y="9134"/>
                  </a:lnTo>
                  <a:lnTo>
                    <a:pt x="14343" y="9097"/>
                  </a:lnTo>
                  <a:lnTo>
                    <a:pt x="14490" y="9024"/>
                  </a:lnTo>
                  <a:lnTo>
                    <a:pt x="14600" y="8877"/>
                  </a:lnTo>
                  <a:lnTo>
                    <a:pt x="14746" y="8731"/>
                  </a:lnTo>
                  <a:lnTo>
                    <a:pt x="14966" y="8400"/>
                  </a:lnTo>
                  <a:lnTo>
                    <a:pt x="15076" y="8180"/>
                  </a:lnTo>
                  <a:lnTo>
                    <a:pt x="15113" y="7997"/>
                  </a:lnTo>
                  <a:lnTo>
                    <a:pt x="15150" y="7814"/>
                  </a:lnTo>
                  <a:lnTo>
                    <a:pt x="15150" y="7593"/>
                  </a:lnTo>
                  <a:lnTo>
                    <a:pt x="15113" y="7410"/>
                  </a:lnTo>
                  <a:lnTo>
                    <a:pt x="15040" y="7190"/>
                  </a:lnTo>
                  <a:lnTo>
                    <a:pt x="15003" y="7080"/>
                  </a:lnTo>
                  <a:lnTo>
                    <a:pt x="14893" y="7007"/>
                  </a:lnTo>
                  <a:lnTo>
                    <a:pt x="14673" y="6823"/>
                  </a:lnTo>
                  <a:lnTo>
                    <a:pt x="14526" y="6786"/>
                  </a:lnTo>
                  <a:lnTo>
                    <a:pt x="14379" y="6750"/>
                  </a:lnTo>
                  <a:close/>
                  <a:moveTo>
                    <a:pt x="6273" y="7887"/>
                  </a:moveTo>
                  <a:lnTo>
                    <a:pt x="6199" y="7924"/>
                  </a:lnTo>
                  <a:lnTo>
                    <a:pt x="6126" y="7997"/>
                  </a:lnTo>
                  <a:lnTo>
                    <a:pt x="5979" y="8107"/>
                  </a:lnTo>
                  <a:lnTo>
                    <a:pt x="5869" y="8290"/>
                  </a:lnTo>
                  <a:lnTo>
                    <a:pt x="5796" y="8474"/>
                  </a:lnTo>
                  <a:lnTo>
                    <a:pt x="5796" y="8584"/>
                  </a:lnTo>
                  <a:lnTo>
                    <a:pt x="5833" y="8657"/>
                  </a:lnTo>
                  <a:lnTo>
                    <a:pt x="5906" y="8694"/>
                  </a:lnTo>
                  <a:lnTo>
                    <a:pt x="6236" y="8694"/>
                  </a:lnTo>
                  <a:lnTo>
                    <a:pt x="6420" y="8767"/>
                  </a:lnTo>
                  <a:lnTo>
                    <a:pt x="6199" y="9024"/>
                  </a:lnTo>
                  <a:lnTo>
                    <a:pt x="6199" y="9061"/>
                  </a:lnTo>
                  <a:lnTo>
                    <a:pt x="6199" y="9134"/>
                  </a:lnTo>
                  <a:lnTo>
                    <a:pt x="6236" y="9244"/>
                  </a:lnTo>
                  <a:lnTo>
                    <a:pt x="6346" y="9354"/>
                  </a:lnTo>
                  <a:lnTo>
                    <a:pt x="6456" y="9391"/>
                  </a:lnTo>
                  <a:lnTo>
                    <a:pt x="6713" y="9391"/>
                  </a:lnTo>
                  <a:lnTo>
                    <a:pt x="6786" y="9318"/>
                  </a:lnTo>
                  <a:lnTo>
                    <a:pt x="6860" y="9207"/>
                  </a:lnTo>
                  <a:lnTo>
                    <a:pt x="6823" y="9097"/>
                  </a:lnTo>
                  <a:lnTo>
                    <a:pt x="6750" y="9024"/>
                  </a:lnTo>
                  <a:lnTo>
                    <a:pt x="6860" y="8951"/>
                  </a:lnTo>
                  <a:lnTo>
                    <a:pt x="6933" y="8877"/>
                  </a:lnTo>
                  <a:lnTo>
                    <a:pt x="6933" y="8804"/>
                  </a:lnTo>
                  <a:lnTo>
                    <a:pt x="6933" y="8731"/>
                  </a:lnTo>
                  <a:lnTo>
                    <a:pt x="6896" y="8621"/>
                  </a:lnTo>
                  <a:lnTo>
                    <a:pt x="6750" y="8511"/>
                  </a:lnTo>
                  <a:lnTo>
                    <a:pt x="6603" y="8437"/>
                  </a:lnTo>
                  <a:lnTo>
                    <a:pt x="6456" y="8364"/>
                  </a:lnTo>
                  <a:lnTo>
                    <a:pt x="6273" y="8327"/>
                  </a:lnTo>
                  <a:lnTo>
                    <a:pt x="6346" y="8180"/>
                  </a:lnTo>
                  <a:lnTo>
                    <a:pt x="6420" y="8034"/>
                  </a:lnTo>
                  <a:lnTo>
                    <a:pt x="6420" y="7960"/>
                  </a:lnTo>
                  <a:lnTo>
                    <a:pt x="6383" y="7924"/>
                  </a:lnTo>
                  <a:lnTo>
                    <a:pt x="6346" y="7924"/>
                  </a:lnTo>
                  <a:lnTo>
                    <a:pt x="6273" y="7887"/>
                  </a:lnTo>
                  <a:close/>
                  <a:moveTo>
                    <a:pt x="7630" y="551"/>
                  </a:moveTo>
                  <a:lnTo>
                    <a:pt x="7777" y="587"/>
                  </a:lnTo>
                  <a:lnTo>
                    <a:pt x="7923" y="661"/>
                  </a:lnTo>
                  <a:lnTo>
                    <a:pt x="8437" y="1101"/>
                  </a:lnTo>
                  <a:lnTo>
                    <a:pt x="8657" y="1321"/>
                  </a:lnTo>
                  <a:lnTo>
                    <a:pt x="8877" y="1578"/>
                  </a:lnTo>
                  <a:lnTo>
                    <a:pt x="9061" y="1834"/>
                  </a:lnTo>
                  <a:lnTo>
                    <a:pt x="9207" y="2128"/>
                  </a:lnTo>
                  <a:lnTo>
                    <a:pt x="9281" y="2421"/>
                  </a:lnTo>
                  <a:lnTo>
                    <a:pt x="9317" y="2752"/>
                  </a:lnTo>
                  <a:lnTo>
                    <a:pt x="9281" y="3082"/>
                  </a:lnTo>
                  <a:lnTo>
                    <a:pt x="9244" y="3375"/>
                  </a:lnTo>
                  <a:lnTo>
                    <a:pt x="9024" y="3962"/>
                  </a:lnTo>
                  <a:lnTo>
                    <a:pt x="8804" y="4512"/>
                  </a:lnTo>
                  <a:lnTo>
                    <a:pt x="8584" y="5099"/>
                  </a:lnTo>
                  <a:lnTo>
                    <a:pt x="8547" y="5356"/>
                  </a:lnTo>
                  <a:lnTo>
                    <a:pt x="8510" y="5613"/>
                  </a:lnTo>
                  <a:lnTo>
                    <a:pt x="8510" y="5869"/>
                  </a:lnTo>
                  <a:lnTo>
                    <a:pt x="8547" y="6163"/>
                  </a:lnTo>
                  <a:lnTo>
                    <a:pt x="8584" y="6310"/>
                  </a:lnTo>
                  <a:lnTo>
                    <a:pt x="8657" y="6493"/>
                  </a:lnTo>
                  <a:lnTo>
                    <a:pt x="8804" y="6823"/>
                  </a:lnTo>
                  <a:lnTo>
                    <a:pt x="8987" y="7117"/>
                  </a:lnTo>
                  <a:lnTo>
                    <a:pt x="9134" y="7447"/>
                  </a:lnTo>
                  <a:lnTo>
                    <a:pt x="9207" y="7777"/>
                  </a:lnTo>
                  <a:lnTo>
                    <a:pt x="9244" y="8144"/>
                  </a:lnTo>
                  <a:lnTo>
                    <a:pt x="9207" y="8474"/>
                  </a:lnTo>
                  <a:lnTo>
                    <a:pt x="9097" y="8804"/>
                  </a:lnTo>
                  <a:lnTo>
                    <a:pt x="8951" y="9134"/>
                  </a:lnTo>
                  <a:lnTo>
                    <a:pt x="8767" y="9428"/>
                  </a:lnTo>
                  <a:lnTo>
                    <a:pt x="8510" y="9684"/>
                  </a:lnTo>
                  <a:lnTo>
                    <a:pt x="8254" y="9904"/>
                  </a:lnTo>
                  <a:lnTo>
                    <a:pt x="7960" y="10051"/>
                  </a:lnTo>
                  <a:lnTo>
                    <a:pt x="7667" y="10198"/>
                  </a:lnTo>
                  <a:lnTo>
                    <a:pt x="7373" y="10308"/>
                  </a:lnTo>
                  <a:lnTo>
                    <a:pt x="7043" y="10345"/>
                  </a:lnTo>
                  <a:lnTo>
                    <a:pt x="6676" y="10418"/>
                  </a:lnTo>
                  <a:lnTo>
                    <a:pt x="6493" y="10381"/>
                  </a:lnTo>
                  <a:lnTo>
                    <a:pt x="6309" y="10345"/>
                  </a:lnTo>
                  <a:lnTo>
                    <a:pt x="6163" y="10235"/>
                  </a:lnTo>
                  <a:lnTo>
                    <a:pt x="6016" y="10088"/>
                  </a:lnTo>
                  <a:lnTo>
                    <a:pt x="5906" y="9941"/>
                  </a:lnTo>
                  <a:lnTo>
                    <a:pt x="5759" y="9831"/>
                  </a:lnTo>
                  <a:lnTo>
                    <a:pt x="5649" y="9758"/>
                  </a:lnTo>
                  <a:lnTo>
                    <a:pt x="5502" y="9684"/>
                  </a:lnTo>
                  <a:lnTo>
                    <a:pt x="5209" y="9611"/>
                  </a:lnTo>
                  <a:lnTo>
                    <a:pt x="4916" y="9611"/>
                  </a:lnTo>
                  <a:lnTo>
                    <a:pt x="4622" y="9684"/>
                  </a:lnTo>
                  <a:lnTo>
                    <a:pt x="3999" y="9868"/>
                  </a:lnTo>
                  <a:lnTo>
                    <a:pt x="3705" y="9978"/>
                  </a:lnTo>
                  <a:lnTo>
                    <a:pt x="3412" y="10051"/>
                  </a:lnTo>
                  <a:lnTo>
                    <a:pt x="3118" y="10088"/>
                  </a:lnTo>
                  <a:lnTo>
                    <a:pt x="2825" y="10051"/>
                  </a:lnTo>
                  <a:lnTo>
                    <a:pt x="2495" y="10014"/>
                  </a:lnTo>
                  <a:lnTo>
                    <a:pt x="2201" y="9904"/>
                  </a:lnTo>
                  <a:lnTo>
                    <a:pt x="1944" y="9794"/>
                  </a:lnTo>
                  <a:lnTo>
                    <a:pt x="1651" y="9648"/>
                  </a:lnTo>
                  <a:lnTo>
                    <a:pt x="1394" y="9464"/>
                  </a:lnTo>
                  <a:lnTo>
                    <a:pt x="1174" y="9281"/>
                  </a:lnTo>
                  <a:lnTo>
                    <a:pt x="954" y="8987"/>
                  </a:lnTo>
                  <a:lnTo>
                    <a:pt x="771" y="8694"/>
                  </a:lnTo>
                  <a:lnTo>
                    <a:pt x="624" y="8364"/>
                  </a:lnTo>
                  <a:lnTo>
                    <a:pt x="550" y="8034"/>
                  </a:lnTo>
                  <a:lnTo>
                    <a:pt x="514" y="7667"/>
                  </a:lnTo>
                  <a:lnTo>
                    <a:pt x="514" y="7337"/>
                  </a:lnTo>
                  <a:lnTo>
                    <a:pt x="587" y="6970"/>
                  </a:lnTo>
                  <a:lnTo>
                    <a:pt x="661" y="6640"/>
                  </a:lnTo>
                  <a:lnTo>
                    <a:pt x="807" y="6310"/>
                  </a:lnTo>
                  <a:lnTo>
                    <a:pt x="991" y="6016"/>
                  </a:lnTo>
                  <a:lnTo>
                    <a:pt x="1211" y="5759"/>
                  </a:lnTo>
                  <a:lnTo>
                    <a:pt x="1468" y="5539"/>
                  </a:lnTo>
                  <a:lnTo>
                    <a:pt x="2018" y="5099"/>
                  </a:lnTo>
                  <a:lnTo>
                    <a:pt x="2568" y="4622"/>
                  </a:lnTo>
                  <a:lnTo>
                    <a:pt x="2788" y="4366"/>
                  </a:lnTo>
                  <a:lnTo>
                    <a:pt x="2971" y="4109"/>
                  </a:lnTo>
                  <a:lnTo>
                    <a:pt x="3082" y="3815"/>
                  </a:lnTo>
                  <a:lnTo>
                    <a:pt x="3192" y="3485"/>
                  </a:lnTo>
                  <a:lnTo>
                    <a:pt x="3265" y="3118"/>
                  </a:lnTo>
                  <a:lnTo>
                    <a:pt x="3302" y="2715"/>
                  </a:lnTo>
                  <a:lnTo>
                    <a:pt x="3375" y="2348"/>
                  </a:lnTo>
                  <a:lnTo>
                    <a:pt x="3448" y="2165"/>
                  </a:lnTo>
                  <a:lnTo>
                    <a:pt x="3558" y="1981"/>
                  </a:lnTo>
                  <a:lnTo>
                    <a:pt x="3705" y="1798"/>
                  </a:lnTo>
                  <a:lnTo>
                    <a:pt x="3852" y="1651"/>
                  </a:lnTo>
                  <a:lnTo>
                    <a:pt x="4072" y="1541"/>
                  </a:lnTo>
                  <a:lnTo>
                    <a:pt x="4292" y="1468"/>
                  </a:lnTo>
                  <a:lnTo>
                    <a:pt x="4512" y="1431"/>
                  </a:lnTo>
                  <a:lnTo>
                    <a:pt x="4769" y="1394"/>
                  </a:lnTo>
                  <a:lnTo>
                    <a:pt x="4989" y="1394"/>
                  </a:lnTo>
                  <a:lnTo>
                    <a:pt x="5209" y="1468"/>
                  </a:lnTo>
                  <a:lnTo>
                    <a:pt x="4952" y="1688"/>
                  </a:lnTo>
                  <a:lnTo>
                    <a:pt x="4916" y="1761"/>
                  </a:lnTo>
                  <a:lnTo>
                    <a:pt x="4879" y="1834"/>
                  </a:lnTo>
                  <a:lnTo>
                    <a:pt x="4916" y="1981"/>
                  </a:lnTo>
                  <a:lnTo>
                    <a:pt x="4989" y="2091"/>
                  </a:lnTo>
                  <a:lnTo>
                    <a:pt x="5062" y="2128"/>
                  </a:lnTo>
                  <a:lnTo>
                    <a:pt x="5136" y="2128"/>
                  </a:lnTo>
                  <a:lnTo>
                    <a:pt x="5319" y="2091"/>
                  </a:lnTo>
                  <a:lnTo>
                    <a:pt x="5429" y="2018"/>
                  </a:lnTo>
                  <a:lnTo>
                    <a:pt x="5539" y="1945"/>
                  </a:lnTo>
                  <a:lnTo>
                    <a:pt x="5613" y="1798"/>
                  </a:lnTo>
                  <a:lnTo>
                    <a:pt x="5759" y="1651"/>
                  </a:lnTo>
                  <a:lnTo>
                    <a:pt x="5833" y="1614"/>
                  </a:lnTo>
                  <a:lnTo>
                    <a:pt x="5869" y="1578"/>
                  </a:lnTo>
                  <a:lnTo>
                    <a:pt x="6420" y="1138"/>
                  </a:lnTo>
                  <a:lnTo>
                    <a:pt x="7006" y="771"/>
                  </a:lnTo>
                  <a:lnTo>
                    <a:pt x="7337" y="624"/>
                  </a:lnTo>
                  <a:lnTo>
                    <a:pt x="7483" y="551"/>
                  </a:lnTo>
                  <a:close/>
                  <a:moveTo>
                    <a:pt x="10821" y="9281"/>
                  </a:moveTo>
                  <a:lnTo>
                    <a:pt x="10968" y="9538"/>
                  </a:lnTo>
                  <a:lnTo>
                    <a:pt x="11115" y="9758"/>
                  </a:lnTo>
                  <a:lnTo>
                    <a:pt x="11335" y="9978"/>
                  </a:lnTo>
                  <a:lnTo>
                    <a:pt x="11592" y="10161"/>
                  </a:lnTo>
                  <a:lnTo>
                    <a:pt x="11408" y="10418"/>
                  </a:lnTo>
                  <a:lnTo>
                    <a:pt x="11188" y="10198"/>
                  </a:lnTo>
                  <a:lnTo>
                    <a:pt x="10968" y="9978"/>
                  </a:lnTo>
                  <a:lnTo>
                    <a:pt x="10711" y="9831"/>
                  </a:lnTo>
                  <a:lnTo>
                    <a:pt x="10455" y="9648"/>
                  </a:lnTo>
                  <a:lnTo>
                    <a:pt x="10601" y="9464"/>
                  </a:lnTo>
                  <a:lnTo>
                    <a:pt x="10821" y="9281"/>
                  </a:lnTo>
                  <a:close/>
                  <a:moveTo>
                    <a:pt x="13903" y="9941"/>
                  </a:moveTo>
                  <a:lnTo>
                    <a:pt x="13829" y="9978"/>
                  </a:lnTo>
                  <a:lnTo>
                    <a:pt x="13756" y="10014"/>
                  </a:lnTo>
                  <a:lnTo>
                    <a:pt x="13719" y="10014"/>
                  </a:lnTo>
                  <a:lnTo>
                    <a:pt x="13719" y="10051"/>
                  </a:lnTo>
                  <a:lnTo>
                    <a:pt x="13646" y="10161"/>
                  </a:lnTo>
                  <a:lnTo>
                    <a:pt x="13609" y="10271"/>
                  </a:lnTo>
                  <a:lnTo>
                    <a:pt x="13646" y="10418"/>
                  </a:lnTo>
                  <a:lnTo>
                    <a:pt x="13719" y="10565"/>
                  </a:lnTo>
                  <a:lnTo>
                    <a:pt x="13829" y="10638"/>
                  </a:lnTo>
                  <a:lnTo>
                    <a:pt x="13939" y="10675"/>
                  </a:lnTo>
                  <a:lnTo>
                    <a:pt x="14049" y="10638"/>
                  </a:lnTo>
                  <a:lnTo>
                    <a:pt x="14159" y="10601"/>
                  </a:lnTo>
                  <a:lnTo>
                    <a:pt x="14269" y="10491"/>
                  </a:lnTo>
                  <a:lnTo>
                    <a:pt x="14343" y="10418"/>
                  </a:lnTo>
                  <a:lnTo>
                    <a:pt x="14379" y="10308"/>
                  </a:lnTo>
                  <a:lnTo>
                    <a:pt x="14379" y="10271"/>
                  </a:lnTo>
                  <a:lnTo>
                    <a:pt x="14379" y="10198"/>
                  </a:lnTo>
                  <a:lnTo>
                    <a:pt x="14306" y="10124"/>
                  </a:lnTo>
                  <a:lnTo>
                    <a:pt x="14233" y="10051"/>
                  </a:lnTo>
                  <a:lnTo>
                    <a:pt x="14159" y="10014"/>
                  </a:lnTo>
                  <a:lnTo>
                    <a:pt x="14086" y="9978"/>
                  </a:lnTo>
                  <a:lnTo>
                    <a:pt x="13939" y="9941"/>
                  </a:lnTo>
                  <a:close/>
                  <a:moveTo>
                    <a:pt x="7593" y="0"/>
                  </a:moveTo>
                  <a:lnTo>
                    <a:pt x="7447" y="37"/>
                  </a:lnTo>
                  <a:lnTo>
                    <a:pt x="7190" y="110"/>
                  </a:lnTo>
                  <a:lnTo>
                    <a:pt x="6970" y="221"/>
                  </a:lnTo>
                  <a:lnTo>
                    <a:pt x="6566" y="441"/>
                  </a:lnTo>
                  <a:lnTo>
                    <a:pt x="6199" y="697"/>
                  </a:lnTo>
                  <a:lnTo>
                    <a:pt x="5502" y="1211"/>
                  </a:lnTo>
                  <a:lnTo>
                    <a:pt x="5209" y="1064"/>
                  </a:lnTo>
                  <a:lnTo>
                    <a:pt x="4916" y="991"/>
                  </a:lnTo>
                  <a:lnTo>
                    <a:pt x="4585" y="991"/>
                  </a:lnTo>
                  <a:lnTo>
                    <a:pt x="4255" y="1027"/>
                  </a:lnTo>
                  <a:lnTo>
                    <a:pt x="3999" y="1101"/>
                  </a:lnTo>
                  <a:lnTo>
                    <a:pt x="3778" y="1211"/>
                  </a:lnTo>
                  <a:lnTo>
                    <a:pt x="3595" y="1358"/>
                  </a:lnTo>
                  <a:lnTo>
                    <a:pt x="3412" y="1504"/>
                  </a:lnTo>
                  <a:lnTo>
                    <a:pt x="3228" y="1688"/>
                  </a:lnTo>
                  <a:lnTo>
                    <a:pt x="3118" y="1908"/>
                  </a:lnTo>
                  <a:lnTo>
                    <a:pt x="3008" y="2128"/>
                  </a:lnTo>
                  <a:lnTo>
                    <a:pt x="2935" y="2348"/>
                  </a:lnTo>
                  <a:lnTo>
                    <a:pt x="2861" y="2678"/>
                  </a:lnTo>
                  <a:lnTo>
                    <a:pt x="2788" y="3008"/>
                  </a:lnTo>
                  <a:lnTo>
                    <a:pt x="2751" y="3338"/>
                  </a:lnTo>
                  <a:lnTo>
                    <a:pt x="2641" y="3669"/>
                  </a:lnTo>
                  <a:lnTo>
                    <a:pt x="2605" y="3852"/>
                  </a:lnTo>
                  <a:lnTo>
                    <a:pt x="2495" y="3999"/>
                  </a:lnTo>
                  <a:lnTo>
                    <a:pt x="2275" y="4255"/>
                  </a:lnTo>
                  <a:lnTo>
                    <a:pt x="2018" y="4476"/>
                  </a:lnTo>
                  <a:lnTo>
                    <a:pt x="1761" y="4696"/>
                  </a:lnTo>
                  <a:lnTo>
                    <a:pt x="1284" y="5062"/>
                  </a:lnTo>
                  <a:lnTo>
                    <a:pt x="844" y="5466"/>
                  </a:lnTo>
                  <a:lnTo>
                    <a:pt x="661" y="5649"/>
                  </a:lnTo>
                  <a:lnTo>
                    <a:pt x="514" y="5906"/>
                  </a:lnTo>
                  <a:lnTo>
                    <a:pt x="367" y="6126"/>
                  </a:lnTo>
                  <a:lnTo>
                    <a:pt x="220" y="6420"/>
                  </a:lnTo>
                  <a:lnTo>
                    <a:pt x="110" y="6713"/>
                  </a:lnTo>
                  <a:lnTo>
                    <a:pt x="37" y="7007"/>
                  </a:lnTo>
                  <a:lnTo>
                    <a:pt x="0" y="7263"/>
                  </a:lnTo>
                  <a:lnTo>
                    <a:pt x="0" y="7557"/>
                  </a:lnTo>
                  <a:lnTo>
                    <a:pt x="37" y="7850"/>
                  </a:lnTo>
                  <a:lnTo>
                    <a:pt x="74" y="8144"/>
                  </a:lnTo>
                  <a:lnTo>
                    <a:pt x="147" y="8400"/>
                  </a:lnTo>
                  <a:lnTo>
                    <a:pt x="220" y="8657"/>
                  </a:lnTo>
                  <a:lnTo>
                    <a:pt x="367" y="8914"/>
                  </a:lnTo>
                  <a:lnTo>
                    <a:pt x="514" y="9171"/>
                  </a:lnTo>
                  <a:lnTo>
                    <a:pt x="661" y="9391"/>
                  </a:lnTo>
                  <a:lnTo>
                    <a:pt x="844" y="9611"/>
                  </a:lnTo>
                  <a:lnTo>
                    <a:pt x="1064" y="9831"/>
                  </a:lnTo>
                  <a:lnTo>
                    <a:pt x="1284" y="10014"/>
                  </a:lnTo>
                  <a:lnTo>
                    <a:pt x="1541" y="10161"/>
                  </a:lnTo>
                  <a:lnTo>
                    <a:pt x="1798" y="10308"/>
                  </a:lnTo>
                  <a:lnTo>
                    <a:pt x="2054" y="10381"/>
                  </a:lnTo>
                  <a:lnTo>
                    <a:pt x="2348" y="10491"/>
                  </a:lnTo>
                  <a:lnTo>
                    <a:pt x="2641" y="10528"/>
                  </a:lnTo>
                  <a:lnTo>
                    <a:pt x="2898" y="10565"/>
                  </a:lnTo>
                  <a:lnTo>
                    <a:pt x="3192" y="10565"/>
                  </a:lnTo>
                  <a:lnTo>
                    <a:pt x="3485" y="10528"/>
                  </a:lnTo>
                  <a:lnTo>
                    <a:pt x="3742" y="10491"/>
                  </a:lnTo>
                  <a:lnTo>
                    <a:pt x="4035" y="10418"/>
                  </a:lnTo>
                  <a:lnTo>
                    <a:pt x="4365" y="10271"/>
                  </a:lnTo>
                  <a:lnTo>
                    <a:pt x="4696" y="10161"/>
                  </a:lnTo>
                  <a:lnTo>
                    <a:pt x="4879" y="10124"/>
                  </a:lnTo>
                  <a:lnTo>
                    <a:pt x="5209" y="10124"/>
                  </a:lnTo>
                  <a:lnTo>
                    <a:pt x="5392" y="10161"/>
                  </a:lnTo>
                  <a:lnTo>
                    <a:pt x="5502" y="10271"/>
                  </a:lnTo>
                  <a:lnTo>
                    <a:pt x="5613" y="10381"/>
                  </a:lnTo>
                  <a:lnTo>
                    <a:pt x="5833" y="10601"/>
                  </a:lnTo>
                  <a:lnTo>
                    <a:pt x="5979" y="10711"/>
                  </a:lnTo>
                  <a:lnTo>
                    <a:pt x="6089" y="10785"/>
                  </a:lnTo>
                  <a:lnTo>
                    <a:pt x="6273" y="10858"/>
                  </a:lnTo>
                  <a:lnTo>
                    <a:pt x="6420" y="10895"/>
                  </a:lnTo>
                  <a:lnTo>
                    <a:pt x="6933" y="10895"/>
                  </a:lnTo>
                  <a:lnTo>
                    <a:pt x="7227" y="10858"/>
                  </a:lnTo>
                  <a:lnTo>
                    <a:pt x="7483" y="10821"/>
                  </a:lnTo>
                  <a:lnTo>
                    <a:pt x="7740" y="10748"/>
                  </a:lnTo>
                  <a:lnTo>
                    <a:pt x="7997" y="10638"/>
                  </a:lnTo>
                  <a:lnTo>
                    <a:pt x="8217" y="10528"/>
                  </a:lnTo>
                  <a:lnTo>
                    <a:pt x="8437" y="10381"/>
                  </a:lnTo>
                  <a:lnTo>
                    <a:pt x="8657" y="10198"/>
                  </a:lnTo>
                  <a:lnTo>
                    <a:pt x="8877" y="10014"/>
                  </a:lnTo>
                  <a:lnTo>
                    <a:pt x="9061" y="9831"/>
                  </a:lnTo>
                  <a:lnTo>
                    <a:pt x="9207" y="9611"/>
                  </a:lnTo>
                  <a:lnTo>
                    <a:pt x="9354" y="9391"/>
                  </a:lnTo>
                  <a:lnTo>
                    <a:pt x="9501" y="9171"/>
                  </a:lnTo>
                  <a:lnTo>
                    <a:pt x="9574" y="8914"/>
                  </a:lnTo>
                  <a:lnTo>
                    <a:pt x="9684" y="8694"/>
                  </a:lnTo>
                  <a:lnTo>
                    <a:pt x="9721" y="8400"/>
                  </a:lnTo>
                  <a:lnTo>
                    <a:pt x="9721" y="8144"/>
                  </a:lnTo>
                  <a:lnTo>
                    <a:pt x="9721" y="7887"/>
                  </a:lnTo>
                  <a:lnTo>
                    <a:pt x="9684" y="7630"/>
                  </a:lnTo>
                  <a:lnTo>
                    <a:pt x="9611" y="7373"/>
                  </a:lnTo>
                  <a:lnTo>
                    <a:pt x="9537" y="7117"/>
                  </a:lnTo>
                  <a:lnTo>
                    <a:pt x="9281" y="6640"/>
                  </a:lnTo>
                  <a:lnTo>
                    <a:pt x="9171" y="6383"/>
                  </a:lnTo>
                  <a:lnTo>
                    <a:pt x="9061" y="6090"/>
                  </a:lnTo>
                  <a:lnTo>
                    <a:pt x="9061" y="5833"/>
                  </a:lnTo>
                  <a:lnTo>
                    <a:pt x="9061" y="5576"/>
                  </a:lnTo>
                  <a:lnTo>
                    <a:pt x="9097" y="5319"/>
                  </a:lnTo>
                  <a:lnTo>
                    <a:pt x="9134" y="5062"/>
                  </a:lnTo>
                  <a:lnTo>
                    <a:pt x="9317" y="4512"/>
                  </a:lnTo>
                  <a:lnTo>
                    <a:pt x="9501" y="4035"/>
                  </a:lnTo>
                  <a:lnTo>
                    <a:pt x="9684" y="3559"/>
                  </a:lnTo>
                  <a:lnTo>
                    <a:pt x="9794" y="3082"/>
                  </a:lnTo>
                  <a:lnTo>
                    <a:pt x="9831" y="2825"/>
                  </a:lnTo>
                  <a:lnTo>
                    <a:pt x="9831" y="2568"/>
                  </a:lnTo>
                  <a:lnTo>
                    <a:pt x="9794" y="2311"/>
                  </a:lnTo>
                  <a:lnTo>
                    <a:pt x="9721" y="2055"/>
                  </a:lnTo>
                  <a:lnTo>
                    <a:pt x="9611" y="1834"/>
                  </a:lnTo>
                  <a:lnTo>
                    <a:pt x="9501" y="1578"/>
                  </a:lnTo>
                  <a:lnTo>
                    <a:pt x="9354" y="1358"/>
                  </a:lnTo>
                  <a:lnTo>
                    <a:pt x="9207" y="1174"/>
                  </a:lnTo>
                  <a:lnTo>
                    <a:pt x="8841" y="771"/>
                  </a:lnTo>
                  <a:lnTo>
                    <a:pt x="8400" y="404"/>
                  </a:lnTo>
                  <a:lnTo>
                    <a:pt x="7960" y="110"/>
                  </a:lnTo>
                  <a:lnTo>
                    <a:pt x="7850" y="37"/>
                  </a:lnTo>
                  <a:lnTo>
                    <a:pt x="7703" y="0"/>
                  </a:lnTo>
                  <a:close/>
                  <a:moveTo>
                    <a:pt x="12912" y="10675"/>
                  </a:moveTo>
                  <a:lnTo>
                    <a:pt x="12839" y="10711"/>
                  </a:lnTo>
                  <a:lnTo>
                    <a:pt x="12765" y="10785"/>
                  </a:lnTo>
                  <a:lnTo>
                    <a:pt x="12729" y="10858"/>
                  </a:lnTo>
                  <a:lnTo>
                    <a:pt x="12729" y="11005"/>
                  </a:lnTo>
                  <a:lnTo>
                    <a:pt x="12765" y="11115"/>
                  </a:lnTo>
                  <a:lnTo>
                    <a:pt x="12876" y="11225"/>
                  </a:lnTo>
                  <a:lnTo>
                    <a:pt x="13022" y="11262"/>
                  </a:lnTo>
                  <a:lnTo>
                    <a:pt x="13132" y="11225"/>
                  </a:lnTo>
                  <a:lnTo>
                    <a:pt x="13242" y="11115"/>
                  </a:lnTo>
                  <a:lnTo>
                    <a:pt x="13279" y="11005"/>
                  </a:lnTo>
                  <a:lnTo>
                    <a:pt x="13279" y="10858"/>
                  </a:lnTo>
                  <a:lnTo>
                    <a:pt x="13242" y="10785"/>
                  </a:lnTo>
                  <a:lnTo>
                    <a:pt x="13169" y="10711"/>
                  </a:lnTo>
                  <a:lnTo>
                    <a:pt x="13096" y="10675"/>
                  </a:lnTo>
                  <a:close/>
                  <a:moveTo>
                    <a:pt x="13572" y="11262"/>
                  </a:moveTo>
                  <a:lnTo>
                    <a:pt x="13499" y="11298"/>
                  </a:lnTo>
                  <a:lnTo>
                    <a:pt x="13462" y="11372"/>
                  </a:lnTo>
                  <a:lnTo>
                    <a:pt x="13389" y="11408"/>
                  </a:lnTo>
                  <a:lnTo>
                    <a:pt x="13316" y="11445"/>
                  </a:lnTo>
                  <a:lnTo>
                    <a:pt x="13242" y="11555"/>
                  </a:lnTo>
                  <a:lnTo>
                    <a:pt x="13242" y="11702"/>
                  </a:lnTo>
                  <a:lnTo>
                    <a:pt x="13242" y="11775"/>
                  </a:lnTo>
                  <a:lnTo>
                    <a:pt x="13279" y="11849"/>
                  </a:lnTo>
                  <a:lnTo>
                    <a:pt x="13352" y="11959"/>
                  </a:lnTo>
                  <a:lnTo>
                    <a:pt x="13609" y="11959"/>
                  </a:lnTo>
                  <a:lnTo>
                    <a:pt x="13719" y="11922"/>
                  </a:lnTo>
                  <a:lnTo>
                    <a:pt x="13829" y="11849"/>
                  </a:lnTo>
                  <a:lnTo>
                    <a:pt x="13866" y="11738"/>
                  </a:lnTo>
                  <a:lnTo>
                    <a:pt x="13939" y="11628"/>
                  </a:lnTo>
                  <a:lnTo>
                    <a:pt x="13939" y="11555"/>
                  </a:lnTo>
                  <a:lnTo>
                    <a:pt x="13939" y="11518"/>
                  </a:lnTo>
                  <a:lnTo>
                    <a:pt x="13903" y="11445"/>
                  </a:lnTo>
                  <a:lnTo>
                    <a:pt x="13866" y="11372"/>
                  </a:lnTo>
                  <a:lnTo>
                    <a:pt x="13829" y="11298"/>
                  </a:lnTo>
                  <a:lnTo>
                    <a:pt x="13719" y="11262"/>
                  </a:lnTo>
                  <a:close/>
                  <a:moveTo>
                    <a:pt x="12215" y="11555"/>
                  </a:moveTo>
                  <a:lnTo>
                    <a:pt x="12142" y="11592"/>
                  </a:lnTo>
                  <a:lnTo>
                    <a:pt x="12069" y="11702"/>
                  </a:lnTo>
                  <a:lnTo>
                    <a:pt x="12032" y="11812"/>
                  </a:lnTo>
                  <a:lnTo>
                    <a:pt x="12032" y="11959"/>
                  </a:lnTo>
                  <a:lnTo>
                    <a:pt x="12032" y="12069"/>
                  </a:lnTo>
                  <a:lnTo>
                    <a:pt x="12105" y="12362"/>
                  </a:lnTo>
                  <a:lnTo>
                    <a:pt x="12252" y="12582"/>
                  </a:lnTo>
                  <a:lnTo>
                    <a:pt x="12325" y="12619"/>
                  </a:lnTo>
                  <a:lnTo>
                    <a:pt x="12399" y="12656"/>
                  </a:lnTo>
                  <a:lnTo>
                    <a:pt x="12509" y="12656"/>
                  </a:lnTo>
                  <a:lnTo>
                    <a:pt x="12582" y="12582"/>
                  </a:lnTo>
                  <a:lnTo>
                    <a:pt x="12619" y="12545"/>
                  </a:lnTo>
                  <a:lnTo>
                    <a:pt x="12692" y="12545"/>
                  </a:lnTo>
                  <a:lnTo>
                    <a:pt x="12802" y="12619"/>
                  </a:lnTo>
                  <a:lnTo>
                    <a:pt x="12876" y="12619"/>
                  </a:lnTo>
                  <a:lnTo>
                    <a:pt x="12949" y="12582"/>
                  </a:lnTo>
                  <a:lnTo>
                    <a:pt x="12986" y="12545"/>
                  </a:lnTo>
                  <a:lnTo>
                    <a:pt x="13022" y="12435"/>
                  </a:lnTo>
                  <a:lnTo>
                    <a:pt x="12986" y="12325"/>
                  </a:lnTo>
                  <a:lnTo>
                    <a:pt x="12912" y="12215"/>
                  </a:lnTo>
                  <a:lnTo>
                    <a:pt x="12802" y="12179"/>
                  </a:lnTo>
                  <a:lnTo>
                    <a:pt x="12655" y="12142"/>
                  </a:lnTo>
                  <a:lnTo>
                    <a:pt x="12545" y="12142"/>
                  </a:lnTo>
                  <a:lnTo>
                    <a:pt x="12472" y="12179"/>
                  </a:lnTo>
                  <a:lnTo>
                    <a:pt x="12399" y="12032"/>
                  </a:lnTo>
                  <a:lnTo>
                    <a:pt x="12399" y="11849"/>
                  </a:lnTo>
                  <a:lnTo>
                    <a:pt x="12399" y="11665"/>
                  </a:lnTo>
                  <a:lnTo>
                    <a:pt x="12362" y="11592"/>
                  </a:lnTo>
                  <a:lnTo>
                    <a:pt x="12289" y="11555"/>
                  </a:lnTo>
                  <a:close/>
                  <a:moveTo>
                    <a:pt x="14049" y="5466"/>
                  </a:moveTo>
                  <a:lnTo>
                    <a:pt x="14196" y="5503"/>
                  </a:lnTo>
                  <a:lnTo>
                    <a:pt x="14490" y="5649"/>
                  </a:lnTo>
                  <a:lnTo>
                    <a:pt x="14673" y="5723"/>
                  </a:lnTo>
                  <a:lnTo>
                    <a:pt x="14930" y="5906"/>
                  </a:lnTo>
                  <a:lnTo>
                    <a:pt x="15150" y="6090"/>
                  </a:lnTo>
                  <a:lnTo>
                    <a:pt x="15370" y="6310"/>
                  </a:lnTo>
                  <a:lnTo>
                    <a:pt x="15590" y="6566"/>
                  </a:lnTo>
                  <a:lnTo>
                    <a:pt x="15773" y="6860"/>
                  </a:lnTo>
                  <a:lnTo>
                    <a:pt x="15883" y="7190"/>
                  </a:lnTo>
                  <a:lnTo>
                    <a:pt x="15993" y="7520"/>
                  </a:lnTo>
                  <a:lnTo>
                    <a:pt x="16067" y="7850"/>
                  </a:lnTo>
                  <a:lnTo>
                    <a:pt x="16104" y="8217"/>
                  </a:lnTo>
                  <a:lnTo>
                    <a:pt x="16104" y="8547"/>
                  </a:lnTo>
                  <a:lnTo>
                    <a:pt x="16067" y="9244"/>
                  </a:lnTo>
                  <a:lnTo>
                    <a:pt x="15957" y="9941"/>
                  </a:lnTo>
                  <a:lnTo>
                    <a:pt x="15773" y="10601"/>
                  </a:lnTo>
                  <a:lnTo>
                    <a:pt x="15517" y="11225"/>
                  </a:lnTo>
                  <a:lnTo>
                    <a:pt x="15370" y="11555"/>
                  </a:lnTo>
                  <a:lnTo>
                    <a:pt x="15186" y="11849"/>
                  </a:lnTo>
                  <a:lnTo>
                    <a:pt x="15003" y="12105"/>
                  </a:lnTo>
                  <a:lnTo>
                    <a:pt x="14783" y="12362"/>
                  </a:lnTo>
                  <a:lnTo>
                    <a:pt x="14526" y="12619"/>
                  </a:lnTo>
                  <a:lnTo>
                    <a:pt x="14269" y="12839"/>
                  </a:lnTo>
                  <a:lnTo>
                    <a:pt x="14013" y="13022"/>
                  </a:lnTo>
                  <a:lnTo>
                    <a:pt x="13719" y="13169"/>
                  </a:lnTo>
                  <a:lnTo>
                    <a:pt x="13389" y="13316"/>
                  </a:lnTo>
                  <a:lnTo>
                    <a:pt x="13059" y="13463"/>
                  </a:lnTo>
                  <a:lnTo>
                    <a:pt x="12802" y="13499"/>
                  </a:lnTo>
                  <a:lnTo>
                    <a:pt x="12509" y="13536"/>
                  </a:lnTo>
                  <a:lnTo>
                    <a:pt x="12325" y="13499"/>
                  </a:lnTo>
                  <a:lnTo>
                    <a:pt x="12179" y="13426"/>
                  </a:lnTo>
                  <a:lnTo>
                    <a:pt x="12032" y="13279"/>
                  </a:lnTo>
                  <a:lnTo>
                    <a:pt x="11922" y="13169"/>
                  </a:lnTo>
                  <a:lnTo>
                    <a:pt x="11482" y="12692"/>
                  </a:lnTo>
                  <a:lnTo>
                    <a:pt x="11298" y="12435"/>
                  </a:lnTo>
                  <a:lnTo>
                    <a:pt x="11225" y="12289"/>
                  </a:lnTo>
                  <a:lnTo>
                    <a:pt x="11188" y="12105"/>
                  </a:lnTo>
                  <a:lnTo>
                    <a:pt x="11188" y="11922"/>
                  </a:lnTo>
                  <a:lnTo>
                    <a:pt x="11262" y="11738"/>
                  </a:lnTo>
                  <a:lnTo>
                    <a:pt x="11445" y="11408"/>
                  </a:lnTo>
                  <a:lnTo>
                    <a:pt x="11812" y="10785"/>
                  </a:lnTo>
                  <a:lnTo>
                    <a:pt x="12142" y="10161"/>
                  </a:lnTo>
                  <a:lnTo>
                    <a:pt x="12472" y="9501"/>
                  </a:lnTo>
                  <a:lnTo>
                    <a:pt x="12765" y="8877"/>
                  </a:lnTo>
                  <a:lnTo>
                    <a:pt x="12876" y="8547"/>
                  </a:lnTo>
                  <a:lnTo>
                    <a:pt x="12949" y="8217"/>
                  </a:lnTo>
                  <a:lnTo>
                    <a:pt x="12986" y="7887"/>
                  </a:lnTo>
                  <a:lnTo>
                    <a:pt x="12949" y="7593"/>
                  </a:lnTo>
                  <a:lnTo>
                    <a:pt x="12876" y="7263"/>
                  </a:lnTo>
                  <a:lnTo>
                    <a:pt x="12765" y="6970"/>
                  </a:lnTo>
                  <a:lnTo>
                    <a:pt x="12729" y="6750"/>
                  </a:lnTo>
                  <a:lnTo>
                    <a:pt x="12692" y="6566"/>
                  </a:lnTo>
                  <a:lnTo>
                    <a:pt x="12729" y="6346"/>
                  </a:lnTo>
                  <a:lnTo>
                    <a:pt x="12802" y="6200"/>
                  </a:lnTo>
                  <a:lnTo>
                    <a:pt x="12876" y="6016"/>
                  </a:lnTo>
                  <a:lnTo>
                    <a:pt x="12986" y="5869"/>
                  </a:lnTo>
                  <a:lnTo>
                    <a:pt x="13132" y="5723"/>
                  </a:lnTo>
                  <a:lnTo>
                    <a:pt x="13279" y="5613"/>
                  </a:lnTo>
                  <a:lnTo>
                    <a:pt x="13316" y="5686"/>
                  </a:lnTo>
                  <a:lnTo>
                    <a:pt x="13389" y="5723"/>
                  </a:lnTo>
                  <a:lnTo>
                    <a:pt x="13536" y="5759"/>
                  </a:lnTo>
                  <a:lnTo>
                    <a:pt x="13646" y="5686"/>
                  </a:lnTo>
                  <a:lnTo>
                    <a:pt x="13719" y="5649"/>
                  </a:lnTo>
                  <a:lnTo>
                    <a:pt x="13756" y="5576"/>
                  </a:lnTo>
                  <a:lnTo>
                    <a:pt x="13829" y="5503"/>
                  </a:lnTo>
                  <a:lnTo>
                    <a:pt x="13939" y="5466"/>
                  </a:lnTo>
                  <a:close/>
                  <a:moveTo>
                    <a:pt x="13646" y="3852"/>
                  </a:moveTo>
                  <a:lnTo>
                    <a:pt x="13609" y="3925"/>
                  </a:lnTo>
                  <a:lnTo>
                    <a:pt x="13499" y="4182"/>
                  </a:lnTo>
                  <a:lnTo>
                    <a:pt x="13462" y="4476"/>
                  </a:lnTo>
                  <a:lnTo>
                    <a:pt x="13462" y="4732"/>
                  </a:lnTo>
                  <a:lnTo>
                    <a:pt x="13499" y="5026"/>
                  </a:lnTo>
                  <a:lnTo>
                    <a:pt x="13316" y="5099"/>
                  </a:lnTo>
                  <a:lnTo>
                    <a:pt x="13132" y="5173"/>
                  </a:lnTo>
                  <a:lnTo>
                    <a:pt x="13022" y="4769"/>
                  </a:lnTo>
                  <a:lnTo>
                    <a:pt x="12839" y="4439"/>
                  </a:lnTo>
                  <a:lnTo>
                    <a:pt x="12802" y="4402"/>
                  </a:lnTo>
                  <a:lnTo>
                    <a:pt x="12729" y="4402"/>
                  </a:lnTo>
                  <a:lnTo>
                    <a:pt x="12692" y="4439"/>
                  </a:lnTo>
                  <a:lnTo>
                    <a:pt x="12692" y="4476"/>
                  </a:lnTo>
                  <a:lnTo>
                    <a:pt x="12655" y="4732"/>
                  </a:lnTo>
                  <a:lnTo>
                    <a:pt x="12692" y="4952"/>
                  </a:lnTo>
                  <a:lnTo>
                    <a:pt x="12802" y="5429"/>
                  </a:lnTo>
                  <a:lnTo>
                    <a:pt x="12582" y="5649"/>
                  </a:lnTo>
                  <a:lnTo>
                    <a:pt x="12399" y="5466"/>
                  </a:lnTo>
                  <a:lnTo>
                    <a:pt x="12142" y="5173"/>
                  </a:lnTo>
                  <a:lnTo>
                    <a:pt x="12105" y="5136"/>
                  </a:lnTo>
                  <a:lnTo>
                    <a:pt x="12032" y="5173"/>
                  </a:lnTo>
                  <a:lnTo>
                    <a:pt x="11995" y="5209"/>
                  </a:lnTo>
                  <a:lnTo>
                    <a:pt x="11995" y="5283"/>
                  </a:lnTo>
                  <a:lnTo>
                    <a:pt x="12032" y="5466"/>
                  </a:lnTo>
                  <a:lnTo>
                    <a:pt x="12142" y="5649"/>
                  </a:lnTo>
                  <a:lnTo>
                    <a:pt x="12252" y="5796"/>
                  </a:lnTo>
                  <a:lnTo>
                    <a:pt x="12435" y="5906"/>
                  </a:lnTo>
                  <a:lnTo>
                    <a:pt x="12399" y="6016"/>
                  </a:lnTo>
                  <a:lnTo>
                    <a:pt x="12362" y="6053"/>
                  </a:lnTo>
                  <a:lnTo>
                    <a:pt x="12142" y="6016"/>
                  </a:lnTo>
                  <a:lnTo>
                    <a:pt x="11738" y="5833"/>
                  </a:lnTo>
                  <a:lnTo>
                    <a:pt x="11665" y="5686"/>
                  </a:lnTo>
                  <a:lnTo>
                    <a:pt x="11628" y="5649"/>
                  </a:lnTo>
                  <a:lnTo>
                    <a:pt x="11592" y="5686"/>
                  </a:lnTo>
                  <a:lnTo>
                    <a:pt x="11555" y="5833"/>
                  </a:lnTo>
                  <a:lnTo>
                    <a:pt x="11518" y="5906"/>
                  </a:lnTo>
                  <a:lnTo>
                    <a:pt x="11518" y="5979"/>
                  </a:lnTo>
                  <a:lnTo>
                    <a:pt x="11555" y="6053"/>
                  </a:lnTo>
                  <a:lnTo>
                    <a:pt x="11628" y="6126"/>
                  </a:lnTo>
                  <a:lnTo>
                    <a:pt x="11775" y="6236"/>
                  </a:lnTo>
                  <a:lnTo>
                    <a:pt x="11995" y="6346"/>
                  </a:lnTo>
                  <a:lnTo>
                    <a:pt x="12289" y="6456"/>
                  </a:lnTo>
                  <a:lnTo>
                    <a:pt x="12252" y="6676"/>
                  </a:lnTo>
                  <a:lnTo>
                    <a:pt x="12289" y="6897"/>
                  </a:lnTo>
                  <a:lnTo>
                    <a:pt x="11555" y="6897"/>
                  </a:lnTo>
                  <a:lnTo>
                    <a:pt x="11445" y="6933"/>
                  </a:lnTo>
                  <a:lnTo>
                    <a:pt x="11408" y="7007"/>
                  </a:lnTo>
                  <a:lnTo>
                    <a:pt x="11408" y="7153"/>
                  </a:lnTo>
                  <a:lnTo>
                    <a:pt x="11408" y="7337"/>
                  </a:lnTo>
                  <a:lnTo>
                    <a:pt x="11482" y="7483"/>
                  </a:lnTo>
                  <a:lnTo>
                    <a:pt x="11555" y="7593"/>
                  </a:lnTo>
                  <a:lnTo>
                    <a:pt x="11592" y="7630"/>
                  </a:lnTo>
                  <a:lnTo>
                    <a:pt x="11922" y="7960"/>
                  </a:lnTo>
                  <a:lnTo>
                    <a:pt x="12142" y="8107"/>
                  </a:lnTo>
                  <a:lnTo>
                    <a:pt x="12252" y="8180"/>
                  </a:lnTo>
                  <a:lnTo>
                    <a:pt x="12362" y="8217"/>
                  </a:lnTo>
                  <a:lnTo>
                    <a:pt x="12472" y="8217"/>
                  </a:lnTo>
                  <a:lnTo>
                    <a:pt x="12362" y="8547"/>
                  </a:lnTo>
                  <a:lnTo>
                    <a:pt x="12252" y="8804"/>
                  </a:lnTo>
                  <a:lnTo>
                    <a:pt x="12215" y="8841"/>
                  </a:lnTo>
                  <a:lnTo>
                    <a:pt x="12179" y="8877"/>
                  </a:lnTo>
                  <a:lnTo>
                    <a:pt x="11812" y="8731"/>
                  </a:lnTo>
                  <a:lnTo>
                    <a:pt x="11555" y="8584"/>
                  </a:lnTo>
                  <a:lnTo>
                    <a:pt x="11335" y="8364"/>
                  </a:lnTo>
                  <a:lnTo>
                    <a:pt x="11225" y="8364"/>
                  </a:lnTo>
                  <a:lnTo>
                    <a:pt x="11188" y="8437"/>
                  </a:lnTo>
                  <a:lnTo>
                    <a:pt x="11188" y="8511"/>
                  </a:lnTo>
                  <a:lnTo>
                    <a:pt x="11335" y="8731"/>
                  </a:lnTo>
                  <a:lnTo>
                    <a:pt x="11555" y="8951"/>
                  </a:lnTo>
                  <a:lnTo>
                    <a:pt x="11812" y="9134"/>
                  </a:lnTo>
                  <a:lnTo>
                    <a:pt x="12069" y="9244"/>
                  </a:lnTo>
                  <a:lnTo>
                    <a:pt x="11848" y="9648"/>
                  </a:lnTo>
                  <a:lnTo>
                    <a:pt x="11738" y="9648"/>
                  </a:lnTo>
                  <a:lnTo>
                    <a:pt x="11665" y="9721"/>
                  </a:lnTo>
                  <a:lnTo>
                    <a:pt x="11262" y="9428"/>
                  </a:lnTo>
                  <a:lnTo>
                    <a:pt x="10895" y="9134"/>
                  </a:lnTo>
                  <a:lnTo>
                    <a:pt x="10858" y="9097"/>
                  </a:lnTo>
                  <a:lnTo>
                    <a:pt x="10821" y="9134"/>
                  </a:lnTo>
                  <a:lnTo>
                    <a:pt x="10601" y="9391"/>
                  </a:lnTo>
                  <a:lnTo>
                    <a:pt x="10381" y="9648"/>
                  </a:lnTo>
                  <a:lnTo>
                    <a:pt x="10308" y="9648"/>
                  </a:lnTo>
                  <a:lnTo>
                    <a:pt x="10234" y="9684"/>
                  </a:lnTo>
                  <a:lnTo>
                    <a:pt x="10198" y="9758"/>
                  </a:lnTo>
                  <a:lnTo>
                    <a:pt x="10234" y="9831"/>
                  </a:lnTo>
                  <a:lnTo>
                    <a:pt x="10748" y="10308"/>
                  </a:lnTo>
                  <a:lnTo>
                    <a:pt x="11188" y="10821"/>
                  </a:lnTo>
                  <a:lnTo>
                    <a:pt x="10968" y="11262"/>
                  </a:lnTo>
                  <a:lnTo>
                    <a:pt x="10785" y="11152"/>
                  </a:lnTo>
                  <a:lnTo>
                    <a:pt x="10601" y="11078"/>
                  </a:lnTo>
                  <a:lnTo>
                    <a:pt x="10381" y="11042"/>
                  </a:lnTo>
                  <a:lnTo>
                    <a:pt x="10308" y="11005"/>
                  </a:lnTo>
                  <a:lnTo>
                    <a:pt x="10198" y="10968"/>
                  </a:lnTo>
                  <a:lnTo>
                    <a:pt x="10161" y="10931"/>
                  </a:lnTo>
                  <a:lnTo>
                    <a:pt x="10088" y="10931"/>
                  </a:lnTo>
                  <a:lnTo>
                    <a:pt x="9978" y="10968"/>
                  </a:lnTo>
                  <a:lnTo>
                    <a:pt x="9941" y="11078"/>
                  </a:lnTo>
                  <a:lnTo>
                    <a:pt x="9941" y="11152"/>
                  </a:lnTo>
                  <a:lnTo>
                    <a:pt x="9978" y="11188"/>
                  </a:lnTo>
                  <a:lnTo>
                    <a:pt x="10124" y="11335"/>
                  </a:lnTo>
                  <a:lnTo>
                    <a:pt x="10308" y="11445"/>
                  </a:lnTo>
                  <a:lnTo>
                    <a:pt x="10565" y="11555"/>
                  </a:lnTo>
                  <a:lnTo>
                    <a:pt x="10675" y="11592"/>
                  </a:lnTo>
                  <a:lnTo>
                    <a:pt x="10785" y="11592"/>
                  </a:lnTo>
                  <a:lnTo>
                    <a:pt x="10748" y="11775"/>
                  </a:lnTo>
                  <a:lnTo>
                    <a:pt x="10711" y="11959"/>
                  </a:lnTo>
                  <a:lnTo>
                    <a:pt x="10675" y="12179"/>
                  </a:lnTo>
                  <a:lnTo>
                    <a:pt x="10711" y="12362"/>
                  </a:lnTo>
                  <a:lnTo>
                    <a:pt x="10785" y="12582"/>
                  </a:lnTo>
                  <a:lnTo>
                    <a:pt x="10638" y="12692"/>
                  </a:lnTo>
                  <a:lnTo>
                    <a:pt x="10455" y="12876"/>
                  </a:lnTo>
                  <a:lnTo>
                    <a:pt x="10381" y="12949"/>
                  </a:lnTo>
                  <a:lnTo>
                    <a:pt x="10308" y="12949"/>
                  </a:lnTo>
                  <a:lnTo>
                    <a:pt x="10271" y="12986"/>
                  </a:lnTo>
                  <a:lnTo>
                    <a:pt x="10234" y="13059"/>
                  </a:lnTo>
                  <a:lnTo>
                    <a:pt x="10234" y="13169"/>
                  </a:lnTo>
                  <a:lnTo>
                    <a:pt x="10271" y="13206"/>
                  </a:lnTo>
                  <a:lnTo>
                    <a:pt x="10308" y="13242"/>
                  </a:lnTo>
                  <a:lnTo>
                    <a:pt x="10455" y="13242"/>
                  </a:lnTo>
                  <a:lnTo>
                    <a:pt x="10565" y="13206"/>
                  </a:lnTo>
                  <a:lnTo>
                    <a:pt x="10748" y="13059"/>
                  </a:lnTo>
                  <a:lnTo>
                    <a:pt x="11005" y="12912"/>
                  </a:lnTo>
                  <a:lnTo>
                    <a:pt x="11408" y="13352"/>
                  </a:lnTo>
                  <a:lnTo>
                    <a:pt x="11482" y="13426"/>
                  </a:lnTo>
                  <a:lnTo>
                    <a:pt x="11335" y="13609"/>
                  </a:lnTo>
                  <a:lnTo>
                    <a:pt x="11262" y="13829"/>
                  </a:lnTo>
                  <a:lnTo>
                    <a:pt x="11188" y="13829"/>
                  </a:lnTo>
                  <a:lnTo>
                    <a:pt x="11115" y="13866"/>
                  </a:lnTo>
                  <a:lnTo>
                    <a:pt x="11005" y="13939"/>
                  </a:lnTo>
                  <a:lnTo>
                    <a:pt x="10968" y="14013"/>
                  </a:lnTo>
                  <a:lnTo>
                    <a:pt x="11005" y="14123"/>
                  </a:lnTo>
                  <a:lnTo>
                    <a:pt x="11041" y="14233"/>
                  </a:lnTo>
                  <a:lnTo>
                    <a:pt x="11151" y="14306"/>
                  </a:lnTo>
                  <a:lnTo>
                    <a:pt x="11262" y="14343"/>
                  </a:lnTo>
                  <a:lnTo>
                    <a:pt x="11372" y="14343"/>
                  </a:lnTo>
                  <a:lnTo>
                    <a:pt x="11482" y="14270"/>
                  </a:lnTo>
                  <a:lnTo>
                    <a:pt x="11555" y="14196"/>
                  </a:lnTo>
                  <a:lnTo>
                    <a:pt x="11628" y="14086"/>
                  </a:lnTo>
                  <a:lnTo>
                    <a:pt x="11665" y="13976"/>
                  </a:lnTo>
                  <a:lnTo>
                    <a:pt x="11665" y="13866"/>
                  </a:lnTo>
                  <a:lnTo>
                    <a:pt x="11738" y="13719"/>
                  </a:lnTo>
                  <a:lnTo>
                    <a:pt x="11848" y="13829"/>
                  </a:lnTo>
                  <a:lnTo>
                    <a:pt x="11995" y="13903"/>
                  </a:lnTo>
                  <a:lnTo>
                    <a:pt x="12142" y="13976"/>
                  </a:lnTo>
                  <a:lnTo>
                    <a:pt x="12325" y="14013"/>
                  </a:lnTo>
                  <a:lnTo>
                    <a:pt x="12362" y="14049"/>
                  </a:lnTo>
                  <a:lnTo>
                    <a:pt x="12252" y="14270"/>
                  </a:lnTo>
                  <a:lnTo>
                    <a:pt x="12179" y="14453"/>
                  </a:lnTo>
                  <a:lnTo>
                    <a:pt x="12105" y="14563"/>
                  </a:lnTo>
                  <a:lnTo>
                    <a:pt x="11995" y="14600"/>
                  </a:lnTo>
                  <a:lnTo>
                    <a:pt x="11958" y="14600"/>
                  </a:lnTo>
                  <a:lnTo>
                    <a:pt x="11885" y="14636"/>
                  </a:lnTo>
                  <a:lnTo>
                    <a:pt x="11848" y="14746"/>
                  </a:lnTo>
                  <a:lnTo>
                    <a:pt x="11848" y="14856"/>
                  </a:lnTo>
                  <a:lnTo>
                    <a:pt x="11922" y="14930"/>
                  </a:lnTo>
                  <a:lnTo>
                    <a:pt x="11995" y="15003"/>
                  </a:lnTo>
                  <a:lnTo>
                    <a:pt x="12069" y="15003"/>
                  </a:lnTo>
                  <a:lnTo>
                    <a:pt x="12215" y="14966"/>
                  </a:lnTo>
                  <a:lnTo>
                    <a:pt x="12362" y="14856"/>
                  </a:lnTo>
                  <a:lnTo>
                    <a:pt x="12472" y="14746"/>
                  </a:lnTo>
                  <a:lnTo>
                    <a:pt x="12545" y="14563"/>
                  </a:lnTo>
                  <a:lnTo>
                    <a:pt x="12619" y="14416"/>
                  </a:lnTo>
                  <a:lnTo>
                    <a:pt x="12692" y="14049"/>
                  </a:lnTo>
                  <a:lnTo>
                    <a:pt x="13132" y="13976"/>
                  </a:lnTo>
                  <a:lnTo>
                    <a:pt x="13536" y="13829"/>
                  </a:lnTo>
                  <a:lnTo>
                    <a:pt x="13279" y="14526"/>
                  </a:lnTo>
                  <a:lnTo>
                    <a:pt x="13206" y="14710"/>
                  </a:lnTo>
                  <a:lnTo>
                    <a:pt x="13206" y="14820"/>
                  </a:lnTo>
                  <a:lnTo>
                    <a:pt x="13242" y="14856"/>
                  </a:lnTo>
                  <a:lnTo>
                    <a:pt x="13279" y="14930"/>
                  </a:lnTo>
                  <a:lnTo>
                    <a:pt x="13352" y="14966"/>
                  </a:lnTo>
                  <a:lnTo>
                    <a:pt x="13426" y="14966"/>
                  </a:lnTo>
                  <a:lnTo>
                    <a:pt x="13499" y="14930"/>
                  </a:lnTo>
                  <a:lnTo>
                    <a:pt x="13572" y="14893"/>
                  </a:lnTo>
                  <a:lnTo>
                    <a:pt x="13609" y="14820"/>
                  </a:lnTo>
                  <a:lnTo>
                    <a:pt x="13719" y="14563"/>
                  </a:lnTo>
                  <a:lnTo>
                    <a:pt x="13793" y="14270"/>
                  </a:lnTo>
                  <a:lnTo>
                    <a:pt x="13829" y="13976"/>
                  </a:lnTo>
                  <a:lnTo>
                    <a:pt x="13829" y="13719"/>
                  </a:lnTo>
                  <a:lnTo>
                    <a:pt x="14269" y="13463"/>
                  </a:lnTo>
                  <a:lnTo>
                    <a:pt x="14306" y="13939"/>
                  </a:lnTo>
                  <a:lnTo>
                    <a:pt x="14343" y="14049"/>
                  </a:lnTo>
                  <a:lnTo>
                    <a:pt x="14379" y="14123"/>
                  </a:lnTo>
                  <a:lnTo>
                    <a:pt x="14379" y="14159"/>
                  </a:lnTo>
                  <a:lnTo>
                    <a:pt x="14416" y="14270"/>
                  </a:lnTo>
                  <a:lnTo>
                    <a:pt x="14490" y="14343"/>
                  </a:lnTo>
                  <a:lnTo>
                    <a:pt x="14673" y="14343"/>
                  </a:lnTo>
                  <a:lnTo>
                    <a:pt x="14673" y="14306"/>
                  </a:lnTo>
                  <a:lnTo>
                    <a:pt x="14746" y="14233"/>
                  </a:lnTo>
                  <a:lnTo>
                    <a:pt x="14783" y="14159"/>
                  </a:lnTo>
                  <a:lnTo>
                    <a:pt x="14710" y="13903"/>
                  </a:lnTo>
                  <a:lnTo>
                    <a:pt x="14673" y="13646"/>
                  </a:lnTo>
                  <a:lnTo>
                    <a:pt x="14563" y="13279"/>
                  </a:lnTo>
                  <a:lnTo>
                    <a:pt x="15003" y="12876"/>
                  </a:lnTo>
                  <a:lnTo>
                    <a:pt x="15113" y="13022"/>
                  </a:lnTo>
                  <a:lnTo>
                    <a:pt x="15223" y="13132"/>
                  </a:lnTo>
                  <a:lnTo>
                    <a:pt x="15370" y="13352"/>
                  </a:lnTo>
                  <a:lnTo>
                    <a:pt x="15480" y="13463"/>
                  </a:lnTo>
                  <a:lnTo>
                    <a:pt x="15590" y="13536"/>
                  </a:lnTo>
                  <a:lnTo>
                    <a:pt x="15663" y="13536"/>
                  </a:lnTo>
                  <a:lnTo>
                    <a:pt x="15737" y="13463"/>
                  </a:lnTo>
                  <a:lnTo>
                    <a:pt x="15773" y="13389"/>
                  </a:lnTo>
                  <a:lnTo>
                    <a:pt x="15773" y="13316"/>
                  </a:lnTo>
                  <a:lnTo>
                    <a:pt x="15737" y="13132"/>
                  </a:lnTo>
                  <a:lnTo>
                    <a:pt x="15627" y="12986"/>
                  </a:lnTo>
                  <a:lnTo>
                    <a:pt x="15480" y="12876"/>
                  </a:lnTo>
                  <a:lnTo>
                    <a:pt x="15370" y="12729"/>
                  </a:lnTo>
                  <a:lnTo>
                    <a:pt x="15260" y="12582"/>
                  </a:lnTo>
                  <a:lnTo>
                    <a:pt x="15480" y="12289"/>
                  </a:lnTo>
                  <a:lnTo>
                    <a:pt x="15700" y="11995"/>
                  </a:lnTo>
                  <a:lnTo>
                    <a:pt x="15773" y="12069"/>
                  </a:lnTo>
                  <a:lnTo>
                    <a:pt x="15993" y="12215"/>
                  </a:lnTo>
                  <a:lnTo>
                    <a:pt x="16177" y="12399"/>
                  </a:lnTo>
                  <a:lnTo>
                    <a:pt x="16250" y="12435"/>
                  </a:lnTo>
                  <a:lnTo>
                    <a:pt x="16397" y="12435"/>
                  </a:lnTo>
                  <a:lnTo>
                    <a:pt x="16434" y="12399"/>
                  </a:lnTo>
                  <a:lnTo>
                    <a:pt x="16470" y="12325"/>
                  </a:lnTo>
                  <a:lnTo>
                    <a:pt x="16507" y="12252"/>
                  </a:lnTo>
                  <a:lnTo>
                    <a:pt x="16507" y="12179"/>
                  </a:lnTo>
                  <a:lnTo>
                    <a:pt x="16434" y="12105"/>
                  </a:lnTo>
                  <a:lnTo>
                    <a:pt x="16250" y="11922"/>
                  </a:lnTo>
                  <a:lnTo>
                    <a:pt x="16030" y="11775"/>
                  </a:lnTo>
                  <a:lnTo>
                    <a:pt x="15883" y="11702"/>
                  </a:lnTo>
                  <a:lnTo>
                    <a:pt x="16140" y="11115"/>
                  </a:lnTo>
                  <a:lnTo>
                    <a:pt x="16324" y="11225"/>
                  </a:lnTo>
                  <a:lnTo>
                    <a:pt x="16617" y="11335"/>
                  </a:lnTo>
                  <a:lnTo>
                    <a:pt x="16984" y="11408"/>
                  </a:lnTo>
                  <a:lnTo>
                    <a:pt x="17057" y="11408"/>
                  </a:lnTo>
                  <a:lnTo>
                    <a:pt x="17094" y="11372"/>
                  </a:lnTo>
                  <a:lnTo>
                    <a:pt x="17131" y="11298"/>
                  </a:lnTo>
                  <a:lnTo>
                    <a:pt x="17167" y="11225"/>
                  </a:lnTo>
                  <a:lnTo>
                    <a:pt x="17167" y="11152"/>
                  </a:lnTo>
                  <a:lnTo>
                    <a:pt x="17131" y="11078"/>
                  </a:lnTo>
                  <a:lnTo>
                    <a:pt x="17094" y="11042"/>
                  </a:lnTo>
                  <a:lnTo>
                    <a:pt x="17021" y="11005"/>
                  </a:lnTo>
                  <a:lnTo>
                    <a:pt x="16764" y="10968"/>
                  </a:lnTo>
                  <a:lnTo>
                    <a:pt x="16544" y="10895"/>
                  </a:lnTo>
                  <a:lnTo>
                    <a:pt x="16250" y="10821"/>
                  </a:lnTo>
                  <a:lnTo>
                    <a:pt x="16397" y="10345"/>
                  </a:lnTo>
                  <a:lnTo>
                    <a:pt x="16507" y="9831"/>
                  </a:lnTo>
                  <a:lnTo>
                    <a:pt x="16727" y="9941"/>
                  </a:lnTo>
                  <a:lnTo>
                    <a:pt x="16984" y="9978"/>
                  </a:lnTo>
                  <a:lnTo>
                    <a:pt x="17131" y="10014"/>
                  </a:lnTo>
                  <a:lnTo>
                    <a:pt x="17277" y="10014"/>
                  </a:lnTo>
                  <a:lnTo>
                    <a:pt x="17424" y="9978"/>
                  </a:lnTo>
                  <a:lnTo>
                    <a:pt x="17461" y="9904"/>
                  </a:lnTo>
                  <a:lnTo>
                    <a:pt x="17497" y="9831"/>
                  </a:lnTo>
                  <a:lnTo>
                    <a:pt x="17497" y="9794"/>
                  </a:lnTo>
                  <a:lnTo>
                    <a:pt x="17497" y="9721"/>
                  </a:lnTo>
                  <a:lnTo>
                    <a:pt x="17387" y="9648"/>
                  </a:lnTo>
                  <a:lnTo>
                    <a:pt x="17277" y="9611"/>
                  </a:lnTo>
                  <a:lnTo>
                    <a:pt x="17167" y="9574"/>
                  </a:lnTo>
                  <a:lnTo>
                    <a:pt x="16544" y="9501"/>
                  </a:lnTo>
                  <a:lnTo>
                    <a:pt x="16544" y="9464"/>
                  </a:lnTo>
                  <a:lnTo>
                    <a:pt x="16580" y="8987"/>
                  </a:lnTo>
                  <a:lnTo>
                    <a:pt x="16617" y="8511"/>
                  </a:lnTo>
                  <a:lnTo>
                    <a:pt x="16800" y="8584"/>
                  </a:lnTo>
                  <a:lnTo>
                    <a:pt x="17021" y="8621"/>
                  </a:lnTo>
                  <a:lnTo>
                    <a:pt x="17204" y="8657"/>
                  </a:lnTo>
                  <a:lnTo>
                    <a:pt x="17424" y="8621"/>
                  </a:lnTo>
                  <a:lnTo>
                    <a:pt x="17571" y="8584"/>
                  </a:lnTo>
                  <a:lnTo>
                    <a:pt x="17644" y="8511"/>
                  </a:lnTo>
                  <a:lnTo>
                    <a:pt x="17681" y="8437"/>
                  </a:lnTo>
                  <a:lnTo>
                    <a:pt x="17681" y="8364"/>
                  </a:lnTo>
                  <a:lnTo>
                    <a:pt x="17644" y="8290"/>
                  </a:lnTo>
                  <a:lnTo>
                    <a:pt x="17534" y="8217"/>
                  </a:lnTo>
                  <a:lnTo>
                    <a:pt x="17387" y="8217"/>
                  </a:lnTo>
                  <a:lnTo>
                    <a:pt x="17094" y="8254"/>
                  </a:lnTo>
                  <a:lnTo>
                    <a:pt x="16617" y="8217"/>
                  </a:lnTo>
                  <a:lnTo>
                    <a:pt x="16580" y="7814"/>
                  </a:lnTo>
                  <a:lnTo>
                    <a:pt x="16507" y="7410"/>
                  </a:lnTo>
                  <a:lnTo>
                    <a:pt x="16507" y="7410"/>
                  </a:lnTo>
                  <a:lnTo>
                    <a:pt x="16690" y="7447"/>
                  </a:lnTo>
                  <a:lnTo>
                    <a:pt x="16874" y="7447"/>
                  </a:lnTo>
                  <a:lnTo>
                    <a:pt x="17021" y="7410"/>
                  </a:lnTo>
                  <a:lnTo>
                    <a:pt x="17204" y="7337"/>
                  </a:lnTo>
                  <a:lnTo>
                    <a:pt x="17351" y="7263"/>
                  </a:lnTo>
                  <a:lnTo>
                    <a:pt x="17387" y="7190"/>
                  </a:lnTo>
                  <a:lnTo>
                    <a:pt x="17424" y="7117"/>
                  </a:lnTo>
                  <a:lnTo>
                    <a:pt x="17424" y="7043"/>
                  </a:lnTo>
                  <a:lnTo>
                    <a:pt x="17424" y="7007"/>
                  </a:lnTo>
                  <a:lnTo>
                    <a:pt x="17351" y="6933"/>
                  </a:lnTo>
                  <a:lnTo>
                    <a:pt x="17314" y="6897"/>
                  </a:lnTo>
                  <a:lnTo>
                    <a:pt x="17131" y="6897"/>
                  </a:lnTo>
                  <a:lnTo>
                    <a:pt x="16947" y="6970"/>
                  </a:lnTo>
                  <a:lnTo>
                    <a:pt x="16764" y="7007"/>
                  </a:lnTo>
                  <a:lnTo>
                    <a:pt x="16397" y="7080"/>
                  </a:lnTo>
                  <a:lnTo>
                    <a:pt x="16324" y="6897"/>
                  </a:lnTo>
                  <a:lnTo>
                    <a:pt x="16140" y="6493"/>
                  </a:lnTo>
                  <a:lnTo>
                    <a:pt x="16397" y="6420"/>
                  </a:lnTo>
                  <a:lnTo>
                    <a:pt x="16764" y="6273"/>
                  </a:lnTo>
                  <a:lnTo>
                    <a:pt x="16947" y="6200"/>
                  </a:lnTo>
                  <a:lnTo>
                    <a:pt x="17094" y="6090"/>
                  </a:lnTo>
                  <a:lnTo>
                    <a:pt x="17131" y="6053"/>
                  </a:lnTo>
                  <a:lnTo>
                    <a:pt x="17131" y="5979"/>
                  </a:lnTo>
                  <a:lnTo>
                    <a:pt x="17131" y="5906"/>
                  </a:lnTo>
                  <a:lnTo>
                    <a:pt x="17021" y="5833"/>
                  </a:lnTo>
                  <a:lnTo>
                    <a:pt x="16910" y="5796"/>
                  </a:lnTo>
                  <a:lnTo>
                    <a:pt x="16764" y="5833"/>
                  </a:lnTo>
                  <a:lnTo>
                    <a:pt x="16580" y="5906"/>
                  </a:lnTo>
                  <a:lnTo>
                    <a:pt x="16250" y="6090"/>
                  </a:lnTo>
                  <a:lnTo>
                    <a:pt x="16104" y="6163"/>
                  </a:lnTo>
                  <a:lnTo>
                    <a:pt x="15957" y="6236"/>
                  </a:lnTo>
                  <a:lnTo>
                    <a:pt x="15957" y="6200"/>
                  </a:lnTo>
                  <a:lnTo>
                    <a:pt x="15957" y="6163"/>
                  </a:lnTo>
                  <a:lnTo>
                    <a:pt x="15920" y="6163"/>
                  </a:lnTo>
                  <a:lnTo>
                    <a:pt x="15590" y="5796"/>
                  </a:lnTo>
                  <a:lnTo>
                    <a:pt x="15920" y="5503"/>
                  </a:lnTo>
                  <a:lnTo>
                    <a:pt x="16250" y="5173"/>
                  </a:lnTo>
                  <a:lnTo>
                    <a:pt x="16287" y="5099"/>
                  </a:lnTo>
                  <a:lnTo>
                    <a:pt x="16324" y="4989"/>
                  </a:lnTo>
                  <a:lnTo>
                    <a:pt x="16287" y="4916"/>
                  </a:lnTo>
                  <a:lnTo>
                    <a:pt x="16250" y="4879"/>
                  </a:lnTo>
                  <a:lnTo>
                    <a:pt x="16177" y="4806"/>
                  </a:lnTo>
                  <a:lnTo>
                    <a:pt x="16030" y="4806"/>
                  </a:lnTo>
                  <a:lnTo>
                    <a:pt x="15957" y="4842"/>
                  </a:lnTo>
                  <a:lnTo>
                    <a:pt x="15627" y="5209"/>
                  </a:lnTo>
                  <a:lnTo>
                    <a:pt x="15333" y="5576"/>
                  </a:lnTo>
                  <a:lnTo>
                    <a:pt x="15076" y="5393"/>
                  </a:lnTo>
                  <a:lnTo>
                    <a:pt x="14820" y="5246"/>
                  </a:lnTo>
                  <a:lnTo>
                    <a:pt x="14673" y="5173"/>
                  </a:lnTo>
                  <a:lnTo>
                    <a:pt x="14746" y="5026"/>
                  </a:lnTo>
                  <a:lnTo>
                    <a:pt x="14966" y="4659"/>
                  </a:lnTo>
                  <a:lnTo>
                    <a:pt x="15003" y="4586"/>
                  </a:lnTo>
                  <a:lnTo>
                    <a:pt x="15003" y="4512"/>
                  </a:lnTo>
                  <a:lnTo>
                    <a:pt x="14930" y="4402"/>
                  </a:lnTo>
                  <a:lnTo>
                    <a:pt x="14856" y="4366"/>
                  </a:lnTo>
                  <a:lnTo>
                    <a:pt x="14746" y="4366"/>
                  </a:lnTo>
                  <a:lnTo>
                    <a:pt x="14673" y="4439"/>
                  </a:lnTo>
                  <a:lnTo>
                    <a:pt x="14526" y="4622"/>
                  </a:lnTo>
                  <a:lnTo>
                    <a:pt x="14416" y="4842"/>
                  </a:lnTo>
                  <a:lnTo>
                    <a:pt x="14343" y="5026"/>
                  </a:lnTo>
                  <a:lnTo>
                    <a:pt x="14159" y="4989"/>
                  </a:lnTo>
                  <a:lnTo>
                    <a:pt x="13939" y="4989"/>
                  </a:lnTo>
                  <a:lnTo>
                    <a:pt x="13903" y="4732"/>
                  </a:lnTo>
                  <a:lnTo>
                    <a:pt x="13866" y="4476"/>
                  </a:lnTo>
                  <a:lnTo>
                    <a:pt x="13829" y="3962"/>
                  </a:lnTo>
                  <a:lnTo>
                    <a:pt x="13829" y="3889"/>
                  </a:lnTo>
                  <a:lnTo>
                    <a:pt x="13756" y="385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7" name="Google Shape;317;p5"/>
            <p:cNvSpPr/>
            <p:nvPr/>
          </p:nvSpPr>
          <p:spPr>
            <a:xfrm>
              <a:off x="6059500" y="3516375"/>
              <a:ext cx="268700" cy="232025"/>
            </a:xfrm>
            <a:custGeom>
              <a:avLst/>
              <a:gdLst/>
              <a:ahLst/>
              <a:cxnLst/>
              <a:rect l="l" t="t" r="r" b="b"/>
              <a:pathLst>
                <a:path w="10748" h="9281" extrusionOk="0">
                  <a:moveTo>
                    <a:pt x="4072" y="550"/>
                  </a:moveTo>
                  <a:lnTo>
                    <a:pt x="4329" y="587"/>
                  </a:lnTo>
                  <a:lnTo>
                    <a:pt x="4585" y="697"/>
                  </a:lnTo>
                  <a:lnTo>
                    <a:pt x="4842" y="844"/>
                  </a:lnTo>
                  <a:lnTo>
                    <a:pt x="5025" y="1064"/>
                  </a:lnTo>
                  <a:lnTo>
                    <a:pt x="5136" y="1211"/>
                  </a:lnTo>
                  <a:lnTo>
                    <a:pt x="5209" y="1394"/>
                  </a:lnTo>
                  <a:lnTo>
                    <a:pt x="5246" y="1541"/>
                  </a:lnTo>
                  <a:lnTo>
                    <a:pt x="5282" y="1724"/>
                  </a:lnTo>
                  <a:lnTo>
                    <a:pt x="5282" y="2091"/>
                  </a:lnTo>
                  <a:lnTo>
                    <a:pt x="5246" y="2458"/>
                  </a:lnTo>
                  <a:lnTo>
                    <a:pt x="5209" y="2641"/>
                  </a:lnTo>
                  <a:lnTo>
                    <a:pt x="4695" y="1761"/>
                  </a:lnTo>
                  <a:lnTo>
                    <a:pt x="4072" y="550"/>
                  </a:lnTo>
                  <a:close/>
                  <a:moveTo>
                    <a:pt x="1357" y="3008"/>
                  </a:moveTo>
                  <a:lnTo>
                    <a:pt x="1504" y="3265"/>
                  </a:lnTo>
                  <a:lnTo>
                    <a:pt x="1614" y="3558"/>
                  </a:lnTo>
                  <a:lnTo>
                    <a:pt x="1797" y="3852"/>
                  </a:lnTo>
                  <a:lnTo>
                    <a:pt x="1467" y="3778"/>
                  </a:lnTo>
                  <a:lnTo>
                    <a:pt x="1137" y="3742"/>
                  </a:lnTo>
                  <a:lnTo>
                    <a:pt x="1321" y="3118"/>
                  </a:lnTo>
                  <a:lnTo>
                    <a:pt x="1357" y="3008"/>
                  </a:lnTo>
                  <a:close/>
                  <a:moveTo>
                    <a:pt x="3815" y="550"/>
                  </a:moveTo>
                  <a:lnTo>
                    <a:pt x="4072" y="1174"/>
                  </a:lnTo>
                  <a:lnTo>
                    <a:pt x="4329" y="1798"/>
                  </a:lnTo>
                  <a:lnTo>
                    <a:pt x="4695" y="2531"/>
                  </a:lnTo>
                  <a:lnTo>
                    <a:pt x="5099" y="3265"/>
                  </a:lnTo>
                  <a:lnTo>
                    <a:pt x="4989" y="3852"/>
                  </a:lnTo>
                  <a:lnTo>
                    <a:pt x="4732" y="3191"/>
                  </a:lnTo>
                  <a:lnTo>
                    <a:pt x="4475" y="2531"/>
                  </a:lnTo>
                  <a:lnTo>
                    <a:pt x="4255" y="1981"/>
                  </a:lnTo>
                  <a:lnTo>
                    <a:pt x="4035" y="1467"/>
                  </a:lnTo>
                  <a:lnTo>
                    <a:pt x="3742" y="880"/>
                  </a:lnTo>
                  <a:lnTo>
                    <a:pt x="3558" y="587"/>
                  </a:lnTo>
                  <a:lnTo>
                    <a:pt x="3815" y="550"/>
                  </a:lnTo>
                  <a:close/>
                  <a:moveTo>
                    <a:pt x="1761" y="1724"/>
                  </a:moveTo>
                  <a:lnTo>
                    <a:pt x="1724" y="1798"/>
                  </a:lnTo>
                  <a:lnTo>
                    <a:pt x="1761" y="1944"/>
                  </a:lnTo>
                  <a:lnTo>
                    <a:pt x="1834" y="2018"/>
                  </a:lnTo>
                  <a:lnTo>
                    <a:pt x="1944" y="2054"/>
                  </a:lnTo>
                  <a:lnTo>
                    <a:pt x="2054" y="2054"/>
                  </a:lnTo>
                  <a:lnTo>
                    <a:pt x="2274" y="2531"/>
                  </a:lnTo>
                  <a:lnTo>
                    <a:pt x="2458" y="2971"/>
                  </a:lnTo>
                  <a:lnTo>
                    <a:pt x="3008" y="4182"/>
                  </a:lnTo>
                  <a:lnTo>
                    <a:pt x="3081" y="4329"/>
                  </a:lnTo>
                  <a:lnTo>
                    <a:pt x="2825" y="4255"/>
                  </a:lnTo>
                  <a:lnTo>
                    <a:pt x="2458" y="4072"/>
                  </a:lnTo>
                  <a:lnTo>
                    <a:pt x="2164" y="3742"/>
                  </a:lnTo>
                  <a:lnTo>
                    <a:pt x="1944" y="3375"/>
                  </a:lnTo>
                  <a:lnTo>
                    <a:pt x="1724" y="2935"/>
                  </a:lnTo>
                  <a:lnTo>
                    <a:pt x="1651" y="2715"/>
                  </a:lnTo>
                  <a:lnTo>
                    <a:pt x="1504" y="2494"/>
                  </a:lnTo>
                  <a:lnTo>
                    <a:pt x="1724" y="1761"/>
                  </a:lnTo>
                  <a:lnTo>
                    <a:pt x="1761" y="1724"/>
                  </a:lnTo>
                  <a:close/>
                  <a:moveTo>
                    <a:pt x="2604" y="1174"/>
                  </a:moveTo>
                  <a:lnTo>
                    <a:pt x="2715" y="1614"/>
                  </a:lnTo>
                  <a:lnTo>
                    <a:pt x="2861" y="2054"/>
                  </a:lnTo>
                  <a:lnTo>
                    <a:pt x="3228" y="2898"/>
                  </a:lnTo>
                  <a:lnTo>
                    <a:pt x="3998" y="4695"/>
                  </a:lnTo>
                  <a:lnTo>
                    <a:pt x="3632" y="4549"/>
                  </a:lnTo>
                  <a:lnTo>
                    <a:pt x="3522" y="4365"/>
                  </a:lnTo>
                  <a:lnTo>
                    <a:pt x="3301" y="3888"/>
                  </a:lnTo>
                  <a:lnTo>
                    <a:pt x="2861" y="2935"/>
                  </a:lnTo>
                  <a:lnTo>
                    <a:pt x="2274" y="1834"/>
                  </a:lnTo>
                  <a:lnTo>
                    <a:pt x="2311" y="1651"/>
                  </a:lnTo>
                  <a:lnTo>
                    <a:pt x="2421" y="1467"/>
                  </a:lnTo>
                  <a:lnTo>
                    <a:pt x="2604" y="1174"/>
                  </a:lnTo>
                  <a:close/>
                  <a:moveTo>
                    <a:pt x="3338" y="660"/>
                  </a:moveTo>
                  <a:lnTo>
                    <a:pt x="3375" y="770"/>
                  </a:lnTo>
                  <a:lnTo>
                    <a:pt x="3668" y="1467"/>
                  </a:lnTo>
                  <a:lnTo>
                    <a:pt x="3962" y="2164"/>
                  </a:lnTo>
                  <a:lnTo>
                    <a:pt x="4182" y="2788"/>
                  </a:lnTo>
                  <a:lnTo>
                    <a:pt x="4402" y="3412"/>
                  </a:lnTo>
                  <a:lnTo>
                    <a:pt x="4769" y="4659"/>
                  </a:lnTo>
                  <a:lnTo>
                    <a:pt x="4732" y="4805"/>
                  </a:lnTo>
                  <a:lnTo>
                    <a:pt x="4659" y="4805"/>
                  </a:lnTo>
                  <a:lnTo>
                    <a:pt x="4549" y="4842"/>
                  </a:lnTo>
                  <a:lnTo>
                    <a:pt x="3668" y="2971"/>
                  </a:lnTo>
                  <a:lnTo>
                    <a:pt x="3191" y="1981"/>
                  </a:lnTo>
                  <a:lnTo>
                    <a:pt x="2971" y="1504"/>
                  </a:lnTo>
                  <a:lnTo>
                    <a:pt x="2788" y="991"/>
                  </a:lnTo>
                  <a:lnTo>
                    <a:pt x="3045" y="807"/>
                  </a:lnTo>
                  <a:lnTo>
                    <a:pt x="3338" y="660"/>
                  </a:lnTo>
                  <a:close/>
                  <a:moveTo>
                    <a:pt x="7703" y="4952"/>
                  </a:moveTo>
                  <a:lnTo>
                    <a:pt x="7960" y="5246"/>
                  </a:lnTo>
                  <a:lnTo>
                    <a:pt x="7960" y="5246"/>
                  </a:lnTo>
                  <a:lnTo>
                    <a:pt x="7887" y="5209"/>
                  </a:lnTo>
                  <a:lnTo>
                    <a:pt x="7593" y="5319"/>
                  </a:lnTo>
                  <a:lnTo>
                    <a:pt x="7300" y="5466"/>
                  </a:lnTo>
                  <a:lnTo>
                    <a:pt x="7190" y="5356"/>
                  </a:lnTo>
                  <a:lnTo>
                    <a:pt x="7080" y="5246"/>
                  </a:lnTo>
                  <a:lnTo>
                    <a:pt x="7373" y="5099"/>
                  </a:lnTo>
                  <a:lnTo>
                    <a:pt x="7703" y="4952"/>
                  </a:lnTo>
                  <a:close/>
                  <a:moveTo>
                    <a:pt x="8070" y="5356"/>
                  </a:moveTo>
                  <a:lnTo>
                    <a:pt x="8180" y="5466"/>
                  </a:lnTo>
                  <a:lnTo>
                    <a:pt x="7923" y="5576"/>
                  </a:lnTo>
                  <a:lnTo>
                    <a:pt x="7923" y="5576"/>
                  </a:lnTo>
                  <a:lnTo>
                    <a:pt x="8033" y="5429"/>
                  </a:lnTo>
                  <a:lnTo>
                    <a:pt x="8070" y="5356"/>
                  </a:lnTo>
                  <a:close/>
                  <a:moveTo>
                    <a:pt x="7556" y="5612"/>
                  </a:moveTo>
                  <a:lnTo>
                    <a:pt x="7483" y="5722"/>
                  </a:lnTo>
                  <a:lnTo>
                    <a:pt x="7483" y="5686"/>
                  </a:lnTo>
                  <a:lnTo>
                    <a:pt x="7556" y="5612"/>
                  </a:lnTo>
                  <a:close/>
                  <a:moveTo>
                    <a:pt x="8327" y="5649"/>
                  </a:moveTo>
                  <a:lnTo>
                    <a:pt x="8327" y="5686"/>
                  </a:lnTo>
                  <a:lnTo>
                    <a:pt x="7850" y="6163"/>
                  </a:lnTo>
                  <a:lnTo>
                    <a:pt x="7740" y="6016"/>
                  </a:lnTo>
                  <a:lnTo>
                    <a:pt x="7997" y="5796"/>
                  </a:lnTo>
                  <a:lnTo>
                    <a:pt x="8327" y="5649"/>
                  </a:lnTo>
                  <a:close/>
                  <a:moveTo>
                    <a:pt x="8437" y="5796"/>
                  </a:moveTo>
                  <a:lnTo>
                    <a:pt x="8584" y="6053"/>
                  </a:lnTo>
                  <a:lnTo>
                    <a:pt x="8143" y="6163"/>
                  </a:lnTo>
                  <a:lnTo>
                    <a:pt x="8437" y="5796"/>
                  </a:lnTo>
                  <a:close/>
                  <a:moveTo>
                    <a:pt x="8437" y="6346"/>
                  </a:moveTo>
                  <a:lnTo>
                    <a:pt x="8180" y="6676"/>
                  </a:lnTo>
                  <a:lnTo>
                    <a:pt x="8107" y="6493"/>
                  </a:lnTo>
                  <a:lnTo>
                    <a:pt x="8437" y="6346"/>
                  </a:lnTo>
                  <a:close/>
                  <a:moveTo>
                    <a:pt x="8767" y="6309"/>
                  </a:moveTo>
                  <a:lnTo>
                    <a:pt x="8840" y="6419"/>
                  </a:lnTo>
                  <a:lnTo>
                    <a:pt x="8547" y="6676"/>
                  </a:lnTo>
                  <a:lnTo>
                    <a:pt x="8767" y="6309"/>
                  </a:lnTo>
                  <a:close/>
                  <a:moveTo>
                    <a:pt x="9024" y="4695"/>
                  </a:moveTo>
                  <a:lnTo>
                    <a:pt x="9244" y="4732"/>
                  </a:lnTo>
                  <a:lnTo>
                    <a:pt x="9464" y="4805"/>
                  </a:lnTo>
                  <a:lnTo>
                    <a:pt x="9647" y="4915"/>
                  </a:lnTo>
                  <a:lnTo>
                    <a:pt x="9831" y="5062"/>
                  </a:lnTo>
                  <a:lnTo>
                    <a:pt x="9904" y="5099"/>
                  </a:lnTo>
                  <a:lnTo>
                    <a:pt x="9941" y="5099"/>
                  </a:lnTo>
                  <a:lnTo>
                    <a:pt x="10051" y="5209"/>
                  </a:lnTo>
                  <a:lnTo>
                    <a:pt x="10161" y="5429"/>
                  </a:lnTo>
                  <a:lnTo>
                    <a:pt x="10198" y="5649"/>
                  </a:lnTo>
                  <a:lnTo>
                    <a:pt x="10234" y="5869"/>
                  </a:lnTo>
                  <a:lnTo>
                    <a:pt x="10198" y="6089"/>
                  </a:lnTo>
                  <a:lnTo>
                    <a:pt x="10161" y="6346"/>
                  </a:lnTo>
                  <a:lnTo>
                    <a:pt x="10088" y="6566"/>
                  </a:lnTo>
                  <a:lnTo>
                    <a:pt x="9941" y="7006"/>
                  </a:lnTo>
                  <a:lnTo>
                    <a:pt x="9904" y="7080"/>
                  </a:lnTo>
                  <a:lnTo>
                    <a:pt x="9647" y="6676"/>
                  </a:lnTo>
                  <a:lnTo>
                    <a:pt x="9024" y="5832"/>
                  </a:lnTo>
                  <a:lnTo>
                    <a:pt x="8620" y="5282"/>
                  </a:lnTo>
                  <a:lnTo>
                    <a:pt x="8400" y="5025"/>
                  </a:lnTo>
                  <a:lnTo>
                    <a:pt x="8143" y="4842"/>
                  </a:lnTo>
                  <a:lnTo>
                    <a:pt x="8584" y="4732"/>
                  </a:lnTo>
                  <a:lnTo>
                    <a:pt x="8804" y="4695"/>
                  </a:lnTo>
                  <a:close/>
                  <a:moveTo>
                    <a:pt x="1064" y="3962"/>
                  </a:moveTo>
                  <a:lnTo>
                    <a:pt x="1357" y="4182"/>
                  </a:lnTo>
                  <a:lnTo>
                    <a:pt x="1651" y="4329"/>
                  </a:lnTo>
                  <a:lnTo>
                    <a:pt x="2348" y="4585"/>
                  </a:lnTo>
                  <a:lnTo>
                    <a:pt x="2458" y="4659"/>
                  </a:lnTo>
                  <a:lnTo>
                    <a:pt x="2494" y="4695"/>
                  </a:lnTo>
                  <a:lnTo>
                    <a:pt x="2568" y="4732"/>
                  </a:lnTo>
                  <a:lnTo>
                    <a:pt x="2641" y="4695"/>
                  </a:lnTo>
                  <a:lnTo>
                    <a:pt x="4329" y="5319"/>
                  </a:lnTo>
                  <a:lnTo>
                    <a:pt x="4329" y="5356"/>
                  </a:lnTo>
                  <a:lnTo>
                    <a:pt x="4292" y="5319"/>
                  </a:lnTo>
                  <a:lnTo>
                    <a:pt x="3888" y="5172"/>
                  </a:lnTo>
                  <a:lnTo>
                    <a:pt x="3705" y="5136"/>
                  </a:lnTo>
                  <a:lnTo>
                    <a:pt x="3485" y="5099"/>
                  </a:lnTo>
                  <a:lnTo>
                    <a:pt x="3448" y="5136"/>
                  </a:lnTo>
                  <a:lnTo>
                    <a:pt x="3411" y="5172"/>
                  </a:lnTo>
                  <a:lnTo>
                    <a:pt x="3448" y="5246"/>
                  </a:lnTo>
                  <a:lnTo>
                    <a:pt x="3595" y="5392"/>
                  </a:lnTo>
                  <a:lnTo>
                    <a:pt x="3852" y="5539"/>
                  </a:lnTo>
                  <a:lnTo>
                    <a:pt x="4108" y="5686"/>
                  </a:lnTo>
                  <a:lnTo>
                    <a:pt x="4402" y="5759"/>
                  </a:lnTo>
                  <a:lnTo>
                    <a:pt x="4365" y="5906"/>
                  </a:lnTo>
                  <a:lnTo>
                    <a:pt x="4035" y="5906"/>
                  </a:lnTo>
                  <a:lnTo>
                    <a:pt x="3742" y="5869"/>
                  </a:lnTo>
                  <a:lnTo>
                    <a:pt x="3411" y="5759"/>
                  </a:lnTo>
                  <a:lnTo>
                    <a:pt x="3228" y="5686"/>
                  </a:lnTo>
                  <a:lnTo>
                    <a:pt x="3191" y="5612"/>
                  </a:lnTo>
                  <a:lnTo>
                    <a:pt x="3155" y="5576"/>
                  </a:lnTo>
                  <a:lnTo>
                    <a:pt x="3118" y="5539"/>
                  </a:lnTo>
                  <a:lnTo>
                    <a:pt x="3081" y="5502"/>
                  </a:lnTo>
                  <a:lnTo>
                    <a:pt x="3045" y="5502"/>
                  </a:lnTo>
                  <a:lnTo>
                    <a:pt x="3008" y="5539"/>
                  </a:lnTo>
                  <a:lnTo>
                    <a:pt x="2971" y="5649"/>
                  </a:lnTo>
                  <a:lnTo>
                    <a:pt x="2971" y="5722"/>
                  </a:lnTo>
                  <a:lnTo>
                    <a:pt x="3008" y="5796"/>
                  </a:lnTo>
                  <a:lnTo>
                    <a:pt x="3045" y="5869"/>
                  </a:lnTo>
                  <a:lnTo>
                    <a:pt x="3191" y="6016"/>
                  </a:lnTo>
                  <a:lnTo>
                    <a:pt x="3338" y="6126"/>
                  </a:lnTo>
                  <a:lnTo>
                    <a:pt x="3522" y="6199"/>
                  </a:lnTo>
                  <a:lnTo>
                    <a:pt x="3742" y="6273"/>
                  </a:lnTo>
                  <a:lnTo>
                    <a:pt x="3962" y="6309"/>
                  </a:lnTo>
                  <a:lnTo>
                    <a:pt x="4182" y="6309"/>
                  </a:lnTo>
                  <a:lnTo>
                    <a:pt x="3962" y="6676"/>
                  </a:lnTo>
                  <a:lnTo>
                    <a:pt x="3742" y="6603"/>
                  </a:lnTo>
                  <a:lnTo>
                    <a:pt x="3228" y="6456"/>
                  </a:lnTo>
                  <a:lnTo>
                    <a:pt x="2971" y="6419"/>
                  </a:lnTo>
                  <a:lnTo>
                    <a:pt x="2715" y="6383"/>
                  </a:lnTo>
                  <a:lnTo>
                    <a:pt x="2641" y="6383"/>
                  </a:lnTo>
                  <a:lnTo>
                    <a:pt x="2641" y="6456"/>
                  </a:lnTo>
                  <a:lnTo>
                    <a:pt x="2641" y="6493"/>
                  </a:lnTo>
                  <a:lnTo>
                    <a:pt x="2678" y="6529"/>
                  </a:lnTo>
                  <a:lnTo>
                    <a:pt x="2861" y="6676"/>
                  </a:lnTo>
                  <a:lnTo>
                    <a:pt x="3081" y="6786"/>
                  </a:lnTo>
                  <a:lnTo>
                    <a:pt x="3522" y="6970"/>
                  </a:lnTo>
                  <a:lnTo>
                    <a:pt x="3742" y="7080"/>
                  </a:lnTo>
                  <a:lnTo>
                    <a:pt x="3632" y="7226"/>
                  </a:lnTo>
                  <a:lnTo>
                    <a:pt x="3522" y="7336"/>
                  </a:lnTo>
                  <a:lnTo>
                    <a:pt x="2935" y="7080"/>
                  </a:lnTo>
                  <a:lnTo>
                    <a:pt x="2311" y="6823"/>
                  </a:lnTo>
                  <a:lnTo>
                    <a:pt x="2238" y="6823"/>
                  </a:lnTo>
                  <a:lnTo>
                    <a:pt x="2201" y="6860"/>
                  </a:lnTo>
                  <a:lnTo>
                    <a:pt x="2201" y="6896"/>
                  </a:lnTo>
                  <a:lnTo>
                    <a:pt x="2201" y="6970"/>
                  </a:lnTo>
                  <a:lnTo>
                    <a:pt x="2458" y="7190"/>
                  </a:lnTo>
                  <a:lnTo>
                    <a:pt x="2678" y="7410"/>
                  </a:lnTo>
                  <a:lnTo>
                    <a:pt x="2971" y="7557"/>
                  </a:lnTo>
                  <a:lnTo>
                    <a:pt x="3265" y="7703"/>
                  </a:lnTo>
                  <a:lnTo>
                    <a:pt x="2971" y="7960"/>
                  </a:lnTo>
                  <a:lnTo>
                    <a:pt x="2641" y="7960"/>
                  </a:lnTo>
                  <a:lnTo>
                    <a:pt x="2311" y="7887"/>
                  </a:lnTo>
                  <a:lnTo>
                    <a:pt x="1981" y="7777"/>
                  </a:lnTo>
                  <a:lnTo>
                    <a:pt x="1871" y="7777"/>
                  </a:lnTo>
                  <a:lnTo>
                    <a:pt x="1834" y="7813"/>
                  </a:lnTo>
                  <a:lnTo>
                    <a:pt x="1797" y="7850"/>
                  </a:lnTo>
                  <a:lnTo>
                    <a:pt x="1797" y="7923"/>
                  </a:lnTo>
                  <a:lnTo>
                    <a:pt x="1834" y="8070"/>
                  </a:lnTo>
                  <a:lnTo>
                    <a:pt x="1944" y="8143"/>
                  </a:lnTo>
                  <a:lnTo>
                    <a:pt x="2091" y="8217"/>
                  </a:lnTo>
                  <a:lnTo>
                    <a:pt x="2238" y="8290"/>
                  </a:lnTo>
                  <a:lnTo>
                    <a:pt x="2348" y="8327"/>
                  </a:lnTo>
                  <a:lnTo>
                    <a:pt x="2164" y="8364"/>
                  </a:lnTo>
                  <a:lnTo>
                    <a:pt x="1944" y="8364"/>
                  </a:lnTo>
                  <a:lnTo>
                    <a:pt x="1761" y="8327"/>
                  </a:lnTo>
                  <a:lnTo>
                    <a:pt x="1541" y="8253"/>
                  </a:lnTo>
                  <a:lnTo>
                    <a:pt x="1247" y="8070"/>
                  </a:lnTo>
                  <a:lnTo>
                    <a:pt x="1027" y="7850"/>
                  </a:lnTo>
                  <a:lnTo>
                    <a:pt x="844" y="7593"/>
                  </a:lnTo>
                  <a:lnTo>
                    <a:pt x="697" y="7300"/>
                  </a:lnTo>
                  <a:lnTo>
                    <a:pt x="624" y="6970"/>
                  </a:lnTo>
                  <a:lnTo>
                    <a:pt x="550" y="6676"/>
                  </a:lnTo>
                  <a:lnTo>
                    <a:pt x="550" y="6346"/>
                  </a:lnTo>
                  <a:lnTo>
                    <a:pt x="550" y="6016"/>
                  </a:lnTo>
                  <a:lnTo>
                    <a:pt x="624" y="5502"/>
                  </a:lnTo>
                  <a:lnTo>
                    <a:pt x="734" y="4989"/>
                  </a:lnTo>
                  <a:lnTo>
                    <a:pt x="1064" y="3962"/>
                  </a:lnTo>
                  <a:close/>
                  <a:moveTo>
                    <a:pt x="6786" y="5429"/>
                  </a:moveTo>
                  <a:lnTo>
                    <a:pt x="6860" y="5649"/>
                  </a:lnTo>
                  <a:lnTo>
                    <a:pt x="6970" y="5832"/>
                  </a:lnTo>
                  <a:lnTo>
                    <a:pt x="7006" y="5906"/>
                  </a:lnTo>
                  <a:lnTo>
                    <a:pt x="7043" y="5979"/>
                  </a:lnTo>
                  <a:lnTo>
                    <a:pt x="7116" y="6016"/>
                  </a:lnTo>
                  <a:lnTo>
                    <a:pt x="7813" y="7006"/>
                  </a:lnTo>
                  <a:lnTo>
                    <a:pt x="8143" y="7520"/>
                  </a:lnTo>
                  <a:lnTo>
                    <a:pt x="8143" y="7667"/>
                  </a:lnTo>
                  <a:lnTo>
                    <a:pt x="8143" y="7740"/>
                  </a:lnTo>
                  <a:lnTo>
                    <a:pt x="8217" y="7813"/>
                  </a:lnTo>
                  <a:lnTo>
                    <a:pt x="8290" y="7850"/>
                  </a:lnTo>
                  <a:lnTo>
                    <a:pt x="8363" y="7850"/>
                  </a:lnTo>
                  <a:lnTo>
                    <a:pt x="8400" y="7813"/>
                  </a:lnTo>
                  <a:lnTo>
                    <a:pt x="8510" y="7887"/>
                  </a:lnTo>
                  <a:lnTo>
                    <a:pt x="8584" y="7923"/>
                  </a:lnTo>
                  <a:lnTo>
                    <a:pt x="8694" y="7960"/>
                  </a:lnTo>
                  <a:lnTo>
                    <a:pt x="8767" y="7923"/>
                  </a:lnTo>
                  <a:lnTo>
                    <a:pt x="8877" y="7997"/>
                  </a:lnTo>
                  <a:lnTo>
                    <a:pt x="8987" y="7997"/>
                  </a:lnTo>
                  <a:lnTo>
                    <a:pt x="9060" y="8033"/>
                  </a:lnTo>
                  <a:lnTo>
                    <a:pt x="9134" y="7997"/>
                  </a:lnTo>
                  <a:lnTo>
                    <a:pt x="9207" y="7923"/>
                  </a:lnTo>
                  <a:lnTo>
                    <a:pt x="9207" y="7813"/>
                  </a:lnTo>
                  <a:lnTo>
                    <a:pt x="9207" y="7740"/>
                  </a:lnTo>
                  <a:lnTo>
                    <a:pt x="9134" y="7667"/>
                  </a:lnTo>
                  <a:lnTo>
                    <a:pt x="9170" y="7557"/>
                  </a:lnTo>
                  <a:lnTo>
                    <a:pt x="9207" y="7483"/>
                  </a:lnTo>
                  <a:lnTo>
                    <a:pt x="9244" y="7410"/>
                  </a:lnTo>
                  <a:lnTo>
                    <a:pt x="9244" y="7373"/>
                  </a:lnTo>
                  <a:lnTo>
                    <a:pt x="9207" y="7300"/>
                  </a:lnTo>
                  <a:lnTo>
                    <a:pt x="9170" y="7263"/>
                  </a:lnTo>
                  <a:lnTo>
                    <a:pt x="9134" y="7226"/>
                  </a:lnTo>
                  <a:lnTo>
                    <a:pt x="8987" y="7226"/>
                  </a:lnTo>
                  <a:lnTo>
                    <a:pt x="8694" y="7336"/>
                  </a:lnTo>
                  <a:lnTo>
                    <a:pt x="8694" y="7300"/>
                  </a:lnTo>
                  <a:lnTo>
                    <a:pt x="8877" y="7153"/>
                  </a:lnTo>
                  <a:lnTo>
                    <a:pt x="9060" y="6970"/>
                  </a:lnTo>
                  <a:lnTo>
                    <a:pt x="9134" y="6860"/>
                  </a:lnTo>
                  <a:lnTo>
                    <a:pt x="9244" y="7043"/>
                  </a:lnTo>
                  <a:lnTo>
                    <a:pt x="9501" y="7446"/>
                  </a:lnTo>
                  <a:lnTo>
                    <a:pt x="9537" y="7593"/>
                  </a:lnTo>
                  <a:lnTo>
                    <a:pt x="9317" y="7887"/>
                  </a:lnTo>
                  <a:lnTo>
                    <a:pt x="9024" y="8143"/>
                  </a:lnTo>
                  <a:lnTo>
                    <a:pt x="8730" y="8364"/>
                  </a:lnTo>
                  <a:lnTo>
                    <a:pt x="8400" y="8547"/>
                  </a:lnTo>
                  <a:lnTo>
                    <a:pt x="8070" y="8657"/>
                  </a:lnTo>
                  <a:lnTo>
                    <a:pt x="7703" y="8694"/>
                  </a:lnTo>
                  <a:lnTo>
                    <a:pt x="7520" y="8694"/>
                  </a:lnTo>
                  <a:lnTo>
                    <a:pt x="7373" y="8657"/>
                  </a:lnTo>
                  <a:lnTo>
                    <a:pt x="7190" y="8620"/>
                  </a:lnTo>
                  <a:lnTo>
                    <a:pt x="7006" y="8547"/>
                  </a:lnTo>
                  <a:lnTo>
                    <a:pt x="6823" y="8437"/>
                  </a:lnTo>
                  <a:lnTo>
                    <a:pt x="6676" y="8290"/>
                  </a:lnTo>
                  <a:lnTo>
                    <a:pt x="6419" y="7997"/>
                  </a:lnTo>
                  <a:lnTo>
                    <a:pt x="6199" y="7667"/>
                  </a:lnTo>
                  <a:lnTo>
                    <a:pt x="6053" y="7300"/>
                  </a:lnTo>
                  <a:lnTo>
                    <a:pt x="6016" y="6896"/>
                  </a:lnTo>
                  <a:lnTo>
                    <a:pt x="6016" y="6676"/>
                  </a:lnTo>
                  <a:lnTo>
                    <a:pt x="6053" y="6493"/>
                  </a:lnTo>
                  <a:lnTo>
                    <a:pt x="6089" y="6309"/>
                  </a:lnTo>
                  <a:lnTo>
                    <a:pt x="6163" y="6126"/>
                  </a:lnTo>
                  <a:lnTo>
                    <a:pt x="6273" y="5943"/>
                  </a:lnTo>
                  <a:lnTo>
                    <a:pt x="6383" y="5759"/>
                  </a:lnTo>
                  <a:lnTo>
                    <a:pt x="6566" y="5576"/>
                  </a:lnTo>
                  <a:lnTo>
                    <a:pt x="6786" y="5429"/>
                  </a:lnTo>
                  <a:close/>
                  <a:moveTo>
                    <a:pt x="3852" y="0"/>
                  </a:moveTo>
                  <a:lnTo>
                    <a:pt x="3522" y="37"/>
                  </a:lnTo>
                  <a:lnTo>
                    <a:pt x="3191" y="110"/>
                  </a:lnTo>
                  <a:lnTo>
                    <a:pt x="2898" y="257"/>
                  </a:lnTo>
                  <a:lnTo>
                    <a:pt x="2604" y="440"/>
                  </a:lnTo>
                  <a:lnTo>
                    <a:pt x="2348" y="660"/>
                  </a:lnTo>
                  <a:lnTo>
                    <a:pt x="2091" y="660"/>
                  </a:lnTo>
                  <a:lnTo>
                    <a:pt x="1871" y="734"/>
                  </a:lnTo>
                  <a:lnTo>
                    <a:pt x="1687" y="880"/>
                  </a:lnTo>
                  <a:lnTo>
                    <a:pt x="1541" y="1064"/>
                  </a:lnTo>
                  <a:lnTo>
                    <a:pt x="1394" y="1284"/>
                  </a:lnTo>
                  <a:lnTo>
                    <a:pt x="1321" y="1504"/>
                  </a:lnTo>
                  <a:lnTo>
                    <a:pt x="1137" y="1944"/>
                  </a:lnTo>
                  <a:lnTo>
                    <a:pt x="660" y="3522"/>
                  </a:lnTo>
                  <a:lnTo>
                    <a:pt x="404" y="4292"/>
                  </a:lnTo>
                  <a:lnTo>
                    <a:pt x="183" y="5062"/>
                  </a:lnTo>
                  <a:lnTo>
                    <a:pt x="37" y="5759"/>
                  </a:lnTo>
                  <a:lnTo>
                    <a:pt x="0" y="6126"/>
                  </a:lnTo>
                  <a:lnTo>
                    <a:pt x="0" y="6456"/>
                  </a:lnTo>
                  <a:lnTo>
                    <a:pt x="0" y="6786"/>
                  </a:lnTo>
                  <a:lnTo>
                    <a:pt x="73" y="7153"/>
                  </a:lnTo>
                  <a:lnTo>
                    <a:pt x="183" y="7483"/>
                  </a:lnTo>
                  <a:lnTo>
                    <a:pt x="330" y="7813"/>
                  </a:lnTo>
                  <a:lnTo>
                    <a:pt x="477" y="8033"/>
                  </a:lnTo>
                  <a:lnTo>
                    <a:pt x="660" y="8253"/>
                  </a:lnTo>
                  <a:lnTo>
                    <a:pt x="880" y="8474"/>
                  </a:lnTo>
                  <a:lnTo>
                    <a:pt x="1101" y="8657"/>
                  </a:lnTo>
                  <a:lnTo>
                    <a:pt x="1357" y="8767"/>
                  </a:lnTo>
                  <a:lnTo>
                    <a:pt x="1651" y="8877"/>
                  </a:lnTo>
                  <a:lnTo>
                    <a:pt x="1908" y="8914"/>
                  </a:lnTo>
                  <a:lnTo>
                    <a:pt x="2201" y="8950"/>
                  </a:lnTo>
                  <a:lnTo>
                    <a:pt x="2458" y="8914"/>
                  </a:lnTo>
                  <a:lnTo>
                    <a:pt x="2678" y="8840"/>
                  </a:lnTo>
                  <a:lnTo>
                    <a:pt x="2898" y="8730"/>
                  </a:lnTo>
                  <a:lnTo>
                    <a:pt x="3081" y="8620"/>
                  </a:lnTo>
                  <a:lnTo>
                    <a:pt x="3448" y="8290"/>
                  </a:lnTo>
                  <a:lnTo>
                    <a:pt x="3778" y="7923"/>
                  </a:lnTo>
                  <a:lnTo>
                    <a:pt x="3815" y="7960"/>
                  </a:lnTo>
                  <a:lnTo>
                    <a:pt x="3925" y="7960"/>
                  </a:lnTo>
                  <a:lnTo>
                    <a:pt x="4035" y="7887"/>
                  </a:lnTo>
                  <a:lnTo>
                    <a:pt x="4108" y="7813"/>
                  </a:lnTo>
                  <a:lnTo>
                    <a:pt x="4108" y="7740"/>
                  </a:lnTo>
                  <a:lnTo>
                    <a:pt x="4072" y="7593"/>
                  </a:lnTo>
                  <a:lnTo>
                    <a:pt x="4182" y="7446"/>
                  </a:lnTo>
                  <a:lnTo>
                    <a:pt x="4512" y="6896"/>
                  </a:lnTo>
                  <a:lnTo>
                    <a:pt x="4769" y="6309"/>
                  </a:lnTo>
                  <a:lnTo>
                    <a:pt x="5025" y="5722"/>
                  </a:lnTo>
                  <a:lnTo>
                    <a:pt x="5209" y="5099"/>
                  </a:lnTo>
                  <a:lnTo>
                    <a:pt x="5246" y="5062"/>
                  </a:lnTo>
                  <a:lnTo>
                    <a:pt x="5282" y="4989"/>
                  </a:lnTo>
                  <a:lnTo>
                    <a:pt x="5282" y="4915"/>
                  </a:lnTo>
                  <a:lnTo>
                    <a:pt x="5466" y="4292"/>
                  </a:lnTo>
                  <a:lnTo>
                    <a:pt x="5612" y="3632"/>
                  </a:lnTo>
                  <a:lnTo>
                    <a:pt x="5722" y="2971"/>
                  </a:lnTo>
                  <a:lnTo>
                    <a:pt x="5796" y="2311"/>
                  </a:lnTo>
                  <a:lnTo>
                    <a:pt x="5832" y="1981"/>
                  </a:lnTo>
                  <a:lnTo>
                    <a:pt x="5796" y="1651"/>
                  </a:lnTo>
                  <a:lnTo>
                    <a:pt x="5759" y="1357"/>
                  </a:lnTo>
                  <a:lnTo>
                    <a:pt x="5649" y="1064"/>
                  </a:lnTo>
                  <a:lnTo>
                    <a:pt x="5539" y="807"/>
                  </a:lnTo>
                  <a:lnTo>
                    <a:pt x="5356" y="587"/>
                  </a:lnTo>
                  <a:lnTo>
                    <a:pt x="5099" y="367"/>
                  </a:lnTo>
                  <a:lnTo>
                    <a:pt x="4842" y="184"/>
                  </a:lnTo>
                  <a:lnTo>
                    <a:pt x="4512" y="73"/>
                  </a:lnTo>
                  <a:lnTo>
                    <a:pt x="4182" y="0"/>
                  </a:lnTo>
                  <a:close/>
                  <a:moveTo>
                    <a:pt x="8730" y="3962"/>
                  </a:moveTo>
                  <a:lnTo>
                    <a:pt x="8584" y="4072"/>
                  </a:lnTo>
                  <a:lnTo>
                    <a:pt x="8437" y="4182"/>
                  </a:lnTo>
                  <a:lnTo>
                    <a:pt x="8327" y="4329"/>
                  </a:lnTo>
                  <a:lnTo>
                    <a:pt x="7887" y="4439"/>
                  </a:lnTo>
                  <a:lnTo>
                    <a:pt x="7336" y="4585"/>
                  </a:lnTo>
                  <a:lnTo>
                    <a:pt x="6786" y="4842"/>
                  </a:lnTo>
                  <a:lnTo>
                    <a:pt x="6566" y="4989"/>
                  </a:lnTo>
                  <a:lnTo>
                    <a:pt x="6309" y="5172"/>
                  </a:lnTo>
                  <a:lnTo>
                    <a:pt x="6089" y="5356"/>
                  </a:lnTo>
                  <a:lnTo>
                    <a:pt x="5906" y="5576"/>
                  </a:lnTo>
                  <a:lnTo>
                    <a:pt x="5759" y="5796"/>
                  </a:lnTo>
                  <a:lnTo>
                    <a:pt x="5612" y="6053"/>
                  </a:lnTo>
                  <a:lnTo>
                    <a:pt x="5539" y="6309"/>
                  </a:lnTo>
                  <a:lnTo>
                    <a:pt x="5502" y="6603"/>
                  </a:lnTo>
                  <a:lnTo>
                    <a:pt x="5466" y="6860"/>
                  </a:lnTo>
                  <a:lnTo>
                    <a:pt x="5502" y="7116"/>
                  </a:lnTo>
                  <a:lnTo>
                    <a:pt x="5539" y="7373"/>
                  </a:lnTo>
                  <a:lnTo>
                    <a:pt x="5612" y="7630"/>
                  </a:lnTo>
                  <a:lnTo>
                    <a:pt x="5722" y="7887"/>
                  </a:lnTo>
                  <a:lnTo>
                    <a:pt x="5869" y="8107"/>
                  </a:lnTo>
                  <a:lnTo>
                    <a:pt x="6016" y="8327"/>
                  </a:lnTo>
                  <a:lnTo>
                    <a:pt x="6199" y="8547"/>
                  </a:lnTo>
                  <a:lnTo>
                    <a:pt x="6419" y="8730"/>
                  </a:lnTo>
                  <a:lnTo>
                    <a:pt x="6639" y="8914"/>
                  </a:lnTo>
                  <a:lnTo>
                    <a:pt x="6860" y="9060"/>
                  </a:lnTo>
                  <a:lnTo>
                    <a:pt x="7116" y="9170"/>
                  </a:lnTo>
                  <a:lnTo>
                    <a:pt x="7410" y="9244"/>
                  </a:lnTo>
                  <a:lnTo>
                    <a:pt x="7703" y="9281"/>
                  </a:lnTo>
                  <a:lnTo>
                    <a:pt x="8033" y="9244"/>
                  </a:lnTo>
                  <a:lnTo>
                    <a:pt x="8327" y="9170"/>
                  </a:lnTo>
                  <a:lnTo>
                    <a:pt x="8620" y="9024"/>
                  </a:lnTo>
                  <a:lnTo>
                    <a:pt x="8877" y="8877"/>
                  </a:lnTo>
                  <a:lnTo>
                    <a:pt x="9391" y="8547"/>
                  </a:lnTo>
                  <a:lnTo>
                    <a:pt x="9611" y="8364"/>
                  </a:lnTo>
                  <a:lnTo>
                    <a:pt x="9794" y="8143"/>
                  </a:lnTo>
                  <a:lnTo>
                    <a:pt x="9977" y="7923"/>
                  </a:lnTo>
                  <a:lnTo>
                    <a:pt x="10161" y="7703"/>
                  </a:lnTo>
                  <a:lnTo>
                    <a:pt x="10418" y="7190"/>
                  </a:lnTo>
                  <a:lnTo>
                    <a:pt x="10638" y="6676"/>
                  </a:lnTo>
                  <a:lnTo>
                    <a:pt x="10711" y="6346"/>
                  </a:lnTo>
                  <a:lnTo>
                    <a:pt x="10748" y="6053"/>
                  </a:lnTo>
                  <a:lnTo>
                    <a:pt x="10748" y="5722"/>
                  </a:lnTo>
                  <a:lnTo>
                    <a:pt x="10711" y="5466"/>
                  </a:lnTo>
                  <a:lnTo>
                    <a:pt x="10601" y="5172"/>
                  </a:lnTo>
                  <a:lnTo>
                    <a:pt x="10454" y="4915"/>
                  </a:lnTo>
                  <a:lnTo>
                    <a:pt x="10271" y="4659"/>
                  </a:lnTo>
                  <a:lnTo>
                    <a:pt x="10051" y="4439"/>
                  </a:lnTo>
                  <a:lnTo>
                    <a:pt x="9794" y="4255"/>
                  </a:lnTo>
                  <a:lnTo>
                    <a:pt x="9537" y="4108"/>
                  </a:lnTo>
                  <a:lnTo>
                    <a:pt x="9244" y="3998"/>
                  </a:lnTo>
                  <a:lnTo>
                    <a:pt x="8950" y="396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6385050" y="4208725"/>
              <a:ext cx="422775" cy="298975"/>
            </a:xfrm>
            <a:custGeom>
              <a:avLst/>
              <a:gdLst/>
              <a:ahLst/>
              <a:cxnLst/>
              <a:rect l="l" t="t" r="r" b="b"/>
              <a:pathLst>
                <a:path w="16911" h="11959" extrusionOk="0">
                  <a:moveTo>
                    <a:pt x="12215" y="8951"/>
                  </a:moveTo>
                  <a:lnTo>
                    <a:pt x="12032" y="9098"/>
                  </a:lnTo>
                  <a:lnTo>
                    <a:pt x="11848" y="9244"/>
                  </a:lnTo>
                  <a:lnTo>
                    <a:pt x="11408" y="9538"/>
                  </a:lnTo>
                  <a:lnTo>
                    <a:pt x="11005" y="9685"/>
                  </a:lnTo>
                  <a:lnTo>
                    <a:pt x="10638" y="9868"/>
                  </a:lnTo>
                  <a:lnTo>
                    <a:pt x="10124" y="10051"/>
                  </a:lnTo>
                  <a:lnTo>
                    <a:pt x="9977" y="10125"/>
                  </a:lnTo>
                  <a:lnTo>
                    <a:pt x="9794" y="10161"/>
                  </a:lnTo>
                  <a:lnTo>
                    <a:pt x="9904" y="9978"/>
                  </a:lnTo>
                  <a:lnTo>
                    <a:pt x="10051" y="9795"/>
                  </a:lnTo>
                  <a:lnTo>
                    <a:pt x="10344" y="9758"/>
                  </a:lnTo>
                  <a:lnTo>
                    <a:pt x="10601" y="9648"/>
                  </a:lnTo>
                  <a:lnTo>
                    <a:pt x="10858" y="9538"/>
                  </a:lnTo>
                  <a:lnTo>
                    <a:pt x="11115" y="9354"/>
                  </a:lnTo>
                  <a:lnTo>
                    <a:pt x="11335" y="9171"/>
                  </a:lnTo>
                  <a:lnTo>
                    <a:pt x="11371" y="9061"/>
                  </a:lnTo>
                  <a:lnTo>
                    <a:pt x="11445" y="9061"/>
                  </a:lnTo>
                  <a:lnTo>
                    <a:pt x="11481" y="9024"/>
                  </a:lnTo>
                  <a:lnTo>
                    <a:pt x="11848" y="8951"/>
                  </a:lnTo>
                  <a:close/>
                  <a:moveTo>
                    <a:pt x="12619" y="8988"/>
                  </a:moveTo>
                  <a:lnTo>
                    <a:pt x="12839" y="9061"/>
                  </a:lnTo>
                  <a:lnTo>
                    <a:pt x="12839" y="9171"/>
                  </a:lnTo>
                  <a:lnTo>
                    <a:pt x="12215" y="9685"/>
                  </a:lnTo>
                  <a:lnTo>
                    <a:pt x="11518" y="10125"/>
                  </a:lnTo>
                  <a:lnTo>
                    <a:pt x="11115" y="10345"/>
                  </a:lnTo>
                  <a:lnTo>
                    <a:pt x="10711" y="10528"/>
                  </a:lnTo>
                  <a:lnTo>
                    <a:pt x="10308" y="10712"/>
                  </a:lnTo>
                  <a:lnTo>
                    <a:pt x="9904" y="10932"/>
                  </a:lnTo>
                  <a:lnTo>
                    <a:pt x="9831" y="10822"/>
                  </a:lnTo>
                  <a:lnTo>
                    <a:pt x="9794" y="10712"/>
                  </a:lnTo>
                  <a:lnTo>
                    <a:pt x="9757" y="10455"/>
                  </a:lnTo>
                  <a:lnTo>
                    <a:pt x="9904" y="10455"/>
                  </a:lnTo>
                  <a:lnTo>
                    <a:pt x="10051" y="10381"/>
                  </a:lnTo>
                  <a:lnTo>
                    <a:pt x="10344" y="10271"/>
                  </a:lnTo>
                  <a:lnTo>
                    <a:pt x="11078" y="10015"/>
                  </a:lnTo>
                  <a:lnTo>
                    <a:pt x="11481" y="9831"/>
                  </a:lnTo>
                  <a:lnTo>
                    <a:pt x="11922" y="9611"/>
                  </a:lnTo>
                  <a:lnTo>
                    <a:pt x="12288" y="9318"/>
                  </a:lnTo>
                  <a:lnTo>
                    <a:pt x="12435" y="9171"/>
                  </a:lnTo>
                  <a:lnTo>
                    <a:pt x="12619" y="8988"/>
                  </a:lnTo>
                  <a:close/>
                  <a:moveTo>
                    <a:pt x="9464" y="514"/>
                  </a:moveTo>
                  <a:lnTo>
                    <a:pt x="9721" y="551"/>
                  </a:lnTo>
                  <a:lnTo>
                    <a:pt x="9941" y="588"/>
                  </a:lnTo>
                  <a:lnTo>
                    <a:pt x="10161" y="661"/>
                  </a:lnTo>
                  <a:lnTo>
                    <a:pt x="10344" y="771"/>
                  </a:lnTo>
                  <a:lnTo>
                    <a:pt x="10491" y="918"/>
                  </a:lnTo>
                  <a:lnTo>
                    <a:pt x="10564" y="1101"/>
                  </a:lnTo>
                  <a:lnTo>
                    <a:pt x="10601" y="1101"/>
                  </a:lnTo>
                  <a:lnTo>
                    <a:pt x="10528" y="1211"/>
                  </a:lnTo>
                  <a:lnTo>
                    <a:pt x="10528" y="1321"/>
                  </a:lnTo>
                  <a:lnTo>
                    <a:pt x="10564" y="1615"/>
                  </a:lnTo>
                  <a:lnTo>
                    <a:pt x="10638" y="1871"/>
                  </a:lnTo>
                  <a:lnTo>
                    <a:pt x="10748" y="2091"/>
                  </a:lnTo>
                  <a:lnTo>
                    <a:pt x="10931" y="2348"/>
                  </a:lnTo>
                  <a:lnTo>
                    <a:pt x="11005" y="2495"/>
                  </a:lnTo>
                  <a:lnTo>
                    <a:pt x="11041" y="2678"/>
                  </a:lnTo>
                  <a:lnTo>
                    <a:pt x="11041" y="2752"/>
                  </a:lnTo>
                  <a:lnTo>
                    <a:pt x="11005" y="2788"/>
                  </a:lnTo>
                  <a:lnTo>
                    <a:pt x="10931" y="2788"/>
                  </a:lnTo>
                  <a:lnTo>
                    <a:pt x="10858" y="2752"/>
                  </a:lnTo>
                  <a:lnTo>
                    <a:pt x="10784" y="2642"/>
                  </a:lnTo>
                  <a:lnTo>
                    <a:pt x="10674" y="2312"/>
                  </a:lnTo>
                  <a:lnTo>
                    <a:pt x="10601" y="2128"/>
                  </a:lnTo>
                  <a:lnTo>
                    <a:pt x="10491" y="1981"/>
                  </a:lnTo>
                  <a:lnTo>
                    <a:pt x="10381" y="1798"/>
                  </a:lnTo>
                  <a:lnTo>
                    <a:pt x="10234" y="1651"/>
                  </a:lnTo>
                  <a:lnTo>
                    <a:pt x="10088" y="1541"/>
                  </a:lnTo>
                  <a:lnTo>
                    <a:pt x="9904" y="1431"/>
                  </a:lnTo>
                  <a:lnTo>
                    <a:pt x="9721" y="1358"/>
                  </a:lnTo>
                  <a:lnTo>
                    <a:pt x="9537" y="1321"/>
                  </a:lnTo>
                  <a:lnTo>
                    <a:pt x="9134" y="1321"/>
                  </a:lnTo>
                  <a:lnTo>
                    <a:pt x="8950" y="1358"/>
                  </a:lnTo>
                  <a:lnTo>
                    <a:pt x="8767" y="1431"/>
                  </a:lnTo>
                  <a:lnTo>
                    <a:pt x="8694" y="1468"/>
                  </a:lnTo>
                  <a:lnTo>
                    <a:pt x="8657" y="1505"/>
                  </a:lnTo>
                  <a:lnTo>
                    <a:pt x="8694" y="1615"/>
                  </a:lnTo>
                  <a:lnTo>
                    <a:pt x="8767" y="1688"/>
                  </a:lnTo>
                  <a:lnTo>
                    <a:pt x="8804" y="1725"/>
                  </a:lnTo>
                  <a:lnTo>
                    <a:pt x="8877" y="1725"/>
                  </a:lnTo>
                  <a:lnTo>
                    <a:pt x="9097" y="1688"/>
                  </a:lnTo>
                  <a:lnTo>
                    <a:pt x="9281" y="1688"/>
                  </a:lnTo>
                  <a:lnTo>
                    <a:pt x="9501" y="1725"/>
                  </a:lnTo>
                  <a:lnTo>
                    <a:pt x="9684" y="1798"/>
                  </a:lnTo>
                  <a:lnTo>
                    <a:pt x="9867" y="1871"/>
                  </a:lnTo>
                  <a:lnTo>
                    <a:pt x="10014" y="2018"/>
                  </a:lnTo>
                  <a:lnTo>
                    <a:pt x="10161" y="2165"/>
                  </a:lnTo>
                  <a:lnTo>
                    <a:pt x="10271" y="2348"/>
                  </a:lnTo>
                  <a:lnTo>
                    <a:pt x="10418" y="2788"/>
                  </a:lnTo>
                  <a:lnTo>
                    <a:pt x="10528" y="2972"/>
                  </a:lnTo>
                  <a:lnTo>
                    <a:pt x="10638" y="3119"/>
                  </a:lnTo>
                  <a:lnTo>
                    <a:pt x="10528" y="3192"/>
                  </a:lnTo>
                  <a:lnTo>
                    <a:pt x="10308" y="3375"/>
                  </a:lnTo>
                  <a:lnTo>
                    <a:pt x="10088" y="3595"/>
                  </a:lnTo>
                  <a:lnTo>
                    <a:pt x="9904" y="3816"/>
                  </a:lnTo>
                  <a:lnTo>
                    <a:pt x="9794" y="4072"/>
                  </a:lnTo>
                  <a:lnTo>
                    <a:pt x="9721" y="4292"/>
                  </a:lnTo>
                  <a:lnTo>
                    <a:pt x="9684" y="4512"/>
                  </a:lnTo>
                  <a:lnTo>
                    <a:pt x="9721" y="4733"/>
                  </a:lnTo>
                  <a:lnTo>
                    <a:pt x="9757" y="4953"/>
                  </a:lnTo>
                  <a:lnTo>
                    <a:pt x="9867" y="5136"/>
                  </a:lnTo>
                  <a:lnTo>
                    <a:pt x="10014" y="5283"/>
                  </a:lnTo>
                  <a:lnTo>
                    <a:pt x="10198" y="5429"/>
                  </a:lnTo>
                  <a:lnTo>
                    <a:pt x="10418" y="5503"/>
                  </a:lnTo>
                  <a:lnTo>
                    <a:pt x="10638" y="5576"/>
                  </a:lnTo>
                  <a:lnTo>
                    <a:pt x="10895" y="5540"/>
                  </a:lnTo>
                  <a:lnTo>
                    <a:pt x="11151" y="5503"/>
                  </a:lnTo>
                  <a:lnTo>
                    <a:pt x="11371" y="5393"/>
                  </a:lnTo>
                  <a:lnTo>
                    <a:pt x="12032" y="5063"/>
                  </a:lnTo>
                  <a:lnTo>
                    <a:pt x="12692" y="4659"/>
                  </a:lnTo>
                  <a:lnTo>
                    <a:pt x="12729" y="4586"/>
                  </a:lnTo>
                  <a:lnTo>
                    <a:pt x="12765" y="4512"/>
                  </a:lnTo>
                  <a:lnTo>
                    <a:pt x="12765" y="4439"/>
                  </a:lnTo>
                  <a:lnTo>
                    <a:pt x="12729" y="4402"/>
                  </a:lnTo>
                  <a:lnTo>
                    <a:pt x="12692" y="4329"/>
                  </a:lnTo>
                  <a:lnTo>
                    <a:pt x="12619" y="4292"/>
                  </a:lnTo>
                  <a:lnTo>
                    <a:pt x="12472" y="4292"/>
                  </a:lnTo>
                  <a:lnTo>
                    <a:pt x="12032" y="4549"/>
                  </a:lnTo>
                  <a:lnTo>
                    <a:pt x="11591" y="4843"/>
                  </a:lnTo>
                  <a:lnTo>
                    <a:pt x="11371" y="4953"/>
                  </a:lnTo>
                  <a:lnTo>
                    <a:pt x="11151" y="5063"/>
                  </a:lnTo>
                  <a:lnTo>
                    <a:pt x="10895" y="5136"/>
                  </a:lnTo>
                  <a:lnTo>
                    <a:pt x="10528" y="5136"/>
                  </a:lnTo>
                  <a:lnTo>
                    <a:pt x="10418" y="5099"/>
                  </a:lnTo>
                  <a:lnTo>
                    <a:pt x="10308" y="5026"/>
                  </a:lnTo>
                  <a:lnTo>
                    <a:pt x="10234" y="4953"/>
                  </a:lnTo>
                  <a:lnTo>
                    <a:pt x="10161" y="4843"/>
                  </a:lnTo>
                  <a:lnTo>
                    <a:pt x="10124" y="4733"/>
                  </a:lnTo>
                  <a:lnTo>
                    <a:pt x="10088" y="4476"/>
                  </a:lnTo>
                  <a:lnTo>
                    <a:pt x="10124" y="4366"/>
                  </a:lnTo>
                  <a:lnTo>
                    <a:pt x="10161" y="4219"/>
                  </a:lnTo>
                  <a:lnTo>
                    <a:pt x="10271" y="3999"/>
                  </a:lnTo>
                  <a:lnTo>
                    <a:pt x="10454" y="3816"/>
                  </a:lnTo>
                  <a:lnTo>
                    <a:pt x="10674" y="3632"/>
                  </a:lnTo>
                  <a:lnTo>
                    <a:pt x="10968" y="3375"/>
                  </a:lnTo>
                  <a:lnTo>
                    <a:pt x="11225" y="3119"/>
                  </a:lnTo>
                  <a:lnTo>
                    <a:pt x="11335" y="2972"/>
                  </a:lnTo>
                  <a:lnTo>
                    <a:pt x="11408" y="2825"/>
                  </a:lnTo>
                  <a:lnTo>
                    <a:pt x="11408" y="2642"/>
                  </a:lnTo>
                  <a:lnTo>
                    <a:pt x="11408" y="2422"/>
                  </a:lnTo>
                  <a:lnTo>
                    <a:pt x="11335" y="2275"/>
                  </a:lnTo>
                  <a:lnTo>
                    <a:pt x="11261" y="2165"/>
                  </a:lnTo>
                  <a:lnTo>
                    <a:pt x="11078" y="1871"/>
                  </a:lnTo>
                  <a:lnTo>
                    <a:pt x="10895" y="1578"/>
                  </a:lnTo>
                  <a:lnTo>
                    <a:pt x="10821" y="1431"/>
                  </a:lnTo>
                  <a:lnTo>
                    <a:pt x="10821" y="1284"/>
                  </a:lnTo>
                  <a:lnTo>
                    <a:pt x="10895" y="1248"/>
                  </a:lnTo>
                  <a:lnTo>
                    <a:pt x="11298" y="1138"/>
                  </a:lnTo>
                  <a:lnTo>
                    <a:pt x="11702" y="1028"/>
                  </a:lnTo>
                  <a:lnTo>
                    <a:pt x="12142" y="954"/>
                  </a:lnTo>
                  <a:lnTo>
                    <a:pt x="12582" y="918"/>
                  </a:lnTo>
                  <a:lnTo>
                    <a:pt x="12802" y="954"/>
                  </a:lnTo>
                  <a:lnTo>
                    <a:pt x="13022" y="1028"/>
                  </a:lnTo>
                  <a:lnTo>
                    <a:pt x="13205" y="1101"/>
                  </a:lnTo>
                  <a:lnTo>
                    <a:pt x="13352" y="1211"/>
                  </a:lnTo>
                  <a:lnTo>
                    <a:pt x="13499" y="1358"/>
                  </a:lnTo>
                  <a:lnTo>
                    <a:pt x="13609" y="1505"/>
                  </a:lnTo>
                  <a:lnTo>
                    <a:pt x="13829" y="1908"/>
                  </a:lnTo>
                  <a:lnTo>
                    <a:pt x="14012" y="2202"/>
                  </a:lnTo>
                  <a:lnTo>
                    <a:pt x="13866" y="2422"/>
                  </a:lnTo>
                  <a:lnTo>
                    <a:pt x="13682" y="2568"/>
                  </a:lnTo>
                  <a:lnTo>
                    <a:pt x="13499" y="2678"/>
                  </a:lnTo>
                  <a:lnTo>
                    <a:pt x="13279" y="2788"/>
                  </a:lnTo>
                  <a:lnTo>
                    <a:pt x="12839" y="2935"/>
                  </a:lnTo>
                  <a:lnTo>
                    <a:pt x="12362" y="3082"/>
                  </a:lnTo>
                  <a:lnTo>
                    <a:pt x="11995" y="3229"/>
                  </a:lnTo>
                  <a:lnTo>
                    <a:pt x="11518" y="3449"/>
                  </a:lnTo>
                  <a:lnTo>
                    <a:pt x="11298" y="3559"/>
                  </a:lnTo>
                  <a:lnTo>
                    <a:pt x="11151" y="3742"/>
                  </a:lnTo>
                  <a:lnTo>
                    <a:pt x="11041" y="3889"/>
                  </a:lnTo>
                  <a:lnTo>
                    <a:pt x="11005" y="3999"/>
                  </a:lnTo>
                  <a:lnTo>
                    <a:pt x="11005" y="4109"/>
                  </a:lnTo>
                  <a:lnTo>
                    <a:pt x="11005" y="4182"/>
                  </a:lnTo>
                  <a:lnTo>
                    <a:pt x="11041" y="4256"/>
                  </a:lnTo>
                  <a:lnTo>
                    <a:pt x="11115" y="4292"/>
                  </a:lnTo>
                  <a:lnTo>
                    <a:pt x="11335" y="4292"/>
                  </a:lnTo>
                  <a:lnTo>
                    <a:pt x="11371" y="4219"/>
                  </a:lnTo>
                  <a:lnTo>
                    <a:pt x="11408" y="4146"/>
                  </a:lnTo>
                  <a:lnTo>
                    <a:pt x="11445" y="4072"/>
                  </a:lnTo>
                  <a:lnTo>
                    <a:pt x="11555" y="3962"/>
                  </a:lnTo>
                  <a:lnTo>
                    <a:pt x="11775" y="3816"/>
                  </a:lnTo>
                  <a:lnTo>
                    <a:pt x="12068" y="3669"/>
                  </a:lnTo>
                  <a:lnTo>
                    <a:pt x="12288" y="3595"/>
                  </a:lnTo>
                  <a:lnTo>
                    <a:pt x="12802" y="3412"/>
                  </a:lnTo>
                  <a:lnTo>
                    <a:pt x="13279" y="3229"/>
                  </a:lnTo>
                  <a:lnTo>
                    <a:pt x="13572" y="3119"/>
                  </a:lnTo>
                  <a:lnTo>
                    <a:pt x="13866" y="2972"/>
                  </a:lnTo>
                  <a:lnTo>
                    <a:pt x="14086" y="2752"/>
                  </a:lnTo>
                  <a:lnTo>
                    <a:pt x="14159" y="2642"/>
                  </a:lnTo>
                  <a:lnTo>
                    <a:pt x="14233" y="2495"/>
                  </a:lnTo>
                  <a:lnTo>
                    <a:pt x="14306" y="2568"/>
                  </a:lnTo>
                  <a:lnTo>
                    <a:pt x="14489" y="2715"/>
                  </a:lnTo>
                  <a:lnTo>
                    <a:pt x="14673" y="2788"/>
                  </a:lnTo>
                  <a:lnTo>
                    <a:pt x="14893" y="2898"/>
                  </a:lnTo>
                  <a:lnTo>
                    <a:pt x="15076" y="3009"/>
                  </a:lnTo>
                  <a:lnTo>
                    <a:pt x="15296" y="3192"/>
                  </a:lnTo>
                  <a:lnTo>
                    <a:pt x="15480" y="3449"/>
                  </a:lnTo>
                  <a:lnTo>
                    <a:pt x="15626" y="3705"/>
                  </a:lnTo>
                  <a:lnTo>
                    <a:pt x="15700" y="3999"/>
                  </a:lnTo>
                  <a:lnTo>
                    <a:pt x="15480" y="4366"/>
                  </a:lnTo>
                  <a:lnTo>
                    <a:pt x="15370" y="4549"/>
                  </a:lnTo>
                  <a:lnTo>
                    <a:pt x="15186" y="4696"/>
                  </a:lnTo>
                  <a:lnTo>
                    <a:pt x="14966" y="4879"/>
                  </a:lnTo>
                  <a:lnTo>
                    <a:pt x="14709" y="5063"/>
                  </a:lnTo>
                  <a:lnTo>
                    <a:pt x="14416" y="5173"/>
                  </a:lnTo>
                  <a:lnTo>
                    <a:pt x="14123" y="5283"/>
                  </a:lnTo>
                  <a:lnTo>
                    <a:pt x="13572" y="5429"/>
                  </a:lnTo>
                  <a:lnTo>
                    <a:pt x="13022" y="5613"/>
                  </a:lnTo>
                  <a:lnTo>
                    <a:pt x="12765" y="5723"/>
                  </a:lnTo>
                  <a:lnTo>
                    <a:pt x="12509" y="5870"/>
                  </a:lnTo>
                  <a:lnTo>
                    <a:pt x="12288" y="6016"/>
                  </a:lnTo>
                  <a:lnTo>
                    <a:pt x="12105" y="6236"/>
                  </a:lnTo>
                  <a:lnTo>
                    <a:pt x="11958" y="6420"/>
                  </a:lnTo>
                  <a:lnTo>
                    <a:pt x="11922" y="6640"/>
                  </a:lnTo>
                  <a:lnTo>
                    <a:pt x="11922" y="6823"/>
                  </a:lnTo>
                  <a:lnTo>
                    <a:pt x="11958" y="7007"/>
                  </a:lnTo>
                  <a:lnTo>
                    <a:pt x="12032" y="7154"/>
                  </a:lnTo>
                  <a:lnTo>
                    <a:pt x="12178" y="7300"/>
                  </a:lnTo>
                  <a:lnTo>
                    <a:pt x="12325" y="7410"/>
                  </a:lnTo>
                  <a:lnTo>
                    <a:pt x="12545" y="7520"/>
                  </a:lnTo>
                  <a:lnTo>
                    <a:pt x="12765" y="7557"/>
                  </a:lnTo>
                  <a:lnTo>
                    <a:pt x="12985" y="7557"/>
                  </a:lnTo>
                  <a:lnTo>
                    <a:pt x="13205" y="7520"/>
                  </a:lnTo>
                  <a:lnTo>
                    <a:pt x="13426" y="7484"/>
                  </a:lnTo>
                  <a:lnTo>
                    <a:pt x="13682" y="7410"/>
                  </a:lnTo>
                  <a:lnTo>
                    <a:pt x="13976" y="7300"/>
                  </a:lnTo>
                  <a:lnTo>
                    <a:pt x="14196" y="7154"/>
                  </a:lnTo>
                  <a:lnTo>
                    <a:pt x="14306" y="7043"/>
                  </a:lnTo>
                  <a:lnTo>
                    <a:pt x="14343" y="6970"/>
                  </a:lnTo>
                  <a:lnTo>
                    <a:pt x="14379" y="6823"/>
                  </a:lnTo>
                  <a:lnTo>
                    <a:pt x="14343" y="6787"/>
                  </a:lnTo>
                  <a:lnTo>
                    <a:pt x="14269" y="6750"/>
                  </a:lnTo>
                  <a:lnTo>
                    <a:pt x="14086" y="6750"/>
                  </a:lnTo>
                  <a:lnTo>
                    <a:pt x="13902" y="6823"/>
                  </a:lnTo>
                  <a:lnTo>
                    <a:pt x="13536" y="6970"/>
                  </a:lnTo>
                  <a:lnTo>
                    <a:pt x="13316" y="7043"/>
                  </a:lnTo>
                  <a:lnTo>
                    <a:pt x="13095" y="7080"/>
                  </a:lnTo>
                  <a:lnTo>
                    <a:pt x="12655" y="7080"/>
                  </a:lnTo>
                  <a:lnTo>
                    <a:pt x="12509" y="7007"/>
                  </a:lnTo>
                  <a:lnTo>
                    <a:pt x="12435" y="6933"/>
                  </a:lnTo>
                  <a:lnTo>
                    <a:pt x="12362" y="6823"/>
                  </a:lnTo>
                  <a:lnTo>
                    <a:pt x="12362" y="6713"/>
                  </a:lnTo>
                  <a:lnTo>
                    <a:pt x="12398" y="6603"/>
                  </a:lnTo>
                  <a:lnTo>
                    <a:pt x="12472" y="6493"/>
                  </a:lnTo>
                  <a:lnTo>
                    <a:pt x="12655" y="6310"/>
                  </a:lnTo>
                  <a:lnTo>
                    <a:pt x="12875" y="6163"/>
                  </a:lnTo>
                  <a:lnTo>
                    <a:pt x="13132" y="6053"/>
                  </a:lnTo>
                  <a:lnTo>
                    <a:pt x="13609" y="5906"/>
                  </a:lnTo>
                  <a:lnTo>
                    <a:pt x="14453" y="5613"/>
                  </a:lnTo>
                  <a:lnTo>
                    <a:pt x="14893" y="5429"/>
                  </a:lnTo>
                  <a:lnTo>
                    <a:pt x="15076" y="5319"/>
                  </a:lnTo>
                  <a:lnTo>
                    <a:pt x="15260" y="5173"/>
                  </a:lnTo>
                  <a:lnTo>
                    <a:pt x="15516" y="4953"/>
                  </a:lnTo>
                  <a:lnTo>
                    <a:pt x="15736" y="4659"/>
                  </a:lnTo>
                  <a:lnTo>
                    <a:pt x="15736" y="4696"/>
                  </a:lnTo>
                  <a:lnTo>
                    <a:pt x="15700" y="4806"/>
                  </a:lnTo>
                  <a:lnTo>
                    <a:pt x="15773" y="4916"/>
                  </a:lnTo>
                  <a:lnTo>
                    <a:pt x="15847" y="4989"/>
                  </a:lnTo>
                  <a:lnTo>
                    <a:pt x="15957" y="5026"/>
                  </a:lnTo>
                  <a:lnTo>
                    <a:pt x="16103" y="5063"/>
                  </a:lnTo>
                  <a:lnTo>
                    <a:pt x="16177" y="5099"/>
                  </a:lnTo>
                  <a:lnTo>
                    <a:pt x="16250" y="5209"/>
                  </a:lnTo>
                  <a:lnTo>
                    <a:pt x="16323" y="5356"/>
                  </a:lnTo>
                  <a:lnTo>
                    <a:pt x="16140" y="5393"/>
                  </a:lnTo>
                  <a:lnTo>
                    <a:pt x="15920" y="5466"/>
                  </a:lnTo>
                  <a:lnTo>
                    <a:pt x="15553" y="5650"/>
                  </a:lnTo>
                  <a:lnTo>
                    <a:pt x="15003" y="5833"/>
                  </a:lnTo>
                  <a:lnTo>
                    <a:pt x="14783" y="5906"/>
                  </a:lnTo>
                  <a:lnTo>
                    <a:pt x="14709" y="5980"/>
                  </a:lnTo>
                  <a:lnTo>
                    <a:pt x="14636" y="6090"/>
                  </a:lnTo>
                  <a:lnTo>
                    <a:pt x="14599" y="6163"/>
                  </a:lnTo>
                  <a:lnTo>
                    <a:pt x="14673" y="6273"/>
                  </a:lnTo>
                  <a:lnTo>
                    <a:pt x="14783" y="6310"/>
                  </a:lnTo>
                  <a:lnTo>
                    <a:pt x="14893" y="6310"/>
                  </a:lnTo>
                  <a:lnTo>
                    <a:pt x="15150" y="6273"/>
                  </a:lnTo>
                  <a:lnTo>
                    <a:pt x="15406" y="6163"/>
                  </a:lnTo>
                  <a:lnTo>
                    <a:pt x="15626" y="6053"/>
                  </a:lnTo>
                  <a:lnTo>
                    <a:pt x="16030" y="5870"/>
                  </a:lnTo>
                  <a:lnTo>
                    <a:pt x="16213" y="5723"/>
                  </a:lnTo>
                  <a:lnTo>
                    <a:pt x="16397" y="5576"/>
                  </a:lnTo>
                  <a:lnTo>
                    <a:pt x="16397" y="5833"/>
                  </a:lnTo>
                  <a:lnTo>
                    <a:pt x="16397" y="6090"/>
                  </a:lnTo>
                  <a:lnTo>
                    <a:pt x="16397" y="6493"/>
                  </a:lnTo>
                  <a:lnTo>
                    <a:pt x="16397" y="6567"/>
                  </a:lnTo>
                  <a:lnTo>
                    <a:pt x="16323" y="6603"/>
                  </a:lnTo>
                  <a:lnTo>
                    <a:pt x="16177" y="6933"/>
                  </a:lnTo>
                  <a:lnTo>
                    <a:pt x="16067" y="7264"/>
                  </a:lnTo>
                  <a:lnTo>
                    <a:pt x="15076" y="7264"/>
                  </a:lnTo>
                  <a:lnTo>
                    <a:pt x="14783" y="7300"/>
                  </a:lnTo>
                  <a:lnTo>
                    <a:pt x="14526" y="7410"/>
                  </a:lnTo>
                  <a:lnTo>
                    <a:pt x="14343" y="7594"/>
                  </a:lnTo>
                  <a:lnTo>
                    <a:pt x="14196" y="7814"/>
                  </a:lnTo>
                  <a:lnTo>
                    <a:pt x="14086" y="8034"/>
                  </a:lnTo>
                  <a:lnTo>
                    <a:pt x="14049" y="8181"/>
                  </a:lnTo>
                  <a:lnTo>
                    <a:pt x="14012" y="8327"/>
                  </a:lnTo>
                  <a:lnTo>
                    <a:pt x="14049" y="8584"/>
                  </a:lnTo>
                  <a:lnTo>
                    <a:pt x="14159" y="8841"/>
                  </a:lnTo>
                  <a:lnTo>
                    <a:pt x="14306" y="9098"/>
                  </a:lnTo>
                  <a:lnTo>
                    <a:pt x="14489" y="9318"/>
                  </a:lnTo>
                  <a:lnTo>
                    <a:pt x="14673" y="9538"/>
                  </a:lnTo>
                  <a:lnTo>
                    <a:pt x="14856" y="9758"/>
                  </a:lnTo>
                  <a:lnTo>
                    <a:pt x="15003" y="9831"/>
                  </a:lnTo>
                  <a:lnTo>
                    <a:pt x="15150" y="9868"/>
                  </a:lnTo>
                  <a:lnTo>
                    <a:pt x="15223" y="9831"/>
                  </a:lnTo>
                  <a:lnTo>
                    <a:pt x="15260" y="9758"/>
                  </a:lnTo>
                  <a:lnTo>
                    <a:pt x="15260" y="9685"/>
                  </a:lnTo>
                  <a:lnTo>
                    <a:pt x="15260" y="9574"/>
                  </a:lnTo>
                  <a:lnTo>
                    <a:pt x="15150" y="9428"/>
                  </a:lnTo>
                  <a:lnTo>
                    <a:pt x="14893" y="9134"/>
                  </a:lnTo>
                  <a:lnTo>
                    <a:pt x="14709" y="8951"/>
                  </a:lnTo>
                  <a:lnTo>
                    <a:pt x="14563" y="8731"/>
                  </a:lnTo>
                  <a:lnTo>
                    <a:pt x="14489" y="8511"/>
                  </a:lnTo>
                  <a:lnTo>
                    <a:pt x="14453" y="8364"/>
                  </a:lnTo>
                  <a:lnTo>
                    <a:pt x="14453" y="8254"/>
                  </a:lnTo>
                  <a:lnTo>
                    <a:pt x="14489" y="8107"/>
                  </a:lnTo>
                  <a:lnTo>
                    <a:pt x="14563" y="7997"/>
                  </a:lnTo>
                  <a:lnTo>
                    <a:pt x="14673" y="7850"/>
                  </a:lnTo>
                  <a:lnTo>
                    <a:pt x="14893" y="7740"/>
                  </a:lnTo>
                  <a:lnTo>
                    <a:pt x="15113" y="7667"/>
                  </a:lnTo>
                  <a:lnTo>
                    <a:pt x="15333" y="7630"/>
                  </a:lnTo>
                  <a:lnTo>
                    <a:pt x="16103" y="7630"/>
                  </a:lnTo>
                  <a:lnTo>
                    <a:pt x="15993" y="7850"/>
                  </a:lnTo>
                  <a:lnTo>
                    <a:pt x="15957" y="7961"/>
                  </a:lnTo>
                  <a:lnTo>
                    <a:pt x="15993" y="8107"/>
                  </a:lnTo>
                  <a:lnTo>
                    <a:pt x="16030" y="8327"/>
                  </a:lnTo>
                  <a:lnTo>
                    <a:pt x="16030" y="8584"/>
                  </a:lnTo>
                  <a:lnTo>
                    <a:pt x="16030" y="8804"/>
                  </a:lnTo>
                  <a:lnTo>
                    <a:pt x="15993" y="9024"/>
                  </a:lnTo>
                  <a:lnTo>
                    <a:pt x="15920" y="8841"/>
                  </a:lnTo>
                  <a:lnTo>
                    <a:pt x="15847" y="8694"/>
                  </a:lnTo>
                  <a:lnTo>
                    <a:pt x="15736" y="8511"/>
                  </a:lnTo>
                  <a:lnTo>
                    <a:pt x="15590" y="8364"/>
                  </a:lnTo>
                  <a:lnTo>
                    <a:pt x="15516" y="8327"/>
                  </a:lnTo>
                  <a:lnTo>
                    <a:pt x="15370" y="8327"/>
                  </a:lnTo>
                  <a:lnTo>
                    <a:pt x="15296" y="8364"/>
                  </a:lnTo>
                  <a:lnTo>
                    <a:pt x="15260" y="8437"/>
                  </a:lnTo>
                  <a:lnTo>
                    <a:pt x="15260" y="8511"/>
                  </a:lnTo>
                  <a:lnTo>
                    <a:pt x="15260" y="8584"/>
                  </a:lnTo>
                  <a:lnTo>
                    <a:pt x="15296" y="8657"/>
                  </a:lnTo>
                  <a:lnTo>
                    <a:pt x="15480" y="8914"/>
                  </a:lnTo>
                  <a:lnTo>
                    <a:pt x="15590" y="9171"/>
                  </a:lnTo>
                  <a:lnTo>
                    <a:pt x="15626" y="9464"/>
                  </a:lnTo>
                  <a:lnTo>
                    <a:pt x="15590" y="9795"/>
                  </a:lnTo>
                  <a:lnTo>
                    <a:pt x="15590" y="9868"/>
                  </a:lnTo>
                  <a:lnTo>
                    <a:pt x="15626" y="9978"/>
                  </a:lnTo>
                  <a:lnTo>
                    <a:pt x="15370" y="10308"/>
                  </a:lnTo>
                  <a:lnTo>
                    <a:pt x="15040" y="10638"/>
                  </a:lnTo>
                  <a:lnTo>
                    <a:pt x="14893" y="10748"/>
                  </a:lnTo>
                  <a:lnTo>
                    <a:pt x="14673" y="10895"/>
                  </a:lnTo>
                  <a:lnTo>
                    <a:pt x="14269" y="11042"/>
                  </a:lnTo>
                  <a:lnTo>
                    <a:pt x="14306" y="10968"/>
                  </a:lnTo>
                  <a:lnTo>
                    <a:pt x="14343" y="10638"/>
                  </a:lnTo>
                  <a:lnTo>
                    <a:pt x="14306" y="10345"/>
                  </a:lnTo>
                  <a:lnTo>
                    <a:pt x="14233" y="10015"/>
                  </a:lnTo>
                  <a:lnTo>
                    <a:pt x="14086" y="9721"/>
                  </a:lnTo>
                  <a:lnTo>
                    <a:pt x="13902" y="9428"/>
                  </a:lnTo>
                  <a:lnTo>
                    <a:pt x="13682" y="9171"/>
                  </a:lnTo>
                  <a:lnTo>
                    <a:pt x="13499" y="9024"/>
                  </a:lnTo>
                  <a:lnTo>
                    <a:pt x="13426" y="8914"/>
                  </a:lnTo>
                  <a:lnTo>
                    <a:pt x="13352" y="8841"/>
                  </a:lnTo>
                  <a:lnTo>
                    <a:pt x="13169" y="8841"/>
                  </a:lnTo>
                  <a:lnTo>
                    <a:pt x="12839" y="8694"/>
                  </a:lnTo>
                  <a:lnTo>
                    <a:pt x="12875" y="8584"/>
                  </a:lnTo>
                  <a:lnTo>
                    <a:pt x="12875" y="8437"/>
                  </a:lnTo>
                  <a:lnTo>
                    <a:pt x="12875" y="8364"/>
                  </a:lnTo>
                  <a:lnTo>
                    <a:pt x="12839" y="8327"/>
                  </a:lnTo>
                  <a:lnTo>
                    <a:pt x="12765" y="8291"/>
                  </a:lnTo>
                  <a:lnTo>
                    <a:pt x="12655" y="8291"/>
                  </a:lnTo>
                  <a:lnTo>
                    <a:pt x="12582" y="8327"/>
                  </a:lnTo>
                  <a:lnTo>
                    <a:pt x="12545" y="8401"/>
                  </a:lnTo>
                  <a:lnTo>
                    <a:pt x="12472" y="8584"/>
                  </a:lnTo>
                  <a:lnTo>
                    <a:pt x="12252" y="8547"/>
                  </a:lnTo>
                  <a:lnTo>
                    <a:pt x="12032" y="8584"/>
                  </a:lnTo>
                  <a:lnTo>
                    <a:pt x="11812" y="8621"/>
                  </a:lnTo>
                  <a:lnTo>
                    <a:pt x="11628" y="8694"/>
                  </a:lnTo>
                  <a:lnTo>
                    <a:pt x="11555" y="8584"/>
                  </a:lnTo>
                  <a:lnTo>
                    <a:pt x="11445" y="8511"/>
                  </a:lnTo>
                  <a:lnTo>
                    <a:pt x="11261" y="8511"/>
                  </a:lnTo>
                  <a:lnTo>
                    <a:pt x="11188" y="8584"/>
                  </a:lnTo>
                  <a:lnTo>
                    <a:pt x="11115" y="8657"/>
                  </a:lnTo>
                  <a:lnTo>
                    <a:pt x="11041" y="8731"/>
                  </a:lnTo>
                  <a:lnTo>
                    <a:pt x="10895" y="8914"/>
                  </a:lnTo>
                  <a:lnTo>
                    <a:pt x="10748" y="9061"/>
                  </a:lnTo>
                  <a:lnTo>
                    <a:pt x="10454" y="9208"/>
                  </a:lnTo>
                  <a:lnTo>
                    <a:pt x="10124" y="9318"/>
                  </a:lnTo>
                  <a:lnTo>
                    <a:pt x="9794" y="9391"/>
                  </a:lnTo>
                  <a:lnTo>
                    <a:pt x="9464" y="9428"/>
                  </a:lnTo>
                  <a:lnTo>
                    <a:pt x="8767" y="9428"/>
                  </a:lnTo>
                  <a:lnTo>
                    <a:pt x="8327" y="9354"/>
                  </a:lnTo>
                  <a:lnTo>
                    <a:pt x="8180" y="9318"/>
                  </a:lnTo>
                  <a:lnTo>
                    <a:pt x="8143" y="9318"/>
                  </a:lnTo>
                  <a:lnTo>
                    <a:pt x="8143" y="9281"/>
                  </a:lnTo>
                  <a:lnTo>
                    <a:pt x="8143" y="9134"/>
                  </a:lnTo>
                  <a:lnTo>
                    <a:pt x="8033" y="9024"/>
                  </a:lnTo>
                  <a:lnTo>
                    <a:pt x="8290" y="8621"/>
                  </a:lnTo>
                  <a:lnTo>
                    <a:pt x="8547" y="8181"/>
                  </a:lnTo>
                  <a:lnTo>
                    <a:pt x="8767" y="7924"/>
                  </a:lnTo>
                  <a:lnTo>
                    <a:pt x="8987" y="7630"/>
                  </a:lnTo>
                  <a:lnTo>
                    <a:pt x="9244" y="7410"/>
                  </a:lnTo>
                  <a:lnTo>
                    <a:pt x="9501" y="7154"/>
                  </a:lnTo>
                  <a:lnTo>
                    <a:pt x="9794" y="6970"/>
                  </a:lnTo>
                  <a:lnTo>
                    <a:pt x="10088" y="6787"/>
                  </a:lnTo>
                  <a:lnTo>
                    <a:pt x="10234" y="6713"/>
                  </a:lnTo>
                  <a:lnTo>
                    <a:pt x="10418" y="6713"/>
                  </a:lnTo>
                  <a:lnTo>
                    <a:pt x="10491" y="6750"/>
                  </a:lnTo>
                  <a:lnTo>
                    <a:pt x="10528" y="6823"/>
                  </a:lnTo>
                  <a:lnTo>
                    <a:pt x="10528" y="6897"/>
                  </a:lnTo>
                  <a:lnTo>
                    <a:pt x="10528" y="7043"/>
                  </a:lnTo>
                  <a:lnTo>
                    <a:pt x="10454" y="7154"/>
                  </a:lnTo>
                  <a:lnTo>
                    <a:pt x="10308" y="7374"/>
                  </a:lnTo>
                  <a:lnTo>
                    <a:pt x="10051" y="7667"/>
                  </a:lnTo>
                  <a:lnTo>
                    <a:pt x="9757" y="7961"/>
                  </a:lnTo>
                  <a:lnTo>
                    <a:pt x="9501" y="8291"/>
                  </a:lnTo>
                  <a:lnTo>
                    <a:pt x="9281" y="8657"/>
                  </a:lnTo>
                  <a:lnTo>
                    <a:pt x="9281" y="8731"/>
                  </a:lnTo>
                  <a:lnTo>
                    <a:pt x="9317" y="8841"/>
                  </a:lnTo>
                  <a:lnTo>
                    <a:pt x="9391" y="8878"/>
                  </a:lnTo>
                  <a:lnTo>
                    <a:pt x="9501" y="8878"/>
                  </a:lnTo>
                  <a:lnTo>
                    <a:pt x="9721" y="8694"/>
                  </a:lnTo>
                  <a:lnTo>
                    <a:pt x="9941" y="8474"/>
                  </a:lnTo>
                  <a:lnTo>
                    <a:pt x="10271" y="7997"/>
                  </a:lnTo>
                  <a:lnTo>
                    <a:pt x="10601" y="7630"/>
                  </a:lnTo>
                  <a:lnTo>
                    <a:pt x="10748" y="7447"/>
                  </a:lnTo>
                  <a:lnTo>
                    <a:pt x="10858" y="7227"/>
                  </a:lnTo>
                  <a:lnTo>
                    <a:pt x="10895" y="7043"/>
                  </a:lnTo>
                  <a:lnTo>
                    <a:pt x="10895" y="6860"/>
                  </a:lnTo>
                  <a:lnTo>
                    <a:pt x="10858" y="6677"/>
                  </a:lnTo>
                  <a:lnTo>
                    <a:pt x="10784" y="6530"/>
                  </a:lnTo>
                  <a:lnTo>
                    <a:pt x="10674" y="6383"/>
                  </a:lnTo>
                  <a:lnTo>
                    <a:pt x="10491" y="6310"/>
                  </a:lnTo>
                  <a:lnTo>
                    <a:pt x="10344" y="6310"/>
                  </a:lnTo>
                  <a:lnTo>
                    <a:pt x="10124" y="6347"/>
                  </a:lnTo>
                  <a:lnTo>
                    <a:pt x="9904" y="6420"/>
                  </a:lnTo>
                  <a:lnTo>
                    <a:pt x="9684" y="6567"/>
                  </a:lnTo>
                  <a:lnTo>
                    <a:pt x="9281" y="6860"/>
                  </a:lnTo>
                  <a:lnTo>
                    <a:pt x="8914" y="7190"/>
                  </a:lnTo>
                  <a:lnTo>
                    <a:pt x="8584" y="7557"/>
                  </a:lnTo>
                  <a:lnTo>
                    <a:pt x="8290" y="7887"/>
                  </a:lnTo>
                  <a:lnTo>
                    <a:pt x="8033" y="8254"/>
                  </a:lnTo>
                  <a:lnTo>
                    <a:pt x="7850" y="8657"/>
                  </a:lnTo>
                  <a:lnTo>
                    <a:pt x="7777" y="8878"/>
                  </a:lnTo>
                  <a:lnTo>
                    <a:pt x="7740" y="9098"/>
                  </a:lnTo>
                  <a:lnTo>
                    <a:pt x="7703" y="9098"/>
                  </a:lnTo>
                  <a:lnTo>
                    <a:pt x="7667" y="9171"/>
                  </a:lnTo>
                  <a:lnTo>
                    <a:pt x="7556" y="9208"/>
                  </a:lnTo>
                  <a:lnTo>
                    <a:pt x="7300" y="9208"/>
                  </a:lnTo>
                  <a:lnTo>
                    <a:pt x="6823" y="9098"/>
                  </a:lnTo>
                  <a:lnTo>
                    <a:pt x="6236" y="9098"/>
                  </a:lnTo>
                  <a:lnTo>
                    <a:pt x="5686" y="9171"/>
                  </a:lnTo>
                  <a:lnTo>
                    <a:pt x="5612" y="9171"/>
                  </a:lnTo>
                  <a:lnTo>
                    <a:pt x="5612" y="8988"/>
                  </a:lnTo>
                  <a:lnTo>
                    <a:pt x="5612" y="8804"/>
                  </a:lnTo>
                  <a:lnTo>
                    <a:pt x="5686" y="8657"/>
                  </a:lnTo>
                  <a:lnTo>
                    <a:pt x="5759" y="8511"/>
                  </a:lnTo>
                  <a:lnTo>
                    <a:pt x="5869" y="8364"/>
                  </a:lnTo>
                  <a:lnTo>
                    <a:pt x="6016" y="8291"/>
                  </a:lnTo>
                  <a:lnTo>
                    <a:pt x="6163" y="8181"/>
                  </a:lnTo>
                  <a:lnTo>
                    <a:pt x="6383" y="8144"/>
                  </a:lnTo>
                  <a:lnTo>
                    <a:pt x="6749" y="8034"/>
                  </a:lnTo>
                  <a:lnTo>
                    <a:pt x="7080" y="7924"/>
                  </a:lnTo>
                  <a:lnTo>
                    <a:pt x="7410" y="7777"/>
                  </a:lnTo>
                  <a:lnTo>
                    <a:pt x="7703" y="7594"/>
                  </a:lnTo>
                  <a:lnTo>
                    <a:pt x="7960" y="7374"/>
                  </a:lnTo>
                  <a:lnTo>
                    <a:pt x="8217" y="7154"/>
                  </a:lnTo>
                  <a:lnTo>
                    <a:pt x="8437" y="6897"/>
                  </a:lnTo>
                  <a:lnTo>
                    <a:pt x="8620" y="6603"/>
                  </a:lnTo>
                  <a:lnTo>
                    <a:pt x="8767" y="6383"/>
                  </a:lnTo>
                  <a:lnTo>
                    <a:pt x="8914" y="6090"/>
                  </a:lnTo>
                  <a:lnTo>
                    <a:pt x="8950" y="5943"/>
                  </a:lnTo>
                  <a:lnTo>
                    <a:pt x="8987" y="5796"/>
                  </a:lnTo>
                  <a:lnTo>
                    <a:pt x="8950" y="5650"/>
                  </a:lnTo>
                  <a:lnTo>
                    <a:pt x="8914" y="5540"/>
                  </a:lnTo>
                  <a:lnTo>
                    <a:pt x="8804" y="5540"/>
                  </a:lnTo>
                  <a:lnTo>
                    <a:pt x="8694" y="5576"/>
                  </a:lnTo>
                  <a:lnTo>
                    <a:pt x="8620" y="5686"/>
                  </a:lnTo>
                  <a:lnTo>
                    <a:pt x="8510" y="5943"/>
                  </a:lnTo>
                  <a:lnTo>
                    <a:pt x="8327" y="6310"/>
                  </a:lnTo>
                  <a:lnTo>
                    <a:pt x="8107" y="6677"/>
                  </a:lnTo>
                  <a:lnTo>
                    <a:pt x="7813" y="7007"/>
                  </a:lnTo>
                  <a:lnTo>
                    <a:pt x="7483" y="7264"/>
                  </a:lnTo>
                  <a:lnTo>
                    <a:pt x="7116" y="7484"/>
                  </a:lnTo>
                  <a:lnTo>
                    <a:pt x="6713" y="7667"/>
                  </a:lnTo>
                  <a:lnTo>
                    <a:pt x="6346" y="7777"/>
                  </a:lnTo>
                  <a:lnTo>
                    <a:pt x="6016" y="7887"/>
                  </a:lnTo>
                  <a:lnTo>
                    <a:pt x="5832" y="7924"/>
                  </a:lnTo>
                  <a:lnTo>
                    <a:pt x="5686" y="8034"/>
                  </a:lnTo>
                  <a:lnTo>
                    <a:pt x="5539" y="8144"/>
                  </a:lnTo>
                  <a:lnTo>
                    <a:pt x="5429" y="8291"/>
                  </a:lnTo>
                  <a:lnTo>
                    <a:pt x="5282" y="8511"/>
                  </a:lnTo>
                  <a:lnTo>
                    <a:pt x="5209" y="8768"/>
                  </a:lnTo>
                  <a:lnTo>
                    <a:pt x="5209" y="9024"/>
                  </a:lnTo>
                  <a:lnTo>
                    <a:pt x="5282" y="9281"/>
                  </a:lnTo>
                  <a:lnTo>
                    <a:pt x="4915" y="9391"/>
                  </a:lnTo>
                  <a:lnTo>
                    <a:pt x="4512" y="9501"/>
                  </a:lnTo>
                  <a:lnTo>
                    <a:pt x="4365" y="9501"/>
                  </a:lnTo>
                  <a:lnTo>
                    <a:pt x="4218" y="9464"/>
                  </a:lnTo>
                  <a:lnTo>
                    <a:pt x="4072" y="9428"/>
                  </a:lnTo>
                  <a:lnTo>
                    <a:pt x="3962" y="9354"/>
                  </a:lnTo>
                  <a:lnTo>
                    <a:pt x="3852" y="9244"/>
                  </a:lnTo>
                  <a:lnTo>
                    <a:pt x="3778" y="9134"/>
                  </a:lnTo>
                  <a:lnTo>
                    <a:pt x="3742" y="9024"/>
                  </a:lnTo>
                  <a:lnTo>
                    <a:pt x="3778" y="8841"/>
                  </a:lnTo>
                  <a:lnTo>
                    <a:pt x="3815" y="8768"/>
                  </a:lnTo>
                  <a:lnTo>
                    <a:pt x="3778" y="8694"/>
                  </a:lnTo>
                  <a:lnTo>
                    <a:pt x="3888" y="8547"/>
                  </a:lnTo>
                  <a:lnTo>
                    <a:pt x="3962" y="8401"/>
                  </a:lnTo>
                  <a:lnTo>
                    <a:pt x="4108" y="8107"/>
                  </a:lnTo>
                  <a:lnTo>
                    <a:pt x="4255" y="7850"/>
                  </a:lnTo>
                  <a:lnTo>
                    <a:pt x="4439" y="7520"/>
                  </a:lnTo>
                  <a:lnTo>
                    <a:pt x="4475" y="7374"/>
                  </a:lnTo>
                  <a:lnTo>
                    <a:pt x="4512" y="7227"/>
                  </a:lnTo>
                  <a:lnTo>
                    <a:pt x="4475" y="7043"/>
                  </a:lnTo>
                  <a:lnTo>
                    <a:pt x="4439" y="6897"/>
                  </a:lnTo>
                  <a:lnTo>
                    <a:pt x="4328" y="6823"/>
                  </a:lnTo>
                  <a:lnTo>
                    <a:pt x="4218" y="6750"/>
                  </a:lnTo>
                  <a:lnTo>
                    <a:pt x="4108" y="6713"/>
                  </a:lnTo>
                  <a:lnTo>
                    <a:pt x="3962" y="6713"/>
                  </a:lnTo>
                  <a:lnTo>
                    <a:pt x="3705" y="6750"/>
                  </a:lnTo>
                  <a:lnTo>
                    <a:pt x="3485" y="6823"/>
                  </a:lnTo>
                  <a:lnTo>
                    <a:pt x="3191" y="7007"/>
                  </a:lnTo>
                  <a:lnTo>
                    <a:pt x="2935" y="7227"/>
                  </a:lnTo>
                  <a:lnTo>
                    <a:pt x="2751" y="7447"/>
                  </a:lnTo>
                  <a:lnTo>
                    <a:pt x="2568" y="7667"/>
                  </a:lnTo>
                  <a:lnTo>
                    <a:pt x="2494" y="7667"/>
                  </a:lnTo>
                  <a:lnTo>
                    <a:pt x="2421" y="7704"/>
                  </a:lnTo>
                  <a:lnTo>
                    <a:pt x="2348" y="7850"/>
                  </a:lnTo>
                  <a:lnTo>
                    <a:pt x="2348" y="7887"/>
                  </a:lnTo>
                  <a:lnTo>
                    <a:pt x="2348" y="7961"/>
                  </a:lnTo>
                  <a:lnTo>
                    <a:pt x="2384" y="8034"/>
                  </a:lnTo>
                  <a:lnTo>
                    <a:pt x="2458" y="8071"/>
                  </a:lnTo>
                  <a:lnTo>
                    <a:pt x="2568" y="8107"/>
                  </a:lnTo>
                  <a:lnTo>
                    <a:pt x="2678" y="8107"/>
                  </a:lnTo>
                  <a:lnTo>
                    <a:pt x="2788" y="8071"/>
                  </a:lnTo>
                  <a:lnTo>
                    <a:pt x="2861" y="7997"/>
                  </a:lnTo>
                  <a:lnTo>
                    <a:pt x="3191" y="7630"/>
                  </a:lnTo>
                  <a:lnTo>
                    <a:pt x="3338" y="7447"/>
                  </a:lnTo>
                  <a:lnTo>
                    <a:pt x="3521" y="7300"/>
                  </a:lnTo>
                  <a:lnTo>
                    <a:pt x="3742" y="7227"/>
                  </a:lnTo>
                  <a:lnTo>
                    <a:pt x="3962" y="7154"/>
                  </a:lnTo>
                  <a:lnTo>
                    <a:pt x="4035" y="7154"/>
                  </a:lnTo>
                  <a:lnTo>
                    <a:pt x="4035" y="7190"/>
                  </a:lnTo>
                  <a:lnTo>
                    <a:pt x="4035" y="7300"/>
                  </a:lnTo>
                  <a:lnTo>
                    <a:pt x="3925" y="7557"/>
                  </a:lnTo>
                  <a:lnTo>
                    <a:pt x="3668" y="8034"/>
                  </a:lnTo>
                  <a:lnTo>
                    <a:pt x="3558" y="8327"/>
                  </a:lnTo>
                  <a:lnTo>
                    <a:pt x="3485" y="8474"/>
                  </a:lnTo>
                  <a:lnTo>
                    <a:pt x="3411" y="8547"/>
                  </a:lnTo>
                  <a:lnTo>
                    <a:pt x="3301" y="8621"/>
                  </a:lnTo>
                  <a:lnTo>
                    <a:pt x="3301" y="8657"/>
                  </a:lnTo>
                  <a:lnTo>
                    <a:pt x="3265" y="8694"/>
                  </a:lnTo>
                  <a:lnTo>
                    <a:pt x="3118" y="8804"/>
                  </a:lnTo>
                  <a:lnTo>
                    <a:pt x="2935" y="8841"/>
                  </a:lnTo>
                  <a:lnTo>
                    <a:pt x="2751" y="8878"/>
                  </a:lnTo>
                  <a:lnTo>
                    <a:pt x="2531" y="8878"/>
                  </a:lnTo>
                  <a:lnTo>
                    <a:pt x="2348" y="8841"/>
                  </a:lnTo>
                  <a:lnTo>
                    <a:pt x="2164" y="8768"/>
                  </a:lnTo>
                  <a:lnTo>
                    <a:pt x="2018" y="8694"/>
                  </a:lnTo>
                  <a:lnTo>
                    <a:pt x="1871" y="8584"/>
                  </a:lnTo>
                  <a:lnTo>
                    <a:pt x="1724" y="8437"/>
                  </a:lnTo>
                  <a:lnTo>
                    <a:pt x="1651" y="8291"/>
                  </a:lnTo>
                  <a:lnTo>
                    <a:pt x="1577" y="8144"/>
                  </a:lnTo>
                  <a:lnTo>
                    <a:pt x="1504" y="7961"/>
                  </a:lnTo>
                  <a:lnTo>
                    <a:pt x="1504" y="7777"/>
                  </a:lnTo>
                  <a:lnTo>
                    <a:pt x="1504" y="7594"/>
                  </a:lnTo>
                  <a:lnTo>
                    <a:pt x="1504" y="7447"/>
                  </a:lnTo>
                  <a:lnTo>
                    <a:pt x="1577" y="7264"/>
                  </a:lnTo>
                  <a:lnTo>
                    <a:pt x="1614" y="7154"/>
                  </a:lnTo>
                  <a:lnTo>
                    <a:pt x="1651" y="7043"/>
                  </a:lnTo>
                  <a:lnTo>
                    <a:pt x="1614" y="6970"/>
                  </a:lnTo>
                  <a:lnTo>
                    <a:pt x="1687" y="6970"/>
                  </a:lnTo>
                  <a:lnTo>
                    <a:pt x="1944" y="6860"/>
                  </a:lnTo>
                  <a:lnTo>
                    <a:pt x="2201" y="6787"/>
                  </a:lnTo>
                  <a:lnTo>
                    <a:pt x="2788" y="6493"/>
                  </a:lnTo>
                  <a:lnTo>
                    <a:pt x="3375" y="6163"/>
                  </a:lnTo>
                  <a:lnTo>
                    <a:pt x="3815" y="5870"/>
                  </a:lnTo>
                  <a:lnTo>
                    <a:pt x="3998" y="5686"/>
                  </a:lnTo>
                  <a:lnTo>
                    <a:pt x="4145" y="5503"/>
                  </a:lnTo>
                  <a:lnTo>
                    <a:pt x="4292" y="5283"/>
                  </a:lnTo>
                  <a:lnTo>
                    <a:pt x="4402" y="5099"/>
                  </a:lnTo>
                  <a:lnTo>
                    <a:pt x="4475" y="4843"/>
                  </a:lnTo>
                  <a:lnTo>
                    <a:pt x="4512" y="4586"/>
                  </a:lnTo>
                  <a:lnTo>
                    <a:pt x="4512" y="4402"/>
                  </a:lnTo>
                  <a:lnTo>
                    <a:pt x="4475" y="4182"/>
                  </a:lnTo>
                  <a:lnTo>
                    <a:pt x="4365" y="3999"/>
                  </a:lnTo>
                  <a:lnTo>
                    <a:pt x="4292" y="3926"/>
                  </a:lnTo>
                  <a:lnTo>
                    <a:pt x="4218" y="3889"/>
                  </a:lnTo>
                  <a:lnTo>
                    <a:pt x="3962" y="3816"/>
                  </a:lnTo>
                  <a:lnTo>
                    <a:pt x="3742" y="3779"/>
                  </a:lnTo>
                  <a:lnTo>
                    <a:pt x="3485" y="3816"/>
                  </a:lnTo>
                  <a:lnTo>
                    <a:pt x="3228" y="3852"/>
                  </a:lnTo>
                  <a:lnTo>
                    <a:pt x="2935" y="3962"/>
                  </a:lnTo>
                  <a:lnTo>
                    <a:pt x="2678" y="4072"/>
                  </a:lnTo>
                  <a:lnTo>
                    <a:pt x="2164" y="4366"/>
                  </a:lnTo>
                  <a:lnTo>
                    <a:pt x="1504" y="4733"/>
                  </a:lnTo>
                  <a:lnTo>
                    <a:pt x="1211" y="4916"/>
                  </a:lnTo>
                  <a:lnTo>
                    <a:pt x="917" y="5099"/>
                  </a:lnTo>
                  <a:lnTo>
                    <a:pt x="844" y="5173"/>
                  </a:lnTo>
                  <a:lnTo>
                    <a:pt x="807" y="5246"/>
                  </a:lnTo>
                  <a:lnTo>
                    <a:pt x="807" y="5319"/>
                  </a:lnTo>
                  <a:lnTo>
                    <a:pt x="844" y="5356"/>
                  </a:lnTo>
                  <a:lnTo>
                    <a:pt x="880" y="5429"/>
                  </a:lnTo>
                  <a:lnTo>
                    <a:pt x="954" y="5466"/>
                  </a:lnTo>
                  <a:lnTo>
                    <a:pt x="1101" y="5466"/>
                  </a:lnTo>
                  <a:lnTo>
                    <a:pt x="1541" y="5246"/>
                  </a:lnTo>
                  <a:lnTo>
                    <a:pt x="1944" y="4989"/>
                  </a:lnTo>
                  <a:lnTo>
                    <a:pt x="2788" y="4512"/>
                  </a:lnTo>
                  <a:lnTo>
                    <a:pt x="3191" y="4329"/>
                  </a:lnTo>
                  <a:lnTo>
                    <a:pt x="3375" y="4256"/>
                  </a:lnTo>
                  <a:lnTo>
                    <a:pt x="3595" y="4219"/>
                  </a:lnTo>
                  <a:lnTo>
                    <a:pt x="3742" y="4182"/>
                  </a:lnTo>
                  <a:lnTo>
                    <a:pt x="3852" y="4219"/>
                  </a:lnTo>
                  <a:lnTo>
                    <a:pt x="3998" y="4256"/>
                  </a:lnTo>
                  <a:lnTo>
                    <a:pt x="4035" y="4292"/>
                  </a:lnTo>
                  <a:lnTo>
                    <a:pt x="4072" y="4366"/>
                  </a:lnTo>
                  <a:lnTo>
                    <a:pt x="4108" y="4476"/>
                  </a:lnTo>
                  <a:lnTo>
                    <a:pt x="4108" y="4586"/>
                  </a:lnTo>
                  <a:lnTo>
                    <a:pt x="4072" y="4843"/>
                  </a:lnTo>
                  <a:lnTo>
                    <a:pt x="3998" y="5026"/>
                  </a:lnTo>
                  <a:lnTo>
                    <a:pt x="3852" y="5246"/>
                  </a:lnTo>
                  <a:lnTo>
                    <a:pt x="3705" y="5393"/>
                  </a:lnTo>
                  <a:lnTo>
                    <a:pt x="3558" y="5576"/>
                  </a:lnTo>
                  <a:lnTo>
                    <a:pt x="3155" y="5833"/>
                  </a:lnTo>
                  <a:lnTo>
                    <a:pt x="2788" y="6053"/>
                  </a:lnTo>
                  <a:lnTo>
                    <a:pt x="2348" y="6310"/>
                  </a:lnTo>
                  <a:lnTo>
                    <a:pt x="1908" y="6530"/>
                  </a:lnTo>
                  <a:lnTo>
                    <a:pt x="1467" y="6750"/>
                  </a:lnTo>
                  <a:lnTo>
                    <a:pt x="1321" y="6823"/>
                  </a:lnTo>
                  <a:lnTo>
                    <a:pt x="1247" y="6860"/>
                  </a:lnTo>
                  <a:lnTo>
                    <a:pt x="1211" y="6933"/>
                  </a:lnTo>
                  <a:lnTo>
                    <a:pt x="1174" y="6933"/>
                  </a:lnTo>
                  <a:lnTo>
                    <a:pt x="1064" y="6860"/>
                  </a:lnTo>
                  <a:lnTo>
                    <a:pt x="880" y="6713"/>
                  </a:lnTo>
                  <a:lnTo>
                    <a:pt x="697" y="6457"/>
                  </a:lnTo>
                  <a:lnTo>
                    <a:pt x="587" y="6273"/>
                  </a:lnTo>
                  <a:lnTo>
                    <a:pt x="514" y="6053"/>
                  </a:lnTo>
                  <a:lnTo>
                    <a:pt x="477" y="5833"/>
                  </a:lnTo>
                  <a:lnTo>
                    <a:pt x="477" y="5613"/>
                  </a:lnTo>
                  <a:lnTo>
                    <a:pt x="477" y="5356"/>
                  </a:lnTo>
                  <a:lnTo>
                    <a:pt x="550" y="5136"/>
                  </a:lnTo>
                  <a:lnTo>
                    <a:pt x="660" y="4879"/>
                  </a:lnTo>
                  <a:lnTo>
                    <a:pt x="770" y="4659"/>
                  </a:lnTo>
                  <a:lnTo>
                    <a:pt x="917" y="4476"/>
                  </a:lnTo>
                  <a:lnTo>
                    <a:pt x="1101" y="4292"/>
                  </a:lnTo>
                  <a:lnTo>
                    <a:pt x="1504" y="3962"/>
                  </a:lnTo>
                  <a:lnTo>
                    <a:pt x="1908" y="3705"/>
                  </a:lnTo>
                  <a:lnTo>
                    <a:pt x="2384" y="3485"/>
                  </a:lnTo>
                  <a:lnTo>
                    <a:pt x="2458" y="3412"/>
                  </a:lnTo>
                  <a:lnTo>
                    <a:pt x="2494" y="3302"/>
                  </a:lnTo>
                  <a:lnTo>
                    <a:pt x="2568" y="3119"/>
                  </a:lnTo>
                  <a:lnTo>
                    <a:pt x="2715" y="2898"/>
                  </a:lnTo>
                  <a:lnTo>
                    <a:pt x="2898" y="2715"/>
                  </a:lnTo>
                  <a:lnTo>
                    <a:pt x="3045" y="2532"/>
                  </a:lnTo>
                  <a:lnTo>
                    <a:pt x="3228" y="2385"/>
                  </a:lnTo>
                  <a:lnTo>
                    <a:pt x="3448" y="2238"/>
                  </a:lnTo>
                  <a:lnTo>
                    <a:pt x="3632" y="2128"/>
                  </a:lnTo>
                  <a:lnTo>
                    <a:pt x="3852" y="2055"/>
                  </a:lnTo>
                  <a:lnTo>
                    <a:pt x="4108" y="1981"/>
                  </a:lnTo>
                  <a:lnTo>
                    <a:pt x="4328" y="1945"/>
                  </a:lnTo>
                  <a:lnTo>
                    <a:pt x="4549" y="1908"/>
                  </a:lnTo>
                  <a:lnTo>
                    <a:pt x="4695" y="2055"/>
                  </a:lnTo>
                  <a:lnTo>
                    <a:pt x="4879" y="2165"/>
                  </a:lnTo>
                  <a:lnTo>
                    <a:pt x="5135" y="2348"/>
                  </a:lnTo>
                  <a:lnTo>
                    <a:pt x="5356" y="2568"/>
                  </a:lnTo>
                  <a:lnTo>
                    <a:pt x="5466" y="2715"/>
                  </a:lnTo>
                  <a:lnTo>
                    <a:pt x="5539" y="2898"/>
                  </a:lnTo>
                  <a:lnTo>
                    <a:pt x="5649" y="3229"/>
                  </a:lnTo>
                  <a:lnTo>
                    <a:pt x="5722" y="3559"/>
                  </a:lnTo>
                  <a:lnTo>
                    <a:pt x="5686" y="3926"/>
                  </a:lnTo>
                  <a:lnTo>
                    <a:pt x="5612" y="4256"/>
                  </a:lnTo>
                  <a:lnTo>
                    <a:pt x="5466" y="4549"/>
                  </a:lnTo>
                  <a:lnTo>
                    <a:pt x="5062" y="5063"/>
                  </a:lnTo>
                  <a:lnTo>
                    <a:pt x="4879" y="5319"/>
                  </a:lnTo>
                  <a:lnTo>
                    <a:pt x="4732" y="5613"/>
                  </a:lnTo>
                  <a:lnTo>
                    <a:pt x="4659" y="5943"/>
                  </a:lnTo>
                  <a:lnTo>
                    <a:pt x="4659" y="6090"/>
                  </a:lnTo>
                  <a:lnTo>
                    <a:pt x="4659" y="6273"/>
                  </a:lnTo>
                  <a:lnTo>
                    <a:pt x="4695" y="6420"/>
                  </a:lnTo>
                  <a:lnTo>
                    <a:pt x="4769" y="6567"/>
                  </a:lnTo>
                  <a:lnTo>
                    <a:pt x="4805" y="6677"/>
                  </a:lnTo>
                  <a:lnTo>
                    <a:pt x="4915" y="6787"/>
                  </a:lnTo>
                  <a:lnTo>
                    <a:pt x="5135" y="6933"/>
                  </a:lnTo>
                  <a:lnTo>
                    <a:pt x="5392" y="7007"/>
                  </a:lnTo>
                  <a:lnTo>
                    <a:pt x="5649" y="7043"/>
                  </a:lnTo>
                  <a:lnTo>
                    <a:pt x="5942" y="7007"/>
                  </a:lnTo>
                  <a:lnTo>
                    <a:pt x="6199" y="6933"/>
                  </a:lnTo>
                  <a:lnTo>
                    <a:pt x="6456" y="6823"/>
                  </a:lnTo>
                  <a:lnTo>
                    <a:pt x="6676" y="6677"/>
                  </a:lnTo>
                  <a:lnTo>
                    <a:pt x="6896" y="6457"/>
                  </a:lnTo>
                  <a:lnTo>
                    <a:pt x="7043" y="6200"/>
                  </a:lnTo>
                  <a:lnTo>
                    <a:pt x="7226" y="5980"/>
                  </a:lnTo>
                  <a:lnTo>
                    <a:pt x="7667" y="5246"/>
                  </a:lnTo>
                  <a:lnTo>
                    <a:pt x="7887" y="4879"/>
                  </a:lnTo>
                  <a:lnTo>
                    <a:pt x="8107" y="4476"/>
                  </a:lnTo>
                  <a:lnTo>
                    <a:pt x="8143" y="4402"/>
                  </a:lnTo>
                  <a:lnTo>
                    <a:pt x="8107" y="4329"/>
                  </a:lnTo>
                  <a:lnTo>
                    <a:pt x="8070" y="4256"/>
                  </a:lnTo>
                  <a:lnTo>
                    <a:pt x="8033" y="4182"/>
                  </a:lnTo>
                  <a:lnTo>
                    <a:pt x="7777" y="4182"/>
                  </a:lnTo>
                  <a:lnTo>
                    <a:pt x="7703" y="4256"/>
                  </a:lnTo>
                  <a:lnTo>
                    <a:pt x="7520" y="4586"/>
                  </a:lnTo>
                  <a:lnTo>
                    <a:pt x="7300" y="4879"/>
                  </a:lnTo>
                  <a:lnTo>
                    <a:pt x="6933" y="5540"/>
                  </a:lnTo>
                  <a:lnTo>
                    <a:pt x="6749" y="5796"/>
                  </a:lnTo>
                  <a:lnTo>
                    <a:pt x="6566" y="6053"/>
                  </a:lnTo>
                  <a:lnTo>
                    <a:pt x="6383" y="6273"/>
                  </a:lnTo>
                  <a:lnTo>
                    <a:pt x="6126" y="6493"/>
                  </a:lnTo>
                  <a:lnTo>
                    <a:pt x="5942" y="6567"/>
                  </a:lnTo>
                  <a:lnTo>
                    <a:pt x="5796" y="6603"/>
                  </a:lnTo>
                  <a:lnTo>
                    <a:pt x="5612" y="6567"/>
                  </a:lnTo>
                  <a:lnTo>
                    <a:pt x="5466" y="6530"/>
                  </a:lnTo>
                  <a:lnTo>
                    <a:pt x="5319" y="6457"/>
                  </a:lnTo>
                  <a:lnTo>
                    <a:pt x="5209" y="6347"/>
                  </a:lnTo>
                  <a:lnTo>
                    <a:pt x="5135" y="6200"/>
                  </a:lnTo>
                  <a:lnTo>
                    <a:pt x="5099" y="6016"/>
                  </a:lnTo>
                  <a:lnTo>
                    <a:pt x="5135" y="5833"/>
                  </a:lnTo>
                  <a:lnTo>
                    <a:pt x="5172" y="5686"/>
                  </a:lnTo>
                  <a:lnTo>
                    <a:pt x="5356" y="5393"/>
                  </a:lnTo>
                  <a:lnTo>
                    <a:pt x="5759" y="4879"/>
                  </a:lnTo>
                  <a:lnTo>
                    <a:pt x="5906" y="4659"/>
                  </a:lnTo>
                  <a:lnTo>
                    <a:pt x="6016" y="4402"/>
                  </a:lnTo>
                  <a:lnTo>
                    <a:pt x="6126" y="4146"/>
                  </a:lnTo>
                  <a:lnTo>
                    <a:pt x="6163" y="3889"/>
                  </a:lnTo>
                  <a:lnTo>
                    <a:pt x="6163" y="3632"/>
                  </a:lnTo>
                  <a:lnTo>
                    <a:pt x="6163" y="3339"/>
                  </a:lnTo>
                  <a:lnTo>
                    <a:pt x="6089" y="3082"/>
                  </a:lnTo>
                  <a:lnTo>
                    <a:pt x="6016" y="2825"/>
                  </a:lnTo>
                  <a:lnTo>
                    <a:pt x="5832" y="2532"/>
                  </a:lnTo>
                  <a:lnTo>
                    <a:pt x="5576" y="2165"/>
                  </a:lnTo>
                  <a:lnTo>
                    <a:pt x="5429" y="2018"/>
                  </a:lnTo>
                  <a:lnTo>
                    <a:pt x="5282" y="1908"/>
                  </a:lnTo>
                  <a:lnTo>
                    <a:pt x="5099" y="1798"/>
                  </a:lnTo>
                  <a:lnTo>
                    <a:pt x="4915" y="1725"/>
                  </a:lnTo>
                  <a:lnTo>
                    <a:pt x="4915" y="1688"/>
                  </a:lnTo>
                  <a:lnTo>
                    <a:pt x="4915" y="1468"/>
                  </a:lnTo>
                  <a:lnTo>
                    <a:pt x="4989" y="1321"/>
                  </a:lnTo>
                  <a:lnTo>
                    <a:pt x="5062" y="1174"/>
                  </a:lnTo>
                  <a:lnTo>
                    <a:pt x="5172" y="1028"/>
                  </a:lnTo>
                  <a:lnTo>
                    <a:pt x="5319" y="918"/>
                  </a:lnTo>
                  <a:lnTo>
                    <a:pt x="5502" y="844"/>
                  </a:lnTo>
                  <a:lnTo>
                    <a:pt x="5686" y="808"/>
                  </a:lnTo>
                  <a:lnTo>
                    <a:pt x="5869" y="771"/>
                  </a:lnTo>
                  <a:lnTo>
                    <a:pt x="6016" y="771"/>
                  </a:lnTo>
                  <a:lnTo>
                    <a:pt x="6199" y="808"/>
                  </a:lnTo>
                  <a:lnTo>
                    <a:pt x="6529" y="918"/>
                  </a:lnTo>
                  <a:lnTo>
                    <a:pt x="7190" y="1211"/>
                  </a:lnTo>
                  <a:lnTo>
                    <a:pt x="7080" y="1321"/>
                  </a:lnTo>
                  <a:lnTo>
                    <a:pt x="7043" y="1431"/>
                  </a:lnTo>
                  <a:lnTo>
                    <a:pt x="7043" y="1541"/>
                  </a:lnTo>
                  <a:lnTo>
                    <a:pt x="7043" y="1651"/>
                  </a:lnTo>
                  <a:lnTo>
                    <a:pt x="7153" y="1871"/>
                  </a:lnTo>
                  <a:lnTo>
                    <a:pt x="7300" y="2018"/>
                  </a:lnTo>
                  <a:lnTo>
                    <a:pt x="7446" y="2165"/>
                  </a:lnTo>
                  <a:lnTo>
                    <a:pt x="7556" y="2275"/>
                  </a:lnTo>
                  <a:lnTo>
                    <a:pt x="7446" y="2495"/>
                  </a:lnTo>
                  <a:lnTo>
                    <a:pt x="7263" y="3045"/>
                  </a:lnTo>
                  <a:lnTo>
                    <a:pt x="7153" y="3265"/>
                  </a:lnTo>
                  <a:lnTo>
                    <a:pt x="7043" y="3485"/>
                  </a:lnTo>
                  <a:lnTo>
                    <a:pt x="6933" y="3705"/>
                  </a:lnTo>
                  <a:lnTo>
                    <a:pt x="6896" y="3926"/>
                  </a:lnTo>
                  <a:lnTo>
                    <a:pt x="6896" y="3999"/>
                  </a:lnTo>
                  <a:lnTo>
                    <a:pt x="6970" y="4036"/>
                  </a:lnTo>
                  <a:lnTo>
                    <a:pt x="7043" y="4072"/>
                  </a:lnTo>
                  <a:lnTo>
                    <a:pt x="7116" y="4036"/>
                  </a:lnTo>
                  <a:lnTo>
                    <a:pt x="7263" y="3889"/>
                  </a:lnTo>
                  <a:lnTo>
                    <a:pt x="7410" y="3705"/>
                  </a:lnTo>
                  <a:lnTo>
                    <a:pt x="7593" y="3265"/>
                  </a:lnTo>
                  <a:lnTo>
                    <a:pt x="7777" y="2715"/>
                  </a:lnTo>
                  <a:lnTo>
                    <a:pt x="7813" y="2458"/>
                  </a:lnTo>
                  <a:lnTo>
                    <a:pt x="7813" y="2422"/>
                  </a:lnTo>
                  <a:lnTo>
                    <a:pt x="8363" y="2678"/>
                  </a:lnTo>
                  <a:lnTo>
                    <a:pt x="8584" y="2862"/>
                  </a:lnTo>
                  <a:lnTo>
                    <a:pt x="8694" y="3009"/>
                  </a:lnTo>
                  <a:lnTo>
                    <a:pt x="8804" y="3155"/>
                  </a:lnTo>
                  <a:lnTo>
                    <a:pt x="8877" y="3302"/>
                  </a:lnTo>
                  <a:lnTo>
                    <a:pt x="8877" y="3449"/>
                  </a:lnTo>
                  <a:lnTo>
                    <a:pt x="8840" y="3595"/>
                  </a:lnTo>
                  <a:lnTo>
                    <a:pt x="8694" y="3705"/>
                  </a:lnTo>
                  <a:lnTo>
                    <a:pt x="8620" y="3779"/>
                  </a:lnTo>
                  <a:lnTo>
                    <a:pt x="8584" y="3852"/>
                  </a:lnTo>
                  <a:lnTo>
                    <a:pt x="8584" y="3926"/>
                  </a:lnTo>
                  <a:lnTo>
                    <a:pt x="8620" y="3999"/>
                  </a:lnTo>
                  <a:lnTo>
                    <a:pt x="8657" y="4072"/>
                  </a:lnTo>
                  <a:lnTo>
                    <a:pt x="8730" y="4109"/>
                  </a:lnTo>
                  <a:lnTo>
                    <a:pt x="8840" y="4109"/>
                  </a:lnTo>
                  <a:lnTo>
                    <a:pt x="8914" y="4072"/>
                  </a:lnTo>
                  <a:lnTo>
                    <a:pt x="9097" y="3926"/>
                  </a:lnTo>
                  <a:lnTo>
                    <a:pt x="9207" y="3779"/>
                  </a:lnTo>
                  <a:lnTo>
                    <a:pt x="9281" y="3595"/>
                  </a:lnTo>
                  <a:lnTo>
                    <a:pt x="9281" y="3412"/>
                  </a:lnTo>
                  <a:lnTo>
                    <a:pt x="9281" y="3192"/>
                  </a:lnTo>
                  <a:lnTo>
                    <a:pt x="9207" y="3009"/>
                  </a:lnTo>
                  <a:lnTo>
                    <a:pt x="9097" y="2825"/>
                  </a:lnTo>
                  <a:lnTo>
                    <a:pt x="8987" y="2642"/>
                  </a:lnTo>
                  <a:lnTo>
                    <a:pt x="8804" y="2458"/>
                  </a:lnTo>
                  <a:lnTo>
                    <a:pt x="8584" y="2348"/>
                  </a:lnTo>
                  <a:lnTo>
                    <a:pt x="8107" y="2091"/>
                  </a:lnTo>
                  <a:lnTo>
                    <a:pt x="7887" y="1981"/>
                  </a:lnTo>
                  <a:lnTo>
                    <a:pt x="7593" y="1798"/>
                  </a:lnTo>
                  <a:lnTo>
                    <a:pt x="7446" y="1651"/>
                  </a:lnTo>
                  <a:lnTo>
                    <a:pt x="7373" y="1541"/>
                  </a:lnTo>
                  <a:lnTo>
                    <a:pt x="7336" y="1431"/>
                  </a:lnTo>
                  <a:lnTo>
                    <a:pt x="7373" y="1284"/>
                  </a:lnTo>
                  <a:lnTo>
                    <a:pt x="7483" y="1358"/>
                  </a:lnTo>
                  <a:lnTo>
                    <a:pt x="7556" y="1358"/>
                  </a:lnTo>
                  <a:lnTo>
                    <a:pt x="7593" y="1321"/>
                  </a:lnTo>
                  <a:lnTo>
                    <a:pt x="7630" y="1248"/>
                  </a:lnTo>
                  <a:lnTo>
                    <a:pt x="7703" y="1138"/>
                  </a:lnTo>
                  <a:lnTo>
                    <a:pt x="7813" y="954"/>
                  </a:lnTo>
                  <a:lnTo>
                    <a:pt x="7923" y="808"/>
                  </a:lnTo>
                  <a:lnTo>
                    <a:pt x="8107" y="698"/>
                  </a:lnTo>
                  <a:lnTo>
                    <a:pt x="8290" y="624"/>
                  </a:lnTo>
                  <a:lnTo>
                    <a:pt x="8474" y="588"/>
                  </a:lnTo>
                  <a:lnTo>
                    <a:pt x="8694" y="551"/>
                  </a:lnTo>
                  <a:lnTo>
                    <a:pt x="9060" y="514"/>
                  </a:lnTo>
                  <a:close/>
                  <a:moveTo>
                    <a:pt x="13279" y="9318"/>
                  </a:moveTo>
                  <a:lnTo>
                    <a:pt x="13426" y="9428"/>
                  </a:lnTo>
                  <a:lnTo>
                    <a:pt x="13426" y="9464"/>
                  </a:lnTo>
                  <a:lnTo>
                    <a:pt x="13352" y="9464"/>
                  </a:lnTo>
                  <a:lnTo>
                    <a:pt x="13242" y="9538"/>
                  </a:lnTo>
                  <a:lnTo>
                    <a:pt x="12985" y="9868"/>
                  </a:lnTo>
                  <a:lnTo>
                    <a:pt x="12692" y="10198"/>
                  </a:lnTo>
                  <a:lnTo>
                    <a:pt x="12362" y="10492"/>
                  </a:lnTo>
                  <a:lnTo>
                    <a:pt x="12032" y="10748"/>
                  </a:lnTo>
                  <a:lnTo>
                    <a:pt x="11445" y="11078"/>
                  </a:lnTo>
                  <a:lnTo>
                    <a:pt x="10858" y="11409"/>
                  </a:lnTo>
                  <a:lnTo>
                    <a:pt x="10638" y="11372"/>
                  </a:lnTo>
                  <a:lnTo>
                    <a:pt x="10418" y="11299"/>
                  </a:lnTo>
                  <a:lnTo>
                    <a:pt x="10234" y="11188"/>
                  </a:lnTo>
                  <a:lnTo>
                    <a:pt x="10051" y="11078"/>
                  </a:lnTo>
                  <a:lnTo>
                    <a:pt x="10491" y="11005"/>
                  </a:lnTo>
                  <a:lnTo>
                    <a:pt x="10895" y="10858"/>
                  </a:lnTo>
                  <a:lnTo>
                    <a:pt x="11298" y="10675"/>
                  </a:lnTo>
                  <a:lnTo>
                    <a:pt x="11702" y="10492"/>
                  </a:lnTo>
                  <a:lnTo>
                    <a:pt x="12142" y="10235"/>
                  </a:lnTo>
                  <a:lnTo>
                    <a:pt x="12545" y="9941"/>
                  </a:lnTo>
                  <a:lnTo>
                    <a:pt x="12912" y="9648"/>
                  </a:lnTo>
                  <a:lnTo>
                    <a:pt x="13279" y="9318"/>
                  </a:lnTo>
                  <a:close/>
                  <a:moveTo>
                    <a:pt x="13609" y="9648"/>
                  </a:moveTo>
                  <a:lnTo>
                    <a:pt x="13719" y="9795"/>
                  </a:lnTo>
                  <a:lnTo>
                    <a:pt x="13792" y="9978"/>
                  </a:lnTo>
                  <a:lnTo>
                    <a:pt x="13939" y="10345"/>
                  </a:lnTo>
                  <a:lnTo>
                    <a:pt x="13939" y="10602"/>
                  </a:lnTo>
                  <a:lnTo>
                    <a:pt x="13939" y="10858"/>
                  </a:lnTo>
                  <a:lnTo>
                    <a:pt x="13866" y="10968"/>
                  </a:lnTo>
                  <a:lnTo>
                    <a:pt x="13829" y="10932"/>
                  </a:lnTo>
                  <a:lnTo>
                    <a:pt x="13719" y="10932"/>
                  </a:lnTo>
                  <a:lnTo>
                    <a:pt x="13719" y="10968"/>
                  </a:lnTo>
                  <a:lnTo>
                    <a:pt x="13609" y="11188"/>
                  </a:lnTo>
                  <a:lnTo>
                    <a:pt x="12765" y="11299"/>
                  </a:lnTo>
                  <a:lnTo>
                    <a:pt x="12912" y="11188"/>
                  </a:lnTo>
                  <a:lnTo>
                    <a:pt x="13316" y="10895"/>
                  </a:lnTo>
                  <a:lnTo>
                    <a:pt x="13682" y="10565"/>
                  </a:lnTo>
                  <a:lnTo>
                    <a:pt x="13756" y="10492"/>
                  </a:lnTo>
                  <a:lnTo>
                    <a:pt x="13756" y="10381"/>
                  </a:lnTo>
                  <a:lnTo>
                    <a:pt x="13719" y="10308"/>
                  </a:lnTo>
                  <a:lnTo>
                    <a:pt x="13609" y="10271"/>
                  </a:lnTo>
                  <a:lnTo>
                    <a:pt x="13536" y="10271"/>
                  </a:lnTo>
                  <a:lnTo>
                    <a:pt x="13462" y="10308"/>
                  </a:lnTo>
                  <a:lnTo>
                    <a:pt x="13059" y="10638"/>
                  </a:lnTo>
                  <a:lnTo>
                    <a:pt x="12655" y="10968"/>
                  </a:lnTo>
                  <a:lnTo>
                    <a:pt x="12398" y="11152"/>
                  </a:lnTo>
                  <a:lnTo>
                    <a:pt x="12325" y="11225"/>
                  </a:lnTo>
                  <a:lnTo>
                    <a:pt x="12252" y="11372"/>
                  </a:lnTo>
                  <a:lnTo>
                    <a:pt x="11665" y="11409"/>
                  </a:lnTo>
                  <a:lnTo>
                    <a:pt x="11481" y="11445"/>
                  </a:lnTo>
                  <a:lnTo>
                    <a:pt x="11775" y="11299"/>
                  </a:lnTo>
                  <a:lnTo>
                    <a:pt x="12068" y="11115"/>
                  </a:lnTo>
                  <a:lnTo>
                    <a:pt x="12362" y="10932"/>
                  </a:lnTo>
                  <a:lnTo>
                    <a:pt x="12655" y="10748"/>
                  </a:lnTo>
                  <a:lnTo>
                    <a:pt x="12912" y="10492"/>
                  </a:lnTo>
                  <a:lnTo>
                    <a:pt x="13132" y="10271"/>
                  </a:lnTo>
                  <a:lnTo>
                    <a:pt x="13352" y="10015"/>
                  </a:lnTo>
                  <a:lnTo>
                    <a:pt x="13572" y="9721"/>
                  </a:lnTo>
                  <a:lnTo>
                    <a:pt x="13609" y="9648"/>
                  </a:lnTo>
                  <a:close/>
                  <a:moveTo>
                    <a:pt x="9060" y="1"/>
                  </a:moveTo>
                  <a:lnTo>
                    <a:pt x="8804" y="37"/>
                  </a:lnTo>
                  <a:lnTo>
                    <a:pt x="8547" y="37"/>
                  </a:lnTo>
                  <a:lnTo>
                    <a:pt x="8290" y="111"/>
                  </a:lnTo>
                  <a:lnTo>
                    <a:pt x="8033" y="184"/>
                  </a:lnTo>
                  <a:lnTo>
                    <a:pt x="7813" y="294"/>
                  </a:lnTo>
                  <a:lnTo>
                    <a:pt x="7593" y="441"/>
                  </a:lnTo>
                  <a:lnTo>
                    <a:pt x="7410" y="624"/>
                  </a:lnTo>
                  <a:lnTo>
                    <a:pt x="7300" y="844"/>
                  </a:lnTo>
                  <a:lnTo>
                    <a:pt x="6896" y="624"/>
                  </a:lnTo>
                  <a:lnTo>
                    <a:pt x="6493" y="441"/>
                  </a:lnTo>
                  <a:lnTo>
                    <a:pt x="6273" y="367"/>
                  </a:lnTo>
                  <a:lnTo>
                    <a:pt x="6053" y="331"/>
                  </a:lnTo>
                  <a:lnTo>
                    <a:pt x="5612" y="331"/>
                  </a:lnTo>
                  <a:lnTo>
                    <a:pt x="5392" y="404"/>
                  </a:lnTo>
                  <a:lnTo>
                    <a:pt x="5209" y="477"/>
                  </a:lnTo>
                  <a:lnTo>
                    <a:pt x="5025" y="588"/>
                  </a:lnTo>
                  <a:lnTo>
                    <a:pt x="4842" y="734"/>
                  </a:lnTo>
                  <a:lnTo>
                    <a:pt x="4695" y="881"/>
                  </a:lnTo>
                  <a:lnTo>
                    <a:pt x="4585" y="1064"/>
                  </a:lnTo>
                  <a:lnTo>
                    <a:pt x="4512" y="1248"/>
                  </a:lnTo>
                  <a:lnTo>
                    <a:pt x="4475" y="1468"/>
                  </a:lnTo>
                  <a:lnTo>
                    <a:pt x="4182" y="1505"/>
                  </a:lnTo>
                  <a:lnTo>
                    <a:pt x="3888" y="1541"/>
                  </a:lnTo>
                  <a:lnTo>
                    <a:pt x="3595" y="1651"/>
                  </a:lnTo>
                  <a:lnTo>
                    <a:pt x="3338" y="1798"/>
                  </a:lnTo>
                  <a:lnTo>
                    <a:pt x="3081" y="1945"/>
                  </a:lnTo>
                  <a:lnTo>
                    <a:pt x="2861" y="2091"/>
                  </a:lnTo>
                  <a:lnTo>
                    <a:pt x="2641" y="2312"/>
                  </a:lnTo>
                  <a:lnTo>
                    <a:pt x="2421" y="2532"/>
                  </a:lnTo>
                  <a:lnTo>
                    <a:pt x="2238" y="2788"/>
                  </a:lnTo>
                  <a:lnTo>
                    <a:pt x="2091" y="3082"/>
                  </a:lnTo>
                  <a:lnTo>
                    <a:pt x="1981" y="3155"/>
                  </a:lnTo>
                  <a:lnTo>
                    <a:pt x="1834" y="3229"/>
                  </a:lnTo>
                  <a:lnTo>
                    <a:pt x="1504" y="3375"/>
                  </a:lnTo>
                  <a:lnTo>
                    <a:pt x="1211" y="3559"/>
                  </a:lnTo>
                  <a:lnTo>
                    <a:pt x="954" y="3779"/>
                  </a:lnTo>
                  <a:lnTo>
                    <a:pt x="697" y="3999"/>
                  </a:lnTo>
                  <a:lnTo>
                    <a:pt x="477" y="4256"/>
                  </a:lnTo>
                  <a:lnTo>
                    <a:pt x="330" y="4512"/>
                  </a:lnTo>
                  <a:lnTo>
                    <a:pt x="183" y="4769"/>
                  </a:lnTo>
                  <a:lnTo>
                    <a:pt x="73" y="5063"/>
                  </a:lnTo>
                  <a:lnTo>
                    <a:pt x="37" y="5319"/>
                  </a:lnTo>
                  <a:lnTo>
                    <a:pt x="0" y="5613"/>
                  </a:lnTo>
                  <a:lnTo>
                    <a:pt x="0" y="5906"/>
                  </a:lnTo>
                  <a:lnTo>
                    <a:pt x="73" y="6200"/>
                  </a:lnTo>
                  <a:lnTo>
                    <a:pt x="183" y="6493"/>
                  </a:lnTo>
                  <a:lnTo>
                    <a:pt x="294" y="6713"/>
                  </a:lnTo>
                  <a:lnTo>
                    <a:pt x="440" y="6933"/>
                  </a:lnTo>
                  <a:lnTo>
                    <a:pt x="660" y="7117"/>
                  </a:lnTo>
                  <a:lnTo>
                    <a:pt x="880" y="7300"/>
                  </a:lnTo>
                  <a:lnTo>
                    <a:pt x="1064" y="7374"/>
                  </a:lnTo>
                  <a:lnTo>
                    <a:pt x="1027" y="7594"/>
                  </a:lnTo>
                  <a:lnTo>
                    <a:pt x="1027" y="7814"/>
                  </a:lnTo>
                  <a:lnTo>
                    <a:pt x="1064" y="8034"/>
                  </a:lnTo>
                  <a:lnTo>
                    <a:pt x="1101" y="8217"/>
                  </a:lnTo>
                  <a:lnTo>
                    <a:pt x="1174" y="8437"/>
                  </a:lnTo>
                  <a:lnTo>
                    <a:pt x="1284" y="8621"/>
                  </a:lnTo>
                  <a:lnTo>
                    <a:pt x="1431" y="8804"/>
                  </a:lnTo>
                  <a:lnTo>
                    <a:pt x="1614" y="8988"/>
                  </a:lnTo>
                  <a:lnTo>
                    <a:pt x="1797" y="9098"/>
                  </a:lnTo>
                  <a:lnTo>
                    <a:pt x="1981" y="9208"/>
                  </a:lnTo>
                  <a:lnTo>
                    <a:pt x="2201" y="9281"/>
                  </a:lnTo>
                  <a:lnTo>
                    <a:pt x="2421" y="9318"/>
                  </a:lnTo>
                  <a:lnTo>
                    <a:pt x="2641" y="9354"/>
                  </a:lnTo>
                  <a:lnTo>
                    <a:pt x="2861" y="9318"/>
                  </a:lnTo>
                  <a:lnTo>
                    <a:pt x="3081" y="9281"/>
                  </a:lnTo>
                  <a:lnTo>
                    <a:pt x="3301" y="9208"/>
                  </a:lnTo>
                  <a:lnTo>
                    <a:pt x="3375" y="9354"/>
                  </a:lnTo>
                  <a:lnTo>
                    <a:pt x="3448" y="9501"/>
                  </a:lnTo>
                  <a:lnTo>
                    <a:pt x="3595" y="9648"/>
                  </a:lnTo>
                  <a:lnTo>
                    <a:pt x="3742" y="9758"/>
                  </a:lnTo>
                  <a:lnTo>
                    <a:pt x="3925" y="9868"/>
                  </a:lnTo>
                  <a:lnTo>
                    <a:pt x="4108" y="9905"/>
                  </a:lnTo>
                  <a:lnTo>
                    <a:pt x="4292" y="9941"/>
                  </a:lnTo>
                  <a:lnTo>
                    <a:pt x="4475" y="9941"/>
                  </a:lnTo>
                  <a:lnTo>
                    <a:pt x="4842" y="9905"/>
                  </a:lnTo>
                  <a:lnTo>
                    <a:pt x="5246" y="9795"/>
                  </a:lnTo>
                  <a:lnTo>
                    <a:pt x="5686" y="9648"/>
                  </a:lnTo>
                  <a:lnTo>
                    <a:pt x="6163" y="9574"/>
                  </a:lnTo>
                  <a:lnTo>
                    <a:pt x="6603" y="9574"/>
                  </a:lnTo>
                  <a:lnTo>
                    <a:pt x="7080" y="9611"/>
                  </a:lnTo>
                  <a:lnTo>
                    <a:pt x="7446" y="9648"/>
                  </a:lnTo>
                  <a:lnTo>
                    <a:pt x="7630" y="9648"/>
                  </a:lnTo>
                  <a:lnTo>
                    <a:pt x="7813" y="9611"/>
                  </a:lnTo>
                  <a:lnTo>
                    <a:pt x="7960" y="9721"/>
                  </a:lnTo>
                  <a:lnTo>
                    <a:pt x="8143" y="9795"/>
                  </a:lnTo>
                  <a:lnTo>
                    <a:pt x="8327" y="9831"/>
                  </a:lnTo>
                  <a:lnTo>
                    <a:pt x="8547" y="9868"/>
                  </a:lnTo>
                  <a:lnTo>
                    <a:pt x="9024" y="9905"/>
                  </a:lnTo>
                  <a:lnTo>
                    <a:pt x="9391" y="9868"/>
                  </a:lnTo>
                  <a:lnTo>
                    <a:pt x="9501" y="9868"/>
                  </a:lnTo>
                  <a:lnTo>
                    <a:pt x="9354" y="10161"/>
                  </a:lnTo>
                  <a:lnTo>
                    <a:pt x="9317" y="10308"/>
                  </a:lnTo>
                  <a:lnTo>
                    <a:pt x="9281" y="10492"/>
                  </a:lnTo>
                  <a:lnTo>
                    <a:pt x="9317" y="10638"/>
                  </a:lnTo>
                  <a:lnTo>
                    <a:pt x="9354" y="10785"/>
                  </a:lnTo>
                  <a:lnTo>
                    <a:pt x="9464" y="11078"/>
                  </a:lnTo>
                  <a:lnTo>
                    <a:pt x="9647" y="11335"/>
                  </a:lnTo>
                  <a:lnTo>
                    <a:pt x="9831" y="11519"/>
                  </a:lnTo>
                  <a:lnTo>
                    <a:pt x="9977" y="11629"/>
                  </a:lnTo>
                  <a:lnTo>
                    <a:pt x="10198" y="11739"/>
                  </a:lnTo>
                  <a:lnTo>
                    <a:pt x="10381" y="11812"/>
                  </a:lnTo>
                  <a:lnTo>
                    <a:pt x="10821" y="11922"/>
                  </a:lnTo>
                  <a:lnTo>
                    <a:pt x="11298" y="11959"/>
                  </a:lnTo>
                  <a:lnTo>
                    <a:pt x="11775" y="11922"/>
                  </a:lnTo>
                  <a:lnTo>
                    <a:pt x="12215" y="11885"/>
                  </a:lnTo>
                  <a:lnTo>
                    <a:pt x="13095" y="11775"/>
                  </a:lnTo>
                  <a:lnTo>
                    <a:pt x="13939" y="11665"/>
                  </a:lnTo>
                  <a:lnTo>
                    <a:pt x="14343" y="11555"/>
                  </a:lnTo>
                  <a:lnTo>
                    <a:pt x="14746" y="11409"/>
                  </a:lnTo>
                  <a:lnTo>
                    <a:pt x="15076" y="11262"/>
                  </a:lnTo>
                  <a:lnTo>
                    <a:pt x="15370" y="11042"/>
                  </a:lnTo>
                  <a:lnTo>
                    <a:pt x="15626" y="10785"/>
                  </a:lnTo>
                  <a:lnTo>
                    <a:pt x="15847" y="10528"/>
                  </a:lnTo>
                  <a:lnTo>
                    <a:pt x="16030" y="10235"/>
                  </a:lnTo>
                  <a:lnTo>
                    <a:pt x="16213" y="9941"/>
                  </a:lnTo>
                  <a:lnTo>
                    <a:pt x="16360" y="9648"/>
                  </a:lnTo>
                  <a:lnTo>
                    <a:pt x="16433" y="9318"/>
                  </a:lnTo>
                  <a:lnTo>
                    <a:pt x="16507" y="8988"/>
                  </a:lnTo>
                  <a:lnTo>
                    <a:pt x="16543" y="8657"/>
                  </a:lnTo>
                  <a:lnTo>
                    <a:pt x="16507" y="8327"/>
                  </a:lnTo>
                  <a:lnTo>
                    <a:pt x="16470" y="7997"/>
                  </a:lnTo>
                  <a:lnTo>
                    <a:pt x="16690" y="7447"/>
                  </a:lnTo>
                  <a:lnTo>
                    <a:pt x="16837" y="6933"/>
                  </a:lnTo>
                  <a:lnTo>
                    <a:pt x="16910" y="6347"/>
                  </a:lnTo>
                  <a:lnTo>
                    <a:pt x="16910" y="5796"/>
                  </a:lnTo>
                  <a:lnTo>
                    <a:pt x="16837" y="5429"/>
                  </a:lnTo>
                  <a:lnTo>
                    <a:pt x="16727" y="5063"/>
                  </a:lnTo>
                  <a:lnTo>
                    <a:pt x="16654" y="4916"/>
                  </a:lnTo>
                  <a:lnTo>
                    <a:pt x="16543" y="4769"/>
                  </a:lnTo>
                  <a:lnTo>
                    <a:pt x="16397" y="4659"/>
                  </a:lnTo>
                  <a:lnTo>
                    <a:pt x="16250" y="4586"/>
                  </a:lnTo>
                  <a:lnTo>
                    <a:pt x="16250" y="4146"/>
                  </a:lnTo>
                  <a:lnTo>
                    <a:pt x="16177" y="3742"/>
                  </a:lnTo>
                  <a:lnTo>
                    <a:pt x="16030" y="3375"/>
                  </a:lnTo>
                  <a:lnTo>
                    <a:pt x="15773" y="3009"/>
                  </a:lnTo>
                  <a:lnTo>
                    <a:pt x="15626" y="2825"/>
                  </a:lnTo>
                  <a:lnTo>
                    <a:pt x="15443" y="2642"/>
                  </a:lnTo>
                  <a:lnTo>
                    <a:pt x="15223" y="2495"/>
                  </a:lnTo>
                  <a:lnTo>
                    <a:pt x="15003" y="2385"/>
                  </a:lnTo>
                  <a:lnTo>
                    <a:pt x="14746" y="2238"/>
                  </a:lnTo>
                  <a:lnTo>
                    <a:pt x="14526" y="2055"/>
                  </a:lnTo>
                  <a:lnTo>
                    <a:pt x="14379" y="1835"/>
                  </a:lnTo>
                  <a:lnTo>
                    <a:pt x="14233" y="1578"/>
                  </a:lnTo>
                  <a:lnTo>
                    <a:pt x="14123" y="1358"/>
                  </a:lnTo>
                  <a:lnTo>
                    <a:pt x="13976" y="1138"/>
                  </a:lnTo>
                  <a:lnTo>
                    <a:pt x="13829" y="991"/>
                  </a:lnTo>
                  <a:lnTo>
                    <a:pt x="13682" y="808"/>
                  </a:lnTo>
                  <a:lnTo>
                    <a:pt x="13499" y="698"/>
                  </a:lnTo>
                  <a:lnTo>
                    <a:pt x="13279" y="588"/>
                  </a:lnTo>
                  <a:lnTo>
                    <a:pt x="13059" y="514"/>
                  </a:lnTo>
                  <a:lnTo>
                    <a:pt x="12802" y="441"/>
                  </a:lnTo>
                  <a:lnTo>
                    <a:pt x="12362" y="441"/>
                  </a:lnTo>
                  <a:lnTo>
                    <a:pt x="11885" y="477"/>
                  </a:lnTo>
                  <a:lnTo>
                    <a:pt x="11408" y="588"/>
                  </a:lnTo>
                  <a:lnTo>
                    <a:pt x="10968" y="698"/>
                  </a:lnTo>
                  <a:lnTo>
                    <a:pt x="10821" y="514"/>
                  </a:lnTo>
                  <a:lnTo>
                    <a:pt x="10601" y="331"/>
                  </a:lnTo>
                  <a:lnTo>
                    <a:pt x="10381" y="221"/>
                  </a:lnTo>
                  <a:lnTo>
                    <a:pt x="10124" y="147"/>
                  </a:lnTo>
                  <a:lnTo>
                    <a:pt x="9867" y="74"/>
                  </a:lnTo>
                  <a:lnTo>
                    <a:pt x="9574" y="37"/>
                  </a:lnTo>
                  <a:lnTo>
                    <a:pt x="9060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7121425" y="2437925"/>
              <a:ext cx="246700" cy="315500"/>
            </a:xfrm>
            <a:custGeom>
              <a:avLst/>
              <a:gdLst/>
              <a:ahLst/>
              <a:cxnLst/>
              <a:rect l="l" t="t" r="r" b="b"/>
              <a:pathLst>
                <a:path w="9868" h="12620" extrusionOk="0">
                  <a:moveTo>
                    <a:pt x="4182" y="661"/>
                  </a:moveTo>
                  <a:lnTo>
                    <a:pt x="4182" y="918"/>
                  </a:lnTo>
                  <a:lnTo>
                    <a:pt x="4182" y="1431"/>
                  </a:lnTo>
                  <a:lnTo>
                    <a:pt x="4145" y="2202"/>
                  </a:lnTo>
                  <a:lnTo>
                    <a:pt x="3925" y="2165"/>
                  </a:lnTo>
                  <a:lnTo>
                    <a:pt x="3962" y="2018"/>
                  </a:lnTo>
                  <a:lnTo>
                    <a:pt x="3962" y="1835"/>
                  </a:lnTo>
                  <a:lnTo>
                    <a:pt x="3889" y="1468"/>
                  </a:lnTo>
                  <a:lnTo>
                    <a:pt x="3852" y="1101"/>
                  </a:lnTo>
                  <a:lnTo>
                    <a:pt x="3889" y="918"/>
                  </a:lnTo>
                  <a:lnTo>
                    <a:pt x="3962" y="771"/>
                  </a:lnTo>
                  <a:lnTo>
                    <a:pt x="3999" y="698"/>
                  </a:lnTo>
                  <a:lnTo>
                    <a:pt x="4072" y="661"/>
                  </a:lnTo>
                  <a:close/>
                  <a:moveTo>
                    <a:pt x="1541" y="404"/>
                  </a:moveTo>
                  <a:lnTo>
                    <a:pt x="1578" y="441"/>
                  </a:lnTo>
                  <a:lnTo>
                    <a:pt x="1614" y="514"/>
                  </a:lnTo>
                  <a:lnTo>
                    <a:pt x="1614" y="1138"/>
                  </a:lnTo>
                  <a:lnTo>
                    <a:pt x="1688" y="2202"/>
                  </a:lnTo>
                  <a:lnTo>
                    <a:pt x="1284" y="2238"/>
                  </a:lnTo>
                  <a:lnTo>
                    <a:pt x="1211" y="2238"/>
                  </a:lnTo>
                  <a:lnTo>
                    <a:pt x="1211" y="1871"/>
                  </a:lnTo>
                  <a:lnTo>
                    <a:pt x="1174" y="1505"/>
                  </a:lnTo>
                  <a:lnTo>
                    <a:pt x="1211" y="1211"/>
                  </a:lnTo>
                  <a:lnTo>
                    <a:pt x="1248" y="954"/>
                  </a:lnTo>
                  <a:lnTo>
                    <a:pt x="1358" y="404"/>
                  </a:lnTo>
                  <a:close/>
                  <a:moveTo>
                    <a:pt x="3815" y="2678"/>
                  </a:moveTo>
                  <a:lnTo>
                    <a:pt x="4439" y="2715"/>
                  </a:lnTo>
                  <a:lnTo>
                    <a:pt x="5026" y="2789"/>
                  </a:lnTo>
                  <a:lnTo>
                    <a:pt x="5026" y="2825"/>
                  </a:lnTo>
                  <a:lnTo>
                    <a:pt x="5136" y="3485"/>
                  </a:lnTo>
                  <a:lnTo>
                    <a:pt x="3925" y="3559"/>
                  </a:lnTo>
                  <a:lnTo>
                    <a:pt x="2678" y="3632"/>
                  </a:lnTo>
                  <a:lnTo>
                    <a:pt x="1358" y="3669"/>
                  </a:lnTo>
                  <a:lnTo>
                    <a:pt x="917" y="3706"/>
                  </a:lnTo>
                  <a:lnTo>
                    <a:pt x="477" y="3742"/>
                  </a:lnTo>
                  <a:lnTo>
                    <a:pt x="441" y="3229"/>
                  </a:lnTo>
                  <a:lnTo>
                    <a:pt x="441" y="2972"/>
                  </a:lnTo>
                  <a:lnTo>
                    <a:pt x="404" y="2862"/>
                  </a:lnTo>
                  <a:lnTo>
                    <a:pt x="331" y="2752"/>
                  </a:lnTo>
                  <a:lnTo>
                    <a:pt x="587" y="2789"/>
                  </a:lnTo>
                  <a:lnTo>
                    <a:pt x="807" y="2789"/>
                  </a:lnTo>
                  <a:lnTo>
                    <a:pt x="1284" y="2752"/>
                  </a:lnTo>
                  <a:lnTo>
                    <a:pt x="1945" y="2678"/>
                  </a:lnTo>
                  <a:close/>
                  <a:moveTo>
                    <a:pt x="4916" y="3999"/>
                  </a:moveTo>
                  <a:lnTo>
                    <a:pt x="4989" y="4072"/>
                  </a:lnTo>
                  <a:lnTo>
                    <a:pt x="5136" y="4109"/>
                  </a:lnTo>
                  <a:lnTo>
                    <a:pt x="5209" y="4072"/>
                  </a:lnTo>
                  <a:lnTo>
                    <a:pt x="5246" y="4623"/>
                  </a:lnTo>
                  <a:lnTo>
                    <a:pt x="5209" y="5173"/>
                  </a:lnTo>
                  <a:lnTo>
                    <a:pt x="5173" y="5430"/>
                  </a:lnTo>
                  <a:lnTo>
                    <a:pt x="5099" y="5723"/>
                  </a:lnTo>
                  <a:lnTo>
                    <a:pt x="4989" y="5980"/>
                  </a:lnTo>
                  <a:lnTo>
                    <a:pt x="4806" y="6200"/>
                  </a:lnTo>
                  <a:lnTo>
                    <a:pt x="4659" y="6310"/>
                  </a:lnTo>
                  <a:lnTo>
                    <a:pt x="4476" y="6420"/>
                  </a:lnTo>
                  <a:lnTo>
                    <a:pt x="4292" y="6457"/>
                  </a:lnTo>
                  <a:lnTo>
                    <a:pt x="4072" y="6493"/>
                  </a:lnTo>
                  <a:lnTo>
                    <a:pt x="3632" y="6530"/>
                  </a:lnTo>
                  <a:lnTo>
                    <a:pt x="3265" y="6567"/>
                  </a:lnTo>
                  <a:lnTo>
                    <a:pt x="2605" y="6567"/>
                  </a:lnTo>
                  <a:lnTo>
                    <a:pt x="2642" y="6493"/>
                  </a:lnTo>
                  <a:lnTo>
                    <a:pt x="2678" y="6383"/>
                  </a:lnTo>
                  <a:lnTo>
                    <a:pt x="2788" y="6310"/>
                  </a:lnTo>
                  <a:lnTo>
                    <a:pt x="2825" y="6273"/>
                  </a:lnTo>
                  <a:lnTo>
                    <a:pt x="2825" y="6237"/>
                  </a:lnTo>
                  <a:lnTo>
                    <a:pt x="2788" y="6200"/>
                  </a:lnTo>
                  <a:lnTo>
                    <a:pt x="2715" y="6200"/>
                  </a:lnTo>
                  <a:lnTo>
                    <a:pt x="2605" y="6237"/>
                  </a:lnTo>
                  <a:lnTo>
                    <a:pt x="2458" y="6310"/>
                  </a:lnTo>
                  <a:lnTo>
                    <a:pt x="2348" y="6420"/>
                  </a:lnTo>
                  <a:lnTo>
                    <a:pt x="2311" y="6567"/>
                  </a:lnTo>
                  <a:lnTo>
                    <a:pt x="1724" y="6493"/>
                  </a:lnTo>
                  <a:lnTo>
                    <a:pt x="1541" y="6457"/>
                  </a:lnTo>
                  <a:lnTo>
                    <a:pt x="1688" y="6420"/>
                  </a:lnTo>
                  <a:lnTo>
                    <a:pt x="2055" y="6383"/>
                  </a:lnTo>
                  <a:lnTo>
                    <a:pt x="2201" y="6310"/>
                  </a:lnTo>
                  <a:lnTo>
                    <a:pt x="2275" y="6237"/>
                  </a:lnTo>
                  <a:lnTo>
                    <a:pt x="2311" y="6163"/>
                  </a:lnTo>
                  <a:lnTo>
                    <a:pt x="2311" y="6090"/>
                  </a:lnTo>
                  <a:lnTo>
                    <a:pt x="2275" y="6016"/>
                  </a:lnTo>
                  <a:lnTo>
                    <a:pt x="2238" y="5980"/>
                  </a:lnTo>
                  <a:lnTo>
                    <a:pt x="2201" y="5943"/>
                  </a:lnTo>
                  <a:lnTo>
                    <a:pt x="2055" y="5943"/>
                  </a:lnTo>
                  <a:lnTo>
                    <a:pt x="1981" y="6016"/>
                  </a:lnTo>
                  <a:lnTo>
                    <a:pt x="1798" y="6053"/>
                  </a:lnTo>
                  <a:lnTo>
                    <a:pt x="1394" y="6127"/>
                  </a:lnTo>
                  <a:lnTo>
                    <a:pt x="1138" y="6200"/>
                  </a:lnTo>
                  <a:lnTo>
                    <a:pt x="917" y="6273"/>
                  </a:lnTo>
                  <a:lnTo>
                    <a:pt x="807" y="6200"/>
                  </a:lnTo>
                  <a:lnTo>
                    <a:pt x="697" y="6127"/>
                  </a:lnTo>
                  <a:lnTo>
                    <a:pt x="661" y="5980"/>
                  </a:lnTo>
                  <a:lnTo>
                    <a:pt x="624" y="5870"/>
                  </a:lnTo>
                  <a:lnTo>
                    <a:pt x="624" y="5870"/>
                  </a:lnTo>
                  <a:lnTo>
                    <a:pt x="844" y="5906"/>
                  </a:lnTo>
                  <a:lnTo>
                    <a:pt x="1504" y="5906"/>
                  </a:lnTo>
                  <a:lnTo>
                    <a:pt x="1724" y="5870"/>
                  </a:lnTo>
                  <a:lnTo>
                    <a:pt x="1945" y="5833"/>
                  </a:lnTo>
                  <a:lnTo>
                    <a:pt x="1981" y="5796"/>
                  </a:lnTo>
                  <a:lnTo>
                    <a:pt x="2018" y="5760"/>
                  </a:lnTo>
                  <a:lnTo>
                    <a:pt x="2055" y="5650"/>
                  </a:lnTo>
                  <a:lnTo>
                    <a:pt x="1981" y="5540"/>
                  </a:lnTo>
                  <a:lnTo>
                    <a:pt x="1945" y="5503"/>
                  </a:lnTo>
                  <a:lnTo>
                    <a:pt x="1504" y="5503"/>
                  </a:lnTo>
                  <a:lnTo>
                    <a:pt x="1101" y="5540"/>
                  </a:lnTo>
                  <a:lnTo>
                    <a:pt x="844" y="5576"/>
                  </a:lnTo>
                  <a:lnTo>
                    <a:pt x="587" y="5576"/>
                  </a:lnTo>
                  <a:lnTo>
                    <a:pt x="587" y="5356"/>
                  </a:lnTo>
                  <a:lnTo>
                    <a:pt x="734" y="5430"/>
                  </a:lnTo>
                  <a:lnTo>
                    <a:pt x="881" y="5466"/>
                  </a:lnTo>
                  <a:lnTo>
                    <a:pt x="1211" y="5466"/>
                  </a:lnTo>
                  <a:lnTo>
                    <a:pt x="1541" y="5393"/>
                  </a:lnTo>
                  <a:lnTo>
                    <a:pt x="1835" y="5246"/>
                  </a:lnTo>
                  <a:lnTo>
                    <a:pt x="1871" y="5173"/>
                  </a:lnTo>
                  <a:lnTo>
                    <a:pt x="1908" y="5099"/>
                  </a:lnTo>
                  <a:lnTo>
                    <a:pt x="1908" y="5026"/>
                  </a:lnTo>
                  <a:lnTo>
                    <a:pt x="1871" y="4953"/>
                  </a:lnTo>
                  <a:lnTo>
                    <a:pt x="1835" y="4916"/>
                  </a:lnTo>
                  <a:lnTo>
                    <a:pt x="1761" y="4879"/>
                  </a:lnTo>
                  <a:lnTo>
                    <a:pt x="1724" y="4879"/>
                  </a:lnTo>
                  <a:lnTo>
                    <a:pt x="1614" y="4916"/>
                  </a:lnTo>
                  <a:lnTo>
                    <a:pt x="1358" y="5026"/>
                  </a:lnTo>
                  <a:lnTo>
                    <a:pt x="1101" y="5099"/>
                  </a:lnTo>
                  <a:lnTo>
                    <a:pt x="844" y="5099"/>
                  </a:lnTo>
                  <a:lnTo>
                    <a:pt x="551" y="5063"/>
                  </a:lnTo>
                  <a:lnTo>
                    <a:pt x="551" y="4916"/>
                  </a:lnTo>
                  <a:lnTo>
                    <a:pt x="844" y="4879"/>
                  </a:lnTo>
                  <a:lnTo>
                    <a:pt x="1138" y="4879"/>
                  </a:lnTo>
                  <a:lnTo>
                    <a:pt x="1724" y="4769"/>
                  </a:lnTo>
                  <a:lnTo>
                    <a:pt x="1908" y="4696"/>
                  </a:lnTo>
                  <a:lnTo>
                    <a:pt x="2091" y="4586"/>
                  </a:lnTo>
                  <a:lnTo>
                    <a:pt x="2128" y="4513"/>
                  </a:lnTo>
                  <a:lnTo>
                    <a:pt x="2165" y="4439"/>
                  </a:lnTo>
                  <a:lnTo>
                    <a:pt x="2128" y="4329"/>
                  </a:lnTo>
                  <a:lnTo>
                    <a:pt x="2055" y="4256"/>
                  </a:lnTo>
                  <a:lnTo>
                    <a:pt x="1945" y="4182"/>
                  </a:lnTo>
                  <a:lnTo>
                    <a:pt x="1871" y="4182"/>
                  </a:lnTo>
                  <a:lnTo>
                    <a:pt x="1835" y="4219"/>
                  </a:lnTo>
                  <a:lnTo>
                    <a:pt x="1761" y="4256"/>
                  </a:lnTo>
                  <a:lnTo>
                    <a:pt x="1724" y="4329"/>
                  </a:lnTo>
                  <a:lnTo>
                    <a:pt x="1468" y="4403"/>
                  </a:lnTo>
                  <a:lnTo>
                    <a:pt x="991" y="4476"/>
                  </a:lnTo>
                  <a:lnTo>
                    <a:pt x="551" y="4586"/>
                  </a:lnTo>
                  <a:lnTo>
                    <a:pt x="514" y="4146"/>
                  </a:lnTo>
                  <a:lnTo>
                    <a:pt x="1358" y="4146"/>
                  </a:lnTo>
                  <a:lnTo>
                    <a:pt x="2678" y="4109"/>
                  </a:lnTo>
                  <a:lnTo>
                    <a:pt x="3815" y="4072"/>
                  </a:lnTo>
                  <a:lnTo>
                    <a:pt x="4916" y="3999"/>
                  </a:lnTo>
                  <a:close/>
                  <a:moveTo>
                    <a:pt x="1211" y="1"/>
                  </a:moveTo>
                  <a:lnTo>
                    <a:pt x="1101" y="37"/>
                  </a:lnTo>
                  <a:lnTo>
                    <a:pt x="1028" y="147"/>
                  </a:lnTo>
                  <a:lnTo>
                    <a:pt x="881" y="771"/>
                  </a:lnTo>
                  <a:lnTo>
                    <a:pt x="807" y="1395"/>
                  </a:lnTo>
                  <a:lnTo>
                    <a:pt x="807" y="1835"/>
                  </a:lnTo>
                  <a:lnTo>
                    <a:pt x="807" y="2092"/>
                  </a:lnTo>
                  <a:lnTo>
                    <a:pt x="881" y="2312"/>
                  </a:lnTo>
                  <a:lnTo>
                    <a:pt x="551" y="2385"/>
                  </a:lnTo>
                  <a:lnTo>
                    <a:pt x="367" y="2458"/>
                  </a:lnTo>
                  <a:lnTo>
                    <a:pt x="221" y="2568"/>
                  </a:lnTo>
                  <a:lnTo>
                    <a:pt x="184" y="2605"/>
                  </a:lnTo>
                  <a:lnTo>
                    <a:pt x="147" y="2678"/>
                  </a:lnTo>
                  <a:lnTo>
                    <a:pt x="37" y="2825"/>
                  </a:lnTo>
                  <a:lnTo>
                    <a:pt x="37" y="3009"/>
                  </a:lnTo>
                  <a:lnTo>
                    <a:pt x="37" y="3375"/>
                  </a:lnTo>
                  <a:lnTo>
                    <a:pt x="37" y="3852"/>
                  </a:lnTo>
                  <a:lnTo>
                    <a:pt x="37" y="3889"/>
                  </a:lnTo>
                  <a:lnTo>
                    <a:pt x="0" y="3962"/>
                  </a:lnTo>
                  <a:lnTo>
                    <a:pt x="37" y="4072"/>
                  </a:lnTo>
                  <a:lnTo>
                    <a:pt x="74" y="4439"/>
                  </a:lnTo>
                  <a:lnTo>
                    <a:pt x="110" y="5540"/>
                  </a:lnTo>
                  <a:lnTo>
                    <a:pt x="110" y="5943"/>
                  </a:lnTo>
                  <a:lnTo>
                    <a:pt x="184" y="6127"/>
                  </a:lnTo>
                  <a:lnTo>
                    <a:pt x="257" y="6310"/>
                  </a:lnTo>
                  <a:lnTo>
                    <a:pt x="367" y="6457"/>
                  </a:lnTo>
                  <a:lnTo>
                    <a:pt x="477" y="6567"/>
                  </a:lnTo>
                  <a:lnTo>
                    <a:pt x="624" y="6677"/>
                  </a:lnTo>
                  <a:lnTo>
                    <a:pt x="771" y="6750"/>
                  </a:lnTo>
                  <a:lnTo>
                    <a:pt x="1101" y="6860"/>
                  </a:lnTo>
                  <a:lnTo>
                    <a:pt x="1468" y="6934"/>
                  </a:lnTo>
                  <a:lnTo>
                    <a:pt x="2091" y="7007"/>
                  </a:lnTo>
                  <a:lnTo>
                    <a:pt x="2678" y="7044"/>
                  </a:lnTo>
                  <a:lnTo>
                    <a:pt x="2605" y="7264"/>
                  </a:lnTo>
                  <a:lnTo>
                    <a:pt x="2605" y="7484"/>
                  </a:lnTo>
                  <a:lnTo>
                    <a:pt x="2605" y="7887"/>
                  </a:lnTo>
                  <a:lnTo>
                    <a:pt x="2605" y="8548"/>
                  </a:lnTo>
                  <a:lnTo>
                    <a:pt x="2678" y="9208"/>
                  </a:lnTo>
                  <a:lnTo>
                    <a:pt x="2825" y="10455"/>
                  </a:lnTo>
                  <a:lnTo>
                    <a:pt x="3045" y="11665"/>
                  </a:lnTo>
                  <a:lnTo>
                    <a:pt x="3118" y="11922"/>
                  </a:lnTo>
                  <a:lnTo>
                    <a:pt x="3228" y="12106"/>
                  </a:lnTo>
                  <a:lnTo>
                    <a:pt x="3375" y="12252"/>
                  </a:lnTo>
                  <a:lnTo>
                    <a:pt x="3595" y="12399"/>
                  </a:lnTo>
                  <a:lnTo>
                    <a:pt x="3779" y="12472"/>
                  </a:lnTo>
                  <a:lnTo>
                    <a:pt x="3999" y="12546"/>
                  </a:lnTo>
                  <a:lnTo>
                    <a:pt x="4476" y="12619"/>
                  </a:lnTo>
                  <a:lnTo>
                    <a:pt x="4732" y="12582"/>
                  </a:lnTo>
                  <a:lnTo>
                    <a:pt x="4952" y="12509"/>
                  </a:lnTo>
                  <a:lnTo>
                    <a:pt x="5136" y="12399"/>
                  </a:lnTo>
                  <a:lnTo>
                    <a:pt x="5283" y="12216"/>
                  </a:lnTo>
                  <a:lnTo>
                    <a:pt x="5429" y="12032"/>
                  </a:lnTo>
                  <a:lnTo>
                    <a:pt x="5503" y="11812"/>
                  </a:lnTo>
                  <a:lnTo>
                    <a:pt x="5576" y="11592"/>
                  </a:lnTo>
                  <a:lnTo>
                    <a:pt x="5613" y="11372"/>
                  </a:lnTo>
                  <a:lnTo>
                    <a:pt x="5613" y="11079"/>
                  </a:lnTo>
                  <a:lnTo>
                    <a:pt x="5613" y="10785"/>
                  </a:lnTo>
                  <a:lnTo>
                    <a:pt x="5539" y="10162"/>
                  </a:lnTo>
                  <a:lnTo>
                    <a:pt x="5539" y="9538"/>
                  </a:lnTo>
                  <a:lnTo>
                    <a:pt x="5649" y="8951"/>
                  </a:lnTo>
                  <a:lnTo>
                    <a:pt x="5723" y="8658"/>
                  </a:lnTo>
                  <a:lnTo>
                    <a:pt x="5833" y="8364"/>
                  </a:lnTo>
                  <a:lnTo>
                    <a:pt x="5980" y="8071"/>
                  </a:lnTo>
                  <a:lnTo>
                    <a:pt x="6090" y="7961"/>
                  </a:lnTo>
                  <a:lnTo>
                    <a:pt x="6200" y="7851"/>
                  </a:lnTo>
                  <a:lnTo>
                    <a:pt x="6273" y="7814"/>
                  </a:lnTo>
                  <a:lnTo>
                    <a:pt x="6310" y="7814"/>
                  </a:lnTo>
                  <a:lnTo>
                    <a:pt x="6456" y="7887"/>
                  </a:lnTo>
                  <a:lnTo>
                    <a:pt x="6530" y="7997"/>
                  </a:lnTo>
                  <a:lnTo>
                    <a:pt x="6603" y="8144"/>
                  </a:lnTo>
                  <a:lnTo>
                    <a:pt x="6640" y="8291"/>
                  </a:lnTo>
                  <a:lnTo>
                    <a:pt x="6603" y="8474"/>
                  </a:lnTo>
                  <a:lnTo>
                    <a:pt x="6566" y="8804"/>
                  </a:lnTo>
                  <a:lnTo>
                    <a:pt x="6530" y="9208"/>
                  </a:lnTo>
                  <a:lnTo>
                    <a:pt x="6566" y="9428"/>
                  </a:lnTo>
                  <a:lnTo>
                    <a:pt x="6603" y="9648"/>
                  </a:lnTo>
                  <a:lnTo>
                    <a:pt x="6676" y="9868"/>
                  </a:lnTo>
                  <a:lnTo>
                    <a:pt x="6787" y="10051"/>
                  </a:lnTo>
                  <a:lnTo>
                    <a:pt x="6970" y="10162"/>
                  </a:lnTo>
                  <a:lnTo>
                    <a:pt x="7153" y="10272"/>
                  </a:lnTo>
                  <a:lnTo>
                    <a:pt x="7447" y="10345"/>
                  </a:lnTo>
                  <a:lnTo>
                    <a:pt x="7777" y="10382"/>
                  </a:lnTo>
                  <a:lnTo>
                    <a:pt x="8437" y="10382"/>
                  </a:lnTo>
                  <a:lnTo>
                    <a:pt x="9061" y="10308"/>
                  </a:lnTo>
                  <a:lnTo>
                    <a:pt x="9684" y="10162"/>
                  </a:lnTo>
                  <a:lnTo>
                    <a:pt x="9758" y="10125"/>
                  </a:lnTo>
                  <a:lnTo>
                    <a:pt x="9831" y="10051"/>
                  </a:lnTo>
                  <a:lnTo>
                    <a:pt x="9868" y="9941"/>
                  </a:lnTo>
                  <a:lnTo>
                    <a:pt x="9831" y="9868"/>
                  </a:lnTo>
                  <a:lnTo>
                    <a:pt x="9794" y="9758"/>
                  </a:lnTo>
                  <a:lnTo>
                    <a:pt x="9721" y="9685"/>
                  </a:lnTo>
                  <a:lnTo>
                    <a:pt x="9648" y="9648"/>
                  </a:lnTo>
                  <a:lnTo>
                    <a:pt x="9538" y="9648"/>
                  </a:lnTo>
                  <a:lnTo>
                    <a:pt x="8951" y="9758"/>
                  </a:lnTo>
                  <a:lnTo>
                    <a:pt x="8327" y="9831"/>
                  </a:lnTo>
                  <a:lnTo>
                    <a:pt x="7740" y="9831"/>
                  </a:lnTo>
                  <a:lnTo>
                    <a:pt x="7447" y="9795"/>
                  </a:lnTo>
                  <a:lnTo>
                    <a:pt x="7300" y="9721"/>
                  </a:lnTo>
                  <a:lnTo>
                    <a:pt x="7190" y="9648"/>
                  </a:lnTo>
                  <a:lnTo>
                    <a:pt x="7117" y="9575"/>
                  </a:lnTo>
                  <a:lnTo>
                    <a:pt x="7080" y="9465"/>
                  </a:lnTo>
                  <a:lnTo>
                    <a:pt x="7080" y="9208"/>
                  </a:lnTo>
                  <a:lnTo>
                    <a:pt x="7080" y="8914"/>
                  </a:lnTo>
                  <a:lnTo>
                    <a:pt x="7117" y="8694"/>
                  </a:lnTo>
                  <a:lnTo>
                    <a:pt x="7153" y="8474"/>
                  </a:lnTo>
                  <a:lnTo>
                    <a:pt x="7153" y="8254"/>
                  </a:lnTo>
                  <a:lnTo>
                    <a:pt x="7117" y="8034"/>
                  </a:lnTo>
                  <a:lnTo>
                    <a:pt x="7043" y="7851"/>
                  </a:lnTo>
                  <a:lnTo>
                    <a:pt x="6970" y="7667"/>
                  </a:lnTo>
                  <a:lnTo>
                    <a:pt x="6823" y="7520"/>
                  </a:lnTo>
                  <a:lnTo>
                    <a:pt x="6676" y="7410"/>
                  </a:lnTo>
                  <a:lnTo>
                    <a:pt x="6530" y="7337"/>
                  </a:lnTo>
                  <a:lnTo>
                    <a:pt x="6383" y="7300"/>
                  </a:lnTo>
                  <a:lnTo>
                    <a:pt x="6200" y="7300"/>
                  </a:lnTo>
                  <a:lnTo>
                    <a:pt x="6016" y="7337"/>
                  </a:lnTo>
                  <a:lnTo>
                    <a:pt x="5833" y="7447"/>
                  </a:lnTo>
                  <a:lnTo>
                    <a:pt x="5649" y="7594"/>
                  </a:lnTo>
                  <a:lnTo>
                    <a:pt x="5503" y="7814"/>
                  </a:lnTo>
                  <a:lnTo>
                    <a:pt x="5393" y="8034"/>
                  </a:lnTo>
                  <a:lnTo>
                    <a:pt x="5283" y="8291"/>
                  </a:lnTo>
                  <a:lnTo>
                    <a:pt x="5136" y="8768"/>
                  </a:lnTo>
                  <a:lnTo>
                    <a:pt x="5026" y="9281"/>
                  </a:lnTo>
                  <a:lnTo>
                    <a:pt x="4989" y="9795"/>
                  </a:lnTo>
                  <a:lnTo>
                    <a:pt x="5026" y="10308"/>
                  </a:lnTo>
                  <a:lnTo>
                    <a:pt x="5062" y="10858"/>
                  </a:lnTo>
                  <a:lnTo>
                    <a:pt x="5062" y="11372"/>
                  </a:lnTo>
                  <a:lnTo>
                    <a:pt x="5062" y="11519"/>
                  </a:lnTo>
                  <a:lnTo>
                    <a:pt x="5026" y="11665"/>
                  </a:lnTo>
                  <a:lnTo>
                    <a:pt x="4952" y="11775"/>
                  </a:lnTo>
                  <a:lnTo>
                    <a:pt x="4879" y="11886"/>
                  </a:lnTo>
                  <a:lnTo>
                    <a:pt x="4769" y="11959"/>
                  </a:lnTo>
                  <a:lnTo>
                    <a:pt x="4659" y="12032"/>
                  </a:lnTo>
                  <a:lnTo>
                    <a:pt x="4512" y="12069"/>
                  </a:lnTo>
                  <a:lnTo>
                    <a:pt x="4366" y="12069"/>
                  </a:lnTo>
                  <a:lnTo>
                    <a:pt x="4109" y="11996"/>
                  </a:lnTo>
                  <a:lnTo>
                    <a:pt x="3815" y="11922"/>
                  </a:lnTo>
                  <a:lnTo>
                    <a:pt x="3705" y="11849"/>
                  </a:lnTo>
                  <a:lnTo>
                    <a:pt x="3595" y="11739"/>
                  </a:lnTo>
                  <a:lnTo>
                    <a:pt x="3559" y="11592"/>
                  </a:lnTo>
                  <a:lnTo>
                    <a:pt x="3522" y="11445"/>
                  </a:lnTo>
                  <a:lnTo>
                    <a:pt x="3302" y="10272"/>
                  </a:lnTo>
                  <a:lnTo>
                    <a:pt x="3155" y="9061"/>
                  </a:lnTo>
                  <a:lnTo>
                    <a:pt x="3045" y="7887"/>
                  </a:lnTo>
                  <a:lnTo>
                    <a:pt x="3045" y="7484"/>
                  </a:lnTo>
                  <a:lnTo>
                    <a:pt x="3008" y="7264"/>
                  </a:lnTo>
                  <a:lnTo>
                    <a:pt x="2935" y="7044"/>
                  </a:lnTo>
                  <a:lnTo>
                    <a:pt x="3375" y="7044"/>
                  </a:lnTo>
                  <a:lnTo>
                    <a:pt x="3779" y="7007"/>
                  </a:lnTo>
                  <a:lnTo>
                    <a:pt x="4219" y="6970"/>
                  </a:lnTo>
                  <a:lnTo>
                    <a:pt x="4622" y="6860"/>
                  </a:lnTo>
                  <a:lnTo>
                    <a:pt x="4806" y="6787"/>
                  </a:lnTo>
                  <a:lnTo>
                    <a:pt x="4952" y="6677"/>
                  </a:lnTo>
                  <a:lnTo>
                    <a:pt x="5099" y="6603"/>
                  </a:lnTo>
                  <a:lnTo>
                    <a:pt x="5209" y="6493"/>
                  </a:lnTo>
                  <a:lnTo>
                    <a:pt x="5429" y="6200"/>
                  </a:lnTo>
                  <a:lnTo>
                    <a:pt x="5539" y="5906"/>
                  </a:lnTo>
                  <a:lnTo>
                    <a:pt x="5649" y="5576"/>
                  </a:lnTo>
                  <a:lnTo>
                    <a:pt x="5723" y="5210"/>
                  </a:lnTo>
                  <a:lnTo>
                    <a:pt x="5723" y="4806"/>
                  </a:lnTo>
                  <a:lnTo>
                    <a:pt x="5686" y="4036"/>
                  </a:lnTo>
                  <a:lnTo>
                    <a:pt x="5649" y="3559"/>
                  </a:lnTo>
                  <a:lnTo>
                    <a:pt x="5576" y="3082"/>
                  </a:lnTo>
                  <a:lnTo>
                    <a:pt x="5539" y="2789"/>
                  </a:lnTo>
                  <a:lnTo>
                    <a:pt x="5503" y="2678"/>
                  </a:lnTo>
                  <a:lnTo>
                    <a:pt x="5466" y="2568"/>
                  </a:lnTo>
                  <a:lnTo>
                    <a:pt x="5429" y="2422"/>
                  </a:lnTo>
                  <a:lnTo>
                    <a:pt x="5356" y="2348"/>
                  </a:lnTo>
                  <a:lnTo>
                    <a:pt x="5173" y="2238"/>
                  </a:lnTo>
                  <a:lnTo>
                    <a:pt x="5026" y="2202"/>
                  </a:lnTo>
                  <a:lnTo>
                    <a:pt x="4916" y="2202"/>
                  </a:lnTo>
                  <a:lnTo>
                    <a:pt x="4879" y="2238"/>
                  </a:lnTo>
                  <a:lnTo>
                    <a:pt x="4586" y="2238"/>
                  </a:lnTo>
                  <a:lnTo>
                    <a:pt x="4622" y="808"/>
                  </a:lnTo>
                  <a:lnTo>
                    <a:pt x="4586" y="551"/>
                  </a:lnTo>
                  <a:lnTo>
                    <a:pt x="4549" y="441"/>
                  </a:lnTo>
                  <a:lnTo>
                    <a:pt x="4512" y="331"/>
                  </a:lnTo>
                  <a:lnTo>
                    <a:pt x="4439" y="258"/>
                  </a:lnTo>
                  <a:lnTo>
                    <a:pt x="4329" y="221"/>
                  </a:lnTo>
                  <a:lnTo>
                    <a:pt x="4219" y="184"/>
                  </a:lnTo>
                  <a:lnTo>
                    <a:pt x="4072" y="221"/>
                  </a:lnTo>
                  <a:lnTo>
                    <a:pt x="3815" y="331"/>
                  </a:lnTo>
                  <a:lnTo>
                    <a:pt x="3705" y="404"/>
                  </a:lnTo>
                  <a:lnTo>
                    <a:pt x="3632" y="514"/>
                  </a:lnTo>
                  <a:lnTo>
                    <a:pt x="3522" y="734"/>
                  </a:lnTo>
                  <a:lnTo>
                    <a:pt x="3449" y="991"/>
                  </a:lnTo>
                  <a:lnTo>
                    <a:pt x="3485" y="1321"/>
                  </a:lnTo>
                  <a:lnTo>
                    <a:pt x="3522" y="1651"/>
                  </a:lnTo>
                  <a:lnTo>
                    <a:pt x="3559" y="1908"/>
                  </a:lnTo>
                  <a:lnTo>
                    <a:pt x="3669" y="2165"/>
                  </a:lnTo>
                  <a:lnTo>
                    <a:pt x="2091" y="2165"/>
                  </a:lnTo>
                  <a:lnTo>
                    <a:pt x="2055" y="1358"/>
                  </a:lnTo>
                  <a:lnTo>
                    <a:pt x="2018" y="514"/>
                  </a:lnTo>
                  <a:lnTo>
                    <a:pt x="2018" y="368"/>
                  </a:lnTo>
                  <a:lnTo>
                    <a:pt x="1945" y="221"/>
                  </a:lnTo>
                  <a:lnTo>
                    <a:pt x="1871" y="147"/>
                  </a:lnTo>
                  <a:lnTo>
                    <a:pt x="1761" y="74"/>
                  </a:lnTo>
                  <a:lnTo>
                    <a:pt x="1651" y="37"/>
                  </a:lnTo>
                  <a:lnTo>
                    <a:pt x="1504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20" name="Google Shape;320;p5"/>
            <p:cNvSpPr/>
            <p:nvPr/>
          </p:nvSpPr>
          <p:spPr>
            <a:xfrm>
              <a:off x="6062250" y="3853825"/>
              <a:ext cx="332900" cy="376025"/>
            </a:xfrm>
            <a:custGeom>
              <a:avLst/>
              <a:gdLst/>
              <a:ahLst/>
              <a:cxnLst/>
              <a:rect l="l" t="t" r="r" b="b"/>
              <a:pathLst>
                <a:path w="13316" h="15041" extrusionOk="0">
                  <a:moveTo>
                    <a:pt x="5466" y="1"/>
                  </a:moveTo>
                  <a:lnTo>
                    <a:pt x="5466" y="38"/>
                  </a:lnTo>
                  <a:lnTo>
                    <a:pt x="5576" y="1248"/>
                  </a:lnTo>
                  <a:lnTo>
                    <a:pt x="5612" y="1321"/>
                  </a:lnTo>
                  <a:lnTo>
                    <a:pt x="5649" y="1395"/>
                  </a:lnTo>
                  <a:lnTo>
                    <a:pt x="5759" y="1431"/>
                  </a:lnTo>
                  <a:lnTo>
                    <a:pt x="5833" y="1395"/>
                  </a:lnTo>
                  <a:lnTo>
                    <a:pt x="6713" y="881"/>
                  </a:lnTo>
                  <a:lnTo>
                    <a:pt x="6713" y="881"/>
                  </a:lnTo>
                  <a:lnTo>
                    <a:pt x="6640" y="1285"/>
                  </a:lnTo>
                  <a:lnTo>
                    <a:pt x="6603" y="1652"/>
                  </a:lnTo>
                  <a:lnTo>
                    <a:pt x="6603" y="2055"/>
                  </a:lnTo>
                  <a:lnTo>
                    <a:pt x="6640" y="2459"/>
                  </a:lnTo>
                  <a:lnTo>
                    <a:pt x="6676" y="2569"/>
                  </a:lnTo>
                  <a:lnTo>
                    <a:pt x="6750" y="2605"/>
                  </a:lnTo>
                  <a:lnTo>
                    <a:pt x="6823" y="2642"/>
                  </a:lnTo>
                  <a:lnTo>
                    <a:pt x="6896" y="2679"/>
                  </a:lnTo>
                  <a:lnTo>
                    <a:pt x="6970" y="2642"/>
                  </a:lnTo>
                  <a:lnTo>
                    <a:pt x="7043" y="2605"/>
                  </a:lnTo>
                  <a:lnTo>
                    <a:pt x="7080" y="2532"/>
                  </a:lnTo>
                  <a:lnTo>
                    <a:pt x="7080" y="2459"/>
                  </a:lnTo>
                  <a:lnTo>
                    <a:pt x="7043" y="2275"/>
                  </a:lnTo>
                  <a:lnTo>
                    <a:pt x="7006" y="1835"/>
                  </a:lnTo>
                  <a:lnTo>
                    <a:pt x="7043" y="1395"/>
                  </a:lnTo>
                  <a:lnTo>
                    <a:pt x="7116" y="955"/>
                  </a:lnTo>
                  <a:lnTo>
                    <a:pt x="7226" y="514"/>
                  </a:lnTo>
                  <a:lnTo>
                    <a:pt x="7190" y="404"/>
                  </a:lnTo>
                  <a:lnTo>
                    <a:pt x="7153" y="294"/>
                  </a:lnTo>
                  <a:lnTo>
                    <a:pt x="7043" y="258"/>
                  </a:lnTo>
                  <a:lnTo>
                    <a:pt x="6933" y="294"/>
                  </a:lnTo>
                  <a:lnTo>
                    <a:pt x="5906" y="918"/>
                  </a:lnTo>
                  <a:lnTo>
                    <a:pt x="5869" y="698"/>
                  </a:lnTo>
                  <a:lnTo>
                    <a:pt x="5796" y="478"/>
                  </a:lnTo>
                  <a:lnTo>
                    <a:pt x="5686" y="221"/>
                  </a:lnTo>
                  <a:lnTo>
                    <a:pt x="5576" y="1"/>
                  </a:lnTo>
                  <a:close/>
                  <a:moveTo>
                    <a:pt x="8840" y="3816"/>
                  </a:moveTo>
                  <a:lnTo>
                    <a:pt x="8730" y="3852"/>
                  </a:lnTo>
                  <a:lnTo>
                    <a:pt x="8657" y="3926"/>
                  </a:lnTo>
                  <a:lnTo>
                    <a:pt x="8510" y="4146"/>
                  </a:lnTo>
                  <a:lnTo>
                    <a:pt x="8364" y="4293"/>
                  </a:lnTo>
                  <a:lnTo>
                    <a:pt x="8143" y="4476"/>
                  </a:lnTo>
                  <a:lnTo>
                    <a:pt x="7997" y="4659"/>
                  </a:lnTo>
                  <a:lnTo>
                    <a:pt x="7997" y="4733"/>
                  </a:lnTo>
                  <a:lnTo>
                    <a:pt x="7997" y="4769"/>
                  </a:lnTo>
                  <a:lnTo>
                    <a:pt x="8033" y="4806"/>
                  </a:lnTo>
                  <a:lnTo>
                    <a:pt x="8070" y="4843"/>
                  </a:lnTo>
                  <a:lnTo>
                    <a:pt x="8253" y="4843"/>
                  </a:lnTo>
                  <a:lnTo>
                    <a:pt x="8400" y="4806"/>
                  </a:lnTo>
                  <a:lnTo>
                    <a:pt x="8547" y="4733"/>
                  </a:lnTo>
                  <a:lnTo>
                    <a:pt x="8694" y="4659"/>
                  </a:lnTo>
                  <a:lnTo>
                    <a:pt x="8914" y="4403"/>
                  </a:lnTo>
                  <a:lnTo>
                    <a:pt x="9097" y="4146"/>
                  </a:lnTo>
                  <a:lnTo>
                    <a:pt x="9134" y="4073"/>
                  </a:lnTo>
                  <a:lnTo>
                    <a:pt x="9134" y="3963"/>
                  </a:lnTo>
                  <a:lnTo>
                    <a:pt x="9097" y="3889"/>
                  </a:lnTo>
                  <a:lnTo>
                    <a:pt x="9024" y="3852"/>
                  </a:lnTo>
                  <a:lnTo>
                    <a:pt x="8914" y="3816"/>
                  </a:lnTo>
                  <a:close/>
                  <a:moveTo>
                    <a:pt x="147" y="2972"/>
                  </a:moveTo>
                  <a:lnTo>
                    <a:pt x="73" y="3009"/>
                  </a:lnTo>
                  <a:lnTo>
                    <a:pt x="37" y="3082"/>
                  </a:lnTo>
                  <a:lnTo>
                    <a:pt x="0" y="3229"/>
                  </a:lnTo>
                  <a:lnTo>
                    <a:pt x="37" y="3559"/>
                  </a:lnTo>
                  <a:lnTo>
                    <a:pt x="110" y="4073"/>
                  </a:lnTo>
                  <a:lnTo>
                    <a:pt x="220" y="4549"/>
                  </a:lnTo>
                  <a:lnTo>
                    <a:pt x="257" y="4623"/>
                  </a:lnTo>
                  <a:lnTo>
                    <a:pt x="330" y="4696"/>
                  </a:lnTo>
                  <a:lnTo>
                    <a:pt x="514" y="4696"/>
                  </a:lnTo>
                  <a:lnTo>
                    <a:pt x="1174" y="4219"/>
                  </a:lnTo>
                  <a:lnTo>
                    <a:pt x="1247" y="4843"/>
                  </a:lnTo>
                  <a:lnTo>
                    <a:pt x="1284" y="4990"/>
                  </a:lnTo>
                  <a:lnTo>
                    <a:pt x="1321" y="5173"/>
                  </a:lnTo>
                  <a:lnTo>
                    <a:pt x="1394" y="5320"/>
                  </a:lnTo>
                  <a:lnTo>
                    <a:pt x="1431" y="5356"/>
                  </a:lnTo>
                  <a:lnTo>
                    <a:pt x="1541" y="5393"/>
                  </a:lnTo>
                  <a:lnTo>
                    <a:pt x="1614" y="5393"/>
                  </a:lnTo>
                  <a:lnTo>
                    <a:pt x="1687" y="5356"/>
                  </a:lnTo>
                  <a:lnTo>
                    <a:pt x="1724" y="5320"/>
                  </a:lnTo>
                  <a:lnTo>
                    <a:pt x="1761" y="5246"/>
                  </a:lnTo>
                  <a:lnTo>
                    <a:pt x="1761" y="5173"/>
                  </a:lnTo>
                  <a:lnTo>
                    <a:pt x="1724" y="5063"/>
                  </a:lnTo>
                  <a:lnTo>
                    <a:pt x="1724" y="5026"/>
                  </a:lnTo>
                  <a:lnTo>
                    <a:pt x="1687" y="4953"/>
                  </a:lnTo>
                  <a:lnTo>
                    <a:pt x="1651" y="4549"/>
                  </a:lnTo>
                  <a:lnTo>
                    <a:pt x="1614" y="4183"/>
                  </a:lnTo>
                  <a:lnTo>
                    <a:pt x="1577" y="3816"/>
                  </a:lnTo>
                  <a:lnTo>
                    <a:pt x="1577" y="3706"/>
                  </a:lnTo>
                  <a:lnTo>
                    <a:pt x="1467" y="3632"/>
                  </a:lnTo>
                  <a:lnTo>
                    <a:pt x="1357" y="3632"/>
                  </a:lnTo>
                  <a:lnTo>
                    <a:pt x="1247" y="3669"/>
                  </a:lnTo>
                  <a:lnTo>
                    <a:pt x="880" y="3889"/>
                  </a:lnTo>
                  <a:lnTo>
                    <a:pt x="550" y="4146"/>
                  </a:lnTo>
                  <a:lnTo>
                    <a:pt x="330" y="3302"/>
                  </a:lnTo>
                  <a:lnTo>
                    <a:pt x="294" y="3082"/>
                  </a:lnTo>
                  <a:lnTo>
                    <a:pt x="220" y="2972"/>
                  </a:lnTo>
                  <a:close/>
                  <a:moveTo>
                    <a:pt x="8400" y="2679"/>
                  </a:moveTo>
                  <a:lnTo>
                    <a:pt x="10124" y="5173"/>
                  </a:lnTo>
                  <a:lnTo>
                    <a:pt x="10161" y="5210"/>
                  </a:lnTo>
                  <a:lnTo>
                    <a:pt x="10124" y="5246"/>
                  </a:lnTo>
                  <a:lnTo>
                    <a:pt x="9684" y="5613"/>
                  </a:lnTo>
                  <a:lnTo>
                    <a:pt x="9207" y="6017"/>
                  </a:lnTo>
                  <a:lnTo>
                    <a:pt x="8804" y="6310"/>
                  </a:lnTo>
                  <a:lnTo>
                    <a:pt x="8584" y="6017"/>
                  </a:lnTo>
                  <a:lnTo>
                    <a:pt x="6970" y="3852"/>
                  </a:lnTo>
                  <a:lnTo>
                    <a:pt x="7703" y="3339"/>
                  </a:lnTo>
                  <a:lnTo>
                    <a:pt x="8033" y="3045"/>
                  </a:lnTo>
                  <a:lnTo>
                    <a:pt x="8364" y="2752"/>
                  </a:lnTo>
                  <a:lnTo>
                    <a:pt x="8400" y="2679"/>
                  </a:lnTo>
                  <a:close/>
                  <a:moveTo>
                    <a:pt x="2494" y="7227"/>
                  </a:moveTo>
                  <a:lnTo>
                    <a:pt x="2421" y="7301"/>
                  </a:lnTo>
                  <a:lnTo>
                    <a:pt x="2421" y="7411"/>
                  </a:lnTo>
                  <a:lnTo>
                    <a:pt x="2678" y="7887"/>
                  </a:lnTo>
                  <a:lnTo>
                    <a:pt x="2494" y="8034"/>
                  </a:lnTo>
                  <a:lnTo>
                    <a:pt x="2458" y="8108"/>
                  </a:lnTo>
                  <a:lnTo>
                    <a:pt x="2421" y="8218"/>
                  </a:lnTo>
                  <a:lnTo>
                    <a:pt x="2421" y="8291"/>
                  </a:lnTo>
                  <a:lnTo>
                    <a:pt x="2494" y="8328"/>
                  </a:lnTo>
                  <a:lnTo>
                    <a:pt x="2605" y="8364"/>
                  </a:lnTo>
                  <a:lnTo>
                    <a:pt x="2678" y="8328"/>
                  </a:lnTo>
                  <a:lnTo>
                    <a:pt x="2861" y="8254"/>
                  </a:lnTo>
                  <a:lnTo>
                    <a:pt x="2935" y="8364"/>
                  </a:lnTo>
                  <a:lnTo>
                    <a:pt x="3155" y="8694"/>
                  </a:lnTo>
                  <a:lnTo>
                    <a:pt x="3301" y="8841"/>
                  </a:lnTo>
                  <a:lnTo>
                    <a:pt x="3375" y="8878"/>
                  </a:lnTo>
                  <a:lnTo>
                    <a:pt x="3485" y="8915"/>
                  </a:lnTo>
                  <a:lnTo>
                    <a:pt x="3558" y="8878"/>
                  </a:lnTo>
                  <a:lnTo>
                    <a:pt x="3595" y="8804"/>
                  </a:lnTo>
                  <a:lnTo>
                    <a:pt x="3632" y="8731"/>
                  </a:lnTo>
                  <a:lnTo>
                    <a:pt x="3595" y="8621"/>
                  </a:lnTo>
                  <a:lnTo>
                    <a:pt x="3558" y="8438"/>
                  </a:lnTo>
                  <a:lnTo>
                    <a:pt x="3301" y="8108"/>
                  </a:lnTo>
                  <a:lnTo>
                    <a:pt x="3228" y="7997"/>
                  </a:lnTo>
                  <a:lnTo>
                    <a:pt x="3558" y="7704"/>
                  </a:lnTo>
                  <a:lnTo>
                    <a:pt x="3595" y="7594"/>
                  </a:lnTo>
                  <a:lnTo>
                    <a:pt x="3595" y="7484"/>
                  </a:lnTo>
                  <a:lnTo>
                    <a:pt x="3558" y="7411"/>
                  </a:lnTo>
                  <a:lnTo>
                    <a:pt x="3485" y="7374"/>
                  </a:lnTo>
                  <a:lnTo>
                    <a:pt x="3412" y="7337"/>
                  </a:lnTo>
                  <a:lnTo>
                    <a:pt x="3338" y="7337"/>
                  </a:lnTo>
                  <a:lnTo>
                    <a:pt x="3228" y="7411"/>
                  </a:lnTo>
                  <a:lnTo>
                    <a:pt x="2971" y="7631"/>
                  </a:lnTo>
                  <a:lnTo>
                    <a:pt x="2641" y="7264"/>
                  </a:lnTo>
                  <a:lnTo>
                    <a:pt x="2568" y="7227"/>
                  </a:lnTo>
                  <a:close/>
                  <a:moveTo>
                    <a:pt x="3191" y="6090"/>
                  </a:moveTo>
                  <a:lnTo>
                    <a:pt x="3595" y="6860"/>
                  </a:lnTo>
                  <a:lnTo>
                    <a:pt x="3998" y="7594"/>
                  </a:lnTo>
                  <a:lnTo>
                    <a:pt x="4439" y="8328"/>
                  </a:lnTo>
                  <a:lnTo>
                    <a:pt x="4915" y="9025"/>
                  </a:lnTo>
                  <a:lnTo>
                    <a:pt x="4769" y="9098"/>
                  </a:lnTo>
                  <a:lnTo>
                    <a:pt x="4622" y="9171"/>
                  </a:lnTo>
                  <a:lnTo>
                    <a:pt x="4365" y="9355"/>
                  </a:lnTo>
                  <a:lnTo>
                    <a:pt x="3778" y="9721"/>
                  </a:lnTo>
                  <a:lnTo>
                    <a:pt x="3522" y="9905"/>
                  </a:lnTo>
                  <a:lnTo>
                    <a:pt x="3412" y="10015"/>
                  </a:lnTo>
                  <a:lnTo>
                    <a:pt x="3265" y="10052"/>
                  </a:lnTo>
                  <a:lnTo>
                    <a:pt x="3228" y="10052"/>
                  </a:lnTo>
                  <a:lnTo>
                    <a:pt x="3191" y="10088"/>
                  </a:lnTo>
                  <a:lnTo>
                    <a:pt x="3191" y="10162"/>
                  </a:lnTo>
                  <a:lnTo>
                    <a:pt x="2421" y="9025"/>
                  </a:lnTo>
                  <a:lnTo>
                    <a:pt x="1761" y="7997"/>
                  </a:lnTo>
                  <a:lnTo>
                    <a:pt x="1064" y="7007"/>
                  </a:lnTo>
                  <a:lnTo>
                    <a:pt x="1394" y="6897"/>
                  </a:lnTo>
                  <a:lnTo>
                    <a:pt x="1724" y="6714"/>
                  </a:lnTo>
                  <a:lnTo>
                    <a:pt x="2348" y="6383"/>
                  </a:lnTo>
                  <a:lnTo>
                    <a:pt x="2494" y="6310"/>
                  </a:lnTo>
                  <a:lnTo>
                    <a:pt x="2641" y="6273"/>
                  </a:lnTo>
                  <a:lnTo>
                    <a:pt x="2935" y="6237"/>
                  </a:lnTo>
                  <a:lnTo>
                    <a:pt x="3081" y="6200"/>
                  </a:lnTo>
                  <a:lnTo>
                    <a:pt x="3191" y="6090"/>
                  </a:lnTo>
                  <a:close/>
                  <a:moveTo>
                    <a:pt x="12729" y="11005"/>
                  </a:moveTo>
                  <a:lnTo>
                    <a:pt x="12655" y="11225"/>
                  </a:lnTo>
                  <a:lnTo>
                    <a:pt x="12582" y="11115"/>
                  </a:lnTo>
                  <a:lnTo>
                    <a:pt x="12729" y="11005"/>
                  </a:lnTo>
                  <a:close/>
                  <a:moveTo>
                    <a:pt x="9647" y="12949"/>
                  </a:moveTo>
                  <a:lnTo>
                    <a:pt x="9721" y="13096"/>
                  </a:lnTo>
                  <a:lnTo>
                    <a:pt x="9831" y="13280"/>
                  </a:lnTo>
                  <a:lnTo>
                    <a:pt x="9941" y="13463"/>
                  </a:lnTo>
                  <a:lnTo>
                    <a:pt x="10088" y="13573"/>
                  </a:lnTo>
                  <a:lnTo>
                    <a:pt x="10051" y="13573"/>
                  </a:lnTo>
                  <a:lnTo>
                    <a:pt x="9647" y="13756"/>
                  </a:lnTo>
                  <a:lnTo>
                    <a:pt x="9647" y="13646"/>
                  </a:lnTo>
                  <a:lnTo>
                    <a:pt x="9574" y="13536"/>
                  </a:lnTo>
                  <a:lnTo>
                    <a:pt x="9427" y="13426"/>
                  </a:lnTo>
                  <a:lnTo>
                    <a:pt x="9354" y="13280"/>
                  </a:lnTo>
                  <a:lnTo>
                    <a:pt x="9281" y="13133"/>
                  </a:lnTo>
                  <a:lnTo>
                    <a:pt x="9244" y="12986"/>
                  </a:lnTo>
                  <a:lnTo>
                    <a:pt x="9647" y="12949"/>
                  </a:lnTo>
                  <a:close/>
                  <a:moveTo>
                    <a:pt x="6640" y="12839"/>
                  </a:moveTo>
                  <a:lnTo>
                    <a:pt x="6493" y="13426"/>
                  </a:lnTo>
                  <a:lnTo>
                    <a:pt x="6419" y="14013"/>
                  </a:lnTo>
                  <a:lnTo>
                    <a:pt x="6419" y="14160"/>
                  </a:lnTo>
                  <a:lnTo>
                    <a:pt x="6163" y="13940"/>
                  </a:lnTo>
                  <a:lnTo>
                    <a:pt x="6126" y="13940"/>
                  </a:lnTo>
                  <a:lnTo>
                    <a:pt x="6126" y="13903"/>
                  </a:lnTo>
                  <a:lnTo>
                    <a:pt x="6126" y="13646"/>
                  </a:lnTo>
                  <a:lnTo>
                    <a:pt x="6163" y="13353"/>
                  </a:lnTo>
                  <a:lnTo>
                    <a:pt x="6236" y="13096"/>
                  </a:lnTo>
                  <a:lnTo>
                    <a:pt x="6346" y="12876"/>
                  </a:lnTo>
                  <a:lnTo>
                    <a:pt x="6640" y="12839"/>
                  </a:lnTo>
                  <a:close/>
                  <a:moveTo>
                    <a:pt x="7336" y="13170"/>
                  </a:moveTo>
                  <a:lnTo>
                    <a:pt x="7263" y="13206"/>
                  </a:lnTo>
                  <a:lnTo>
                    <a:pt x="7226" y="13243"/>
                  </a:lnTo>
                  <a:lnTo>
                    <a:pt x="7080" y="13720"/>
                  </a:lnTo>
                  <a:lnTo>
                    <a:pt x="7006" y="13977"/>
                  </a:lnTo>
                  <a:lnTo>
                    <a:pt x="7006" y="14233"/>
                  </a:lnTo>
                  <a:lnTo>
                    <a:pt x="7006" y="14307"/>
                  </a:lnTo>
                  <a:lnTo>
                    <a:pt x="7043" y="14380"/>
                  </a:lnTo>
                  <a:lnTo>
                    <a:pt x="7116" y="14453"/>
                  </a:lnTo>
                  <a:lnTo>
                    <a:pt x="7190" y="14490"/>
                  </a:lnTo>
                  <a:lnTo>
                    <a:pt x="7263" y="14527"/>
                  </a:lnTo>
                  <a:lnTo>
                    <a:pt x="7336" y="14527"/>
                  </a:lnTo>
                  <a:lnTo>
                    <a:pt x="7410" y="14453"/>
                  </a:lnTo>
                  <a:lnTo>
                    <a:pt x="7483" y="14380"/>
                  </a:lnTo>
                  <a:lnTo>
                    <a:pt x="7483" y="14270"/>
                  </a:lnTo>
                  <a:lnTo>
                    <a:pt x="7446" y="14160"/>
                  </a:lnTo>
                  <a:lnTo>
                    <a:pt x="7373" y="14123"/>
                  </a:lnTo>
                  <a:lnTo>
                    <a:pt x="7373" y="13830"/>
                  </a:lnTo>
                  <a:lnTo>
                    <a:pt x="7410" y="13280"/>
                  </a:lnTo>
                  <a:lnTo>
                    <a:pt x="7373" y="13206"/>
                  </a:lnTo>
                  <a:lnTo>
                    <a:pt x="7336" y="13170"/>
                  </a:lnTo>
                  <a:close/>
                  <a:moveTo>
                    <a:pt x="10418" y="5613"/>
                  </a:moveTo>
                  <a:lnTo>
                    <a:pt x="11188" y="6714"/>
                  </a:lnTo>
                  <a:lnTo>
                    <a:pt x="11555" y="7264"/>
                  </a:lnTo>
                  <a:lnTo>
                    <a:pt x="11922" y="7814"/>
                  </a:lnTo>
                  <a:lnTo>
                    <a:pt x="12252" y="8474"/>
                  </a:lnTo>
                  <a:lnTo>
                    <a:pt x="12399" y="8841"/>
                  </a:lnTo>
                  <a:lnTo>
                    <a:pt x="12545" y="9208"/>
                  </a:lnTo>
                  <a:lnTo>
                    <a:pt x="12619" y="9575"/>
                  </a:lnTo>
                  <a:lnTo>
                    <a:pt x="12692" y="9942"/>
                  </a:lnTo>
                  <a:lnTo>
                    <a:pt x="12729" y="10308"/>
                  </a:lnTo>
                  <a:lnTo>
                    <a:pt x="12729" y="10675"/>
                  </a:lnTo>
                  <a:lnTo>
                    <a:pt x="12325" y="10932"/>
                  </a:lnTo>
                  <a:lnTo>
                    <a:pt x="12288" y="10969"/>
                  </a:lnTo>
                  <a:lnTo>
                    <a:pt x="12252" y="11042"/>
                  </a:lnTo>
                  <a:lnTo>
                    <a:pt x="12288" y="11079"/>
                  </a:lnTo>
                  <a:lnTo>
                    <a:pt x="12325" y="11152"/>
                  </a:lnTo>
                  <a:lnTo>
                    <a:pt x="12435" y="11372"/>
                  </a:lnTo>
                  <a:lnTo>
                    <a:pt x="12509" y="11446"/>
                  </a:lnTo>
                  <a:lnTo>
                    <a:pt x="12582" y="11519"/>
                  </a:lnTo>
                  <a:lnTo>
                    <a:pt x="12472" y="11776"/>
                  </a:lnTo>
                  <a:lnTo>
                    <a:pt x="12325" y="12032"/>
                  </a:lnTo>
                  <a:lnTo>
                    <a:pt x="11848" y="11666"/>
                  </a:lnTo>
                  <a:lnTo>
                    <a:pt x="11775" y="11629"/>
                  </a:lnTo>
                  <a:lnTo>
                    <a:pt x="11702" y="11666"/>
                  </a:lnTo>
                  <a:lnTo>
                    <a:pt x="11665" y="11739"/>
                  </a:lnTo>
                  <a:lnTo>
                    <a:pt x="11702" y="11812"/>
                  </a:lnTo>
                  <a:lnTo>
                    <a:pt x="12142" y="12326"/>
                  </a:lnTo>
                  <a:lnTo>
                    <a:pt x="11848" y="12619"/>
                  </a:lnTo>
                  <a:lnTo>
                    <a:pt x="11812" y="12546"/>
                  </a:lnTo>
                  <a:lnTo>
                    <a:pt x="11665" y="12399"/>
                  </a:lnTo>
                  <a:lnTo>
                    <a:pt x="11518" y="12253"/>
                  </a:lnTo>
                  <a:lnTo>
                    <a:pt x="11371" y="12069"/>
                  </a:lnTo>
                  <a:lnTo>
                    <a:pt x="11298" y="11886"/>
                  </a:lnTo>
                  <a:lnTo>
                    <a:pt x="11225" y="11849"/>
                  </a:lnTo>
                  <a:lnTo>
                    <a:pt x="11188" y="11812"/>
                  </a:lnTo>
                  <a:lnTo>
                    <a:pt x="11115" y="11849"/>
                  </a:lnTo>
                  <a:lnTo>
                    <a:pt x="11078" y="11922"/>
                  </a:lnTo>
                  <a:lnTo>
                    <a:pt x="11078" y="12106"/>
                  </a:lnTo>
                  <a:lnTo>
                    <a:pt x="11115" y="12253"/>
                  </a:lnTo>
                  <a:lnTo>
                    <a:pt x="11188" y="12436"/>
                  </a:lnTo>
                  <a:lnTo>
                    <a:pt x="11261" y="12583"/>
                  </a:lnTo>
                  <a:lnTo>
                    <a:pt x="11371" y="12729"/>
                  </a:lnTo>
                  <a:lnTo>
                    <a:pt x="11518" y="12876"/>
                  </a:lnTo>
                  <a:lnTo>
                    <a:pt x="11115" y="13096"/>
                  </a:lnTo>
                  <a:lnTo>
                    <a:pt x="11151" y="12986"/>
                  </a:lnTo>
                  <a:lnTo>
                    <a:pt x="11151" y="12839"/>
                  </a:lnTo>
                  <a:lnTo>
                    <a:pt x="11078" y="12766"/>
                  </a:lnTo>
                  <a:lnTo>
                    <a:pt x="10968" y="12656"/>
                  </a:lnTo>
                  <a:lnTo>
                    <a:pt x="10931" y="12656"/>
                  </a:lnTo>
                  <a:lnTo>
                    <a:pt x="10858" y="12693"/>
                  </a:lnTo>
                  <a:lnTo>
                    <a:pt x="10858" y="12766"/>
                  </a:lnTo>
                  <a:lnTo>
                    <a:pt x="10821" y="12729"/>
                  </a:lnTo>
                  <a:lnTo>
                    <a:pt x="10491" y="12436"/>
                  </a:lnTo>
                  <a:lnTo>
                    <a:pt x="10418" y="12363"/>
                  </a:lnTo>
                  <a:lnTo>
                    <a:pt x="10344" y="12399"/>
                  </a:lnTo>
                  <a:lnTo>
                    <a:pt x="10308" y="12473"/>
                  </a:lnTo>
                  <a:lnTo>
                    <a:pt x="10308" y="12546"/>
                  </a:lnTo>
                  <a:lnTo>
                    <a:pt x="10491" y="12839"/>
                  </a:lnTo>
                  <a:lnTo>
                    <a:pt x="10711" y="13206"/>
                  </a:lnTo>
                  <a:lnTo>
                    <a:pt x="10785" y="13280"/>
                  </a:lnTo>
                  <a:lnTo>
                    <a:pt x="10381" y="13426"/>
                  </a:lnTo>
                  <a:lnTo>
                    <a:pt x="10381" y="13353"/>
                  </a:lnTo>
                  <a:lnTo>
                    <a:pt x="10344" y="13280"/>
                  </a:lnTo>
                  <a:lnTo>
                    <a:pt x="10234" y="13133"/>
                  </a:lnTo>
                  <a:lnTo>
                    <a:pt x="10051" y="12913"/>
                  </a:lnTo>
                  <a:lnTo>
                    <a:pt x="9904" y="12693"/>
                  </a:lnTo>
                  <a:lnTo>
                    <a:pt x="9831" y="12619"/>
                  </a:lnTo>
                  <a:lnTo>
                    <a:pt x="9721" y="12619"/>
                  </a:lnTo>
                  <a:lnTo>
                    <a:pt x="9391" y="12693"/>
                  </a:lnTo>
                  <a:lnTo>
                    <a:pt x="9097" y="12729"/>
                  </a:lnTo>
                  <a:lnTo>
                    <a:pt x="9024" y="12766"/>
                  </a:lnTo>
                  <a:lnTo>
                    <a:pt x="8987" y="12839"/>
                  </a:lnTo>
                  <a:lnTo>
                    <a:pt x="8987" y="12913"/>
                  </a:lnTo>
                  <a:lnTo>
                    <a:pt x="9024" y="12986"/>
                  </a:lnTo>
                  <a:lnTo>
                    <a:pt x="9024" y="13243"/>
                  </a:lnTo>
                  <a:lnTo>
                    <a:pt x="9097" y="13500"/>
                  </a:lnTo>
                  <a:lnTo>
                    <a:pt x="9134" y="13646"/>
                  </a:lnTo>
                  <a:lnTo>
                    <a:pt x="9207" y="13756"/>
                  </a:lnTo>
                  <a:lnTo>
                    <a:pt x="9317" y="13830"/>
                  </a:lnTo>
                  <a:lnTo>
                    <a:pt x="9427" y="13867"/>
                  </a:lnTo>
                  <a:lnTo>
                    <a:pt x="8987" y="14050"/>
                  </a:lnTo>
                  <a:lnTo>
                    <a:pt x="8950" y="13977"/>
                  </a:lnTo>
                  <a:lnTo>
                    <a:pt x="8804" y="13903"/>
                  </a:lnTo>
                  <a:lnTo>
                    <a:pt x="8767" y="13903"/>
                  </a:lnTo>
                  <a:lnTo>
                    <a:pt x="8620" y="13536"/>
                  </a:lnTo>
                  <a:lnTo>
                    <a:pt x="8510" y="13390"/>
                  </a:lnTo>
                  <a:lnTo>
                    <a:pt x="8364" y="13206"/>
                  </a:lnTo>
                  <a:lnTo>
                    <a:pt x="8327" y="13206"/>
                  </a:lnTo>
                  <a:lnTo>
                    <a:pt x="8327" y="13243"/>
                  </a:lnTo>
                  <a:lnTo>
                    <a:pt x="8327" y="13500"/>
                  </a:lnTo>
                  <a:lnTo>
                    <a:pt x="8364" y="13756"/>
                  </a:lnTo>
                  <a:lnTo>
                    <a:pt x="8510" y="14270"/>
                  </a:lnTo>
                  <a:lnTo>
                    <a:pt x="8070" y="14453"/>
                  </a:lnTo>
                  <a:lnTo>
                    <a:pt x="8033" y="14160"/>
                  </a:lnTo>
                  <a:lnTo>
                    <a:pt x="7960" y="13903"/>
                  </a:lnTo>
                  <a:lnTo>
                    <a:pt x="7923" y="13536"/>
                  </a:lnTo>
                  <a:lnTo>
                    <a:pt x="7923" y="13206"/>
                  </a:lnTo>
                  <a:lnTo>
                    <a:pt x="7887" y="13133"/>
                  </a:lnTo>
                  <a:lnTo>
                    <a:pt x="7813" y="13096"/>
                  </a:lnTo>
                  <a:lnTo>
                    <a:pt x="7777" y="13096"/>
                  </a:lnTo>
                  <a:lnTo>
                    <a:pt x="7703" y="13170"/>
                  </a:lnTo>
                  <a:lnTo>
                    <a:pt x="7667" y="13536"/>
                  </a:lnTo>
                  <a:lnTo>
                    <a:pt x="7630" y="13903"/>
                  </a:lnTo>
                  <a:lnTo>
                    <a:pt x="7667" y="14233"/>
                  </a:lnTo>
                  <a:lnTo>
                    <a:pt x="7667" y="14380"/>
                  </a:lnTo>
                  <a:lnTo>
                    <a:pt x="7740" y="14527"/>
                  </a:lnTo>
                  <a:lnTo>
                    <a:pt x="7483" y="14563"/>
                  </a:lnTo>
                  <a:lnTo>
                    <a:pt x="7190" y="14527"/>
                  </a:lnTo>
                  <a:lnTo>
                    <a:pt x="7006" y="14453"/>
                  </a:lnTo>
                  <a:lnTo>
                    <a:pt x="6786" y="14380"/>
                  </a:lnTo>
                  <a:lnTo>
                    <a:pt x="6823" y="14160"/>
                  </a:lnTo>
                  <a:lnTo>
                    <a:pt x="6860" y="13646"/>
                  </a:lnTo>
                  <a:lnTo>
                    <a:pt x="6860" y="13206"/>
                  </a:lnTo>
                  <a:lnTo>
                    <a:pt x="6860" y="12766"/>
                  </a:lnTo>
                  <a:lnTo>
                    <a:pt x="6823" y="12693"/>
                  </a:lnTo>
                  <a:lnTo>
                    <a:pt x="6713" y="12656"/>
                  </a:lnTo>
                  <a:lnTo>
                    <a:pt x="6346" y="12693"/>
                  </a:lnTo>
                  <a:lnTo>
                    <a:pt x="6309" y="12656"/>
                  </a:lnTo>
                  <a:lnTo>
                    <a:pt x="6236" y="12693"/>
                  </a:lnTo>
                  <a:lnTo>
                    <a:pt x="6089" y="12913"/>
                  </a:lnTo>
                  <a:lnTo>
                    <a:pt x="5943" y="13133"/>
                  </a:lnTo>
                  <a:lnTo>
                    <a:pt x="5869" y="13390"/>
                  </a:lnTo>
                  <a:lnTo>
                    <a:pt x="5796" y="13610"/>
                  </a:lnTo>
                  <a:lnTo>
                    <a:pt x="5392" y="13206"/>
                  </a:lnTo>
                  <a:lnTo>
                    <a:pt x="5686" y="12839"/>
                  </a:lnTo>
                  <a:lnTo>
                    <a:pt x="5943" y="12473"/>
                  </a:lnTo>
                  <a:lnTo>
                    <a:pt x="5943" y="12363"/>
                  </a:lnTo>
                  <a:lnTo>
                    <a:pt x="5943" y="12289"/>
                  </a:lnTo>
                  <a:lnTo>
                    <a:pt x="5869" y="12216"/>
                  </a:lnTo>
                  <a:lnTo>
                    <a:pt x="5686" y="12216"/>
                  </a:lnTo>
                  <a:lnTo>
                    <a:pt x="5612" y="12289"/>
                  </a:lnTo>
                  <a:lnTo>
                    <a:pt x="5209" y="12949"/>
                  </a:lnTo>
                  <a:lnTo>
                    <a:pt x="4952" y="12619"/>
                  </a:lnTo>
                  <a:lnTo>
                    <a:pt x="5136" y="12473"/>
                  </a:lnTo>
                  <a:lnTo>
                    <a:pt x="5319" y="12289"/>
                  </a:lnTo>
                  <a:lnTo>
                    <a:pt x="5466" y="12069"/>
                  </a:lnTo>
                  <a:lnTo>
                    <a:pt x="5576" y="11849"/>
                  </a:lnTo>
                  <a:lnTo>
                    <a:pt x="5576" y="11776"/>
                  </a:lnTo>
                  <a:lnTo>
                    <a:pt x="5576" y="11739"/>
                  </a:lnTo>
                  <a:lnTo>
                    <a:pt x="5539" y="11666"/>
                  </a:lnTo>
                  <a:lnTo>
                    <a:pt x="5502" y="11629"/>
                  </a:lnTo>
                  <a:lnTo>
                    <a:pt x="5319" y="11629"/>
                  </a:lnTo>
                  <a:lnTo>
                    <a:pt x="5282" y="11702"/>
                  </a:lnTo>
                  <a:lnTo>
                    <a:pt x="4805" y="12399"/>
                  </a:lnTo>
                  <a:lnTo>
                    <a:pt x="4439" y="11922"/>
                  </a:lnTo>
                  <a:lnTo>
                    <a:pt x="4549" y="11812"/>
                  </a:lnTo>
                  <a:lnTo>
                    <a:pt x="4879" y="11409"/>
                  </a:lnTo>
                  <a:lnTo>
                    <a:pt x="5209" y="10969"/>
                  </a:lnTo>
                  <a:lnTo>
                    <a:pt x="5209" y="10895"/>
                  </a:lnTo>
                  <a:lnTo>
                    <a:pt x="5246" y="10859"/>
                  </a:lnTo>
                  <a:lnTo>
                    <a:pt x="5282" y="10785"/>
                  </a:lnTo>
                  <a:lnTo>
                    <a:pt x="5282" y="10712"/>
                  </a:lnTo>
                  <a:lnTo>
                    <a:pt x="5209" y="10639"/>
                  </a:lnTo>
                  <a:lnTo>
                    <a:pt x="5099" y="10602"/>
                  </a:lnTo>
                  <a:lnTo>
                    <a:pt x="5026" y="10602"/>
                  </a:lnTo>
                  <a:lnTo>
                    <a:pt x="4952" y="10639"/>
                  </a:lnTo>
                  <a:lnTo>
                    <a:pt x="4549" y="11225"/>
                  </a:lnTo>
                  <a:lnTo>
                    <a:pt x="4329" y="11556"/>
                  </a:lnTo>
                  <a:lnTo>
                    <a:pt x="4292" y="11482"/>
                  </a:lnTo>
                  <a:lnTo>
                    <a:pt x="4145" y="11482"/>
                  </a:lnTo>
                  <a:lnTo>
                    <a:pt x="3888" y="11152"/>
                  </a:lnTo>
                  <a:lnTo>
                    <a:pt x="4329" y="10822"/>
                  </a:lnTo>
                  <a:lnTo>
                    <a:pt x="4549" y="10675"/>
                  </a:lnTo>
                  <a:lnTo>
                    <a:pt x="4732" y="10455"/>
                  </a:lnTo>
                  <a:lnTo>
                    <a:pt x="4769" y="10418"/>
                  </a:lnTo>
                  <a:lnTo>
                    <a:pt x="4805" y="10345"/>
                  </a:lnTo>
                  <a:lnTo>
                    <a:pt x="4732" y="10235"/>
                  </a:lnTo>
                  <a:lnTo>
                    <a:pt x="4659" y="10162"/>
                  </a:lnTo>
                  <a:lnTo>
                    <a:pt x="4585" y="10162"/>
                  </a:lnTo>
                  <a:lnTo>
                    <a:pt x="4512" y="10198"/>
                  </a:lnTo>
                  <a:lnTo>
                    <a:pt x="4292" y="10345"/>
                  </a:lnTo>
                  <a:lnTo>
                    <a:pt x="4072" y="10528"/>
                  </a:lnTo>
                  <a:lnTo>
                    <a:pt x="3705" y="10895"/>
                  </a:lnTo>
                  <a:lnTo>
                    <a:pt x="3256" y="10239"/>
                  </a:lnTo>
                  <a:lnTo>
                    <a:pt x="3256" y="10239"/>
                  </a:lnTo>
                  <a:lnTo>
                    <a:pt x="3485" y="10272"/>
                  </a:lnTo>
                  <a:lnTo>
                    <a:pt x="3742" y="10235"/>
                  </a:lnTo>
                  <a:lnTo>
                    <a:pt x="3888" y="10162"/>
                  </a:lnTo>
                  <a:lnTo>
                    <a:pt x="4072" y="10052"/>
                  </a:lnTo>
                  <a:lnTo>
                    <a:pt x="4365" y="9868"/>
                  </a:lnTo>
                  <a:lnTo>
                    <a:pt x="4769" y="9648"/>
                  </a:lnTo>
                  <a:lnTo>
                    <a:pt x="4989" y="9538"/>
                  </a:lnTo>
                  <a:lnTo>
                    <a:pt x="5172" y="9391"/>
                  </a:lnTo>
                  <a:lnTo>
                    <a:pt x="6053" y="10675"/>
                  </a:lnTo>
                  <a:lnTo>
                    <a:pt x="6383" y="11115"/>
                  </a:lnTo>
                  <a:lnTo>
                    <a:pt x="6713" y="11556"/>
                  </a:lnTo>
                  <a:lnTo>
                    <a:pt x="6896" y="11739"/>
                  </a:lnTo>
                  <a:lnTo>
                    <a:pt x="7116" y="11922"/>
                  </a:lnTo>
                  <a:lnTo>
                    <a:pt x="7336" y="12069"/>
                  </a:lnTo>
                  <a:lnTo>
                    <a:pt x="7593" y="12179"/>
                  </a:lnTo>
                  <a:lnTo>
                    <a:pt x="7813" y="12253"/>
                  </a:lnTo>
                  <a:lnTo>
                    <a:pt x="8070" y="12289"/>
                  </a:lnTo>
                  <a:lnTo>
                    <a:pt x="8547" y="12289"/>
                  </a:lnTo>
                  <a:lnTo>
                    <a:pt x="8767" y="12253"/>
                  </a:lnTo>
                  <a:lnTo>
                    <a:pt x="8987" y="12179"/>
                  </a:lnTo>
                  <a:lnTo>
                    <a:pt x="9207" y="12106"/>
                  </a:lnTo>
                  <a:lnTo>
                    <a:pt x="9427" y="11996"/>
                  </a:lnTo>
                  <a:lnTo>
                    <a:pt x="9684" y="11849"/>
                  </a:lnTo>
                  <a:lnTo>
                    <a:pt x="9867" y="11666"/>
                  </a:lnTo>
                  <a:lnTo>
                    <a:pt x="10051" y="11482"/>
                  </a:lnTo>
                  <a:lnTo>
                    <a:pt x="10198" y="11262"/>
                  </a:lnTo>
                  <a:lnTo>
                    <a:pt x="10308" y="11042"/>
                  </a:lnTo>
                  <a:lnTo>
                    <a:pt x="10418" y="10822"/>
                  </a:lnTo>
                  <a:lnTo>
                    <a:pt x="10491" y="10565"/>
                  </a:lnTo>
                  <a:lnTo>
                    <a:pt x="10528" y="10345"/>
                  </a:lnTo>
                  <a:lnTo>
                    <a:pt x="10564" y="9832"/>
                  </a:lnTo>
                  <a:lnTo>
                    <a:pt x="10528" y="9318"/>
                  </a:lnTo>
                  <a:lnTo>
                    <a:pt x="10418" y="8804"/>
                  </a:lnTo>
                  <a:lnTo>
                    <a:pt x="10234" y="8328"/>
                  </a:lnTo>
                  <a:lnTo>
                    <a:pt x="9978" y="7887"/>
                  </a:lnTo>
                  <a:lnTo>
                    <a:pt x="9684" y="7484"/>
                  </a:lnTo>
                  <a:lnTo>
                    <a:pt x="9097" y="6640"/>
                  </a:lnTo>
                  <a:lnTo>
                    <a:pt x="9354" y="6494"/>
                  </a:lnTo>
                  <a:lnTo>
                    <a:pt x="9574" y="6347"/>
                  </a:lnTo>
                  <a:lnTo>
                    <a:pt x="10014" y="5980"/>
                  </a:lnTo>
                  <a:lnTo>
                    <a:pt x="10418" y="5613"/>
                  </a:lnTo>
                  <a:close/>
                  <a:moveTo>
                    <a:pt x="8400" y="2055"/>
                  </a:moveTo>
                  <a:lnTo>
                    <a:pt x="8290" y="2092"/>
                  </a:lnTo>
                  <a:lnTo>
                    <a:pt x="8217" y="2165"/>
                  </a:lnTo>
                  <a:lnTo>
                    <a:pt x="8180" y="2202"/>
                  </a:lnTo>
                  <a:lnTo>
                    <a:pt x="8180" y="2312"/>
                  </a:lnTo>
                  <a:lnTo>
                    <a:pt x="8180" y="2385"/>
                  </a:lnTo>
                  <a:lnTo>
                    <a:pt x="8107" y="2422"/>
                  </a:lnTo>
                  <a:lnTo>
                    <a:pt x="8033" y="2459"/>
                  </a:lnTo>
                  <a:lnTo>
                    <a:pt x="7300" y="3045"/>
                  </a:lnTo>
                  <a:lnTo>
                    <a:pt x="6896" y="3339"/>
                  </a:lnTo>
                  <a:lnTo>
                    <a:pt x="6529" y="3596"/>
                  </a:lnTo>
                  <a:lnTo>
                    <a:pt x="6456" y="3669"/>
                  </a:lnTo>
                  <a:lnTo>
                    <a:pt x="6419" y="3742"/>
                  </a:lnTo>
                  <a:lnTo>
                    <a:pt x="6419" y="3852"/>
                  </a:lnTo>
                  <a:lnTo>
                    <a:pt x="6419" y="3926"/>
                  </a:lnTo>
                  <a:lnTo>
                    <a:pt x="8547" y="6677"/>
                  </a:lnTo>
                  <a:lnTo>
                    <a:pt x="8547" y="6750"/>
                  </a:lnTo>
                  <a:lnTo>
                    <a:pt x="8620" y="6787"/>
                  </a:lnTo>
                  <a:lnTo>
                    <a:pt x="9391" y="7851"/>
                  </a:lnTo>
                  <a:lnTo>
                    <a:pt x="9684" y="8291"/>
                  </a:lnTo>
                  <a:lnTo>
                    <a:pt x="9904" y="8768"/>
                  </a:lnTo>
                  <a:lnTo>
                    <a:pt x="10014" y="9025"/>
                  </a:lnTo>
                  <a:lnTo>
                    <a:pt x="10088" y="9281"/>
                  </a:lnTo>
                  <a:lnTo>
                    <a:pt x="10124" y="9538"/>
                  </a:lnTo>
                  <a:lnTo>
                    <a:pt x="10124" y="9832"/>
                  </a:lnTo>
                  <a:lnTo>
                    <a:pt x="10124" y="10088"/>
                  </a:lnTo>
                  <a:lnTo>
                    <a:pt x="10088" y="10308"/>
                  </a:lnTo>
                  <a:lnTo>
                    <a:pt x="10014" y="10565"/>
                  </a:lnTo>
                  <a:lnTo>
                    <a:pt x="9904" y="10785"/>
                  </a:lnTo>
                  <a:lnTo>
                    <a:pt x="9794" y="11005"/>
                  </a:lnTo>
                  <a:lnTo>
                    <a:pt x="9647" y="11189"/>
                  </a:lnTo>
                  <a:lnTo>
                    <a:pt x="9464" y="11372"/>
                  </a:lnTo>
                  <a:lnTo>
                    <a:pt x="9281" y="11556"/>
                  </a:lnTo>
                  <a:lnTo>
                    <a:pt x="9097" y="11666"/>
                  </a:lnTo>
                  <a:lnTo>
                    <a:pt x="8877" y="11739"/>
                  </a:lnTo>
                  <a:lnTo>
                    <a:pt x="8657" y="11776"/>
                  </a:lnTo>
                  <a:lnTo>
                    <a:pt x="8437" y="11812"/>
                  </a:lnTo>
                  <a:lnTo>
                    <a:pt x="7997" y="11812"/>
                  </a:lnTo>
                  <a:lnTo>
                    <a:pt x="7813" y="11739"/>
                  </a:lnTo>
                  <a:lnTo>
                    <a:pt x="7593" y="11666"/>
                  </a:lnTo>
                  <a:lnTo>
                    <a:pt x="7373" y="11519"/>
                  </a:lnTo>
                  <a:lnTo>
                    <a:pt x="7153" y="11372"/>
                  </a:lnTo>
                  <a:lnTo>
                    <a:pt x="6970" y="11152"/>
                  </a:lnTo>
                  <a:lnTo>
                    <a:pt x="6823" y="10932"/>
                  </a:lnTo>
                  <a:lnTo>
                    <a:pt x="6053" y="9905"/>
                  </a:lnTo>
                  <a:lnTo>
                    <a:pt x="5356" y="8878"/>
                  </a:lnTo>
                  <a:lnTo>
                    <a:pt x="4659" y="7814"/>
                  </a:lnTo>
                  <a:lnTo>
                    <a:pt x="4035" y="6714"/>
                  </a:lnTo>
                  <a:lnTo>
                    <a:pt x="3742" y="6163"/>
                  </a:lnTo>
                  <a:lnTo>
                    <a:pt x="3485" y="5613"/>
                  </a:lnTo>
                  <a:lnTo>
                    <a:pt x="3412" y="5540"/>
                  </a:lnTo>
                  <a:lnTo>
                    <a:pt x="3301" y="5503"/>
                  </a:lnTo>
                  <a:lnTo>
                    <a:pt x="3191" y="5503"/>
                  </a:lnTo>
                  <a:lnTo>
                    <a:pt x="3118" y="5576"/>
                  </a:lnTo>
                  <a:lnTo>
                    <a:pt x="3008" y="5687"/>
                  </a:lnTo>
                  <a:lnTo>
                    <a:pt x="2861" y="5760"/>
                  </a:lnTo>
                  <a:lnTo>
                    <a:pt x="2715" y="5833"/>
                  </a:lnTo>
                  <a:lnTo>
                    <a:pt x="2568" y="5833"/>
                  </a:lnTo>
                  <a:lnTo>
                    <a:pt x="2421" y="5870"/>
                  </a:lnTo>
                  <a:lnTo>
                    <a:pt x="2274" y="5907"/>
                  </a:lnTo>
                  <a:lnTo>
                    <a:pt x="2018" y="6053"/>
                  </a:lnTo>
                  <a:lnTo>
                    <a:pt x="1431" y="6420"/>
                  </a:lnTo>
                  <a:lnTo>
                    <a:pt x="1137" y="6604"/>
                  </a:lnTo>
                  <a:lnTo>
                    <a:pt x="880" y="6824"/>
                  </a:lnTo>
                  <a:lnTo>
                    <a:pt x="770" y="6824"/>
                  </a:lnTo>
                  <a:lnTo>
                    <a:pt x="697" y="6897"/>
                  </a:lnTo>
                  <a:lnTo>
                    <a:pt x="660" y="6970"/>
                  </a:lnTo>
                  <a:lnTo>
                    <a:pt x="697" y="7080"/>
                  </a:lnTo>
                  <a:lnTo>
                    <a:pt x="1101" y="7814"/>
                  </a:lnTo>
                  <a:lnTo>
                    <a:pt x="1541" y="8548"/>
                  </a:lnTo>
                  <a:lnTo>
                    <a:pt x="2458" y="9942"/>
                  </a:lnTo>
                  <a:lnTo>
                    <a:pt x="3412" y="11335"/>
                  </a:lnTo>
                  <a:lnTo>
                    <a:pt x="4402" y="12693"/>
                  </a:lnTo>
                  <a:lnTo>
                    <a:pt x="4989" y="13426"/>
                  </a:lnTo>
                  <a:lnTo>
                    <a:pt x="4952" y="13426"/>
                  </a:lnTo>
                  <a:lnTo>
                    <a:pt x="4952" y="13500"/>
                  </a:lnTo>
                  <a:lnTo>
                    <a:pt x="4989" y="13536"/>
                  </a:lnTo>
                  <a:lnTo>
                    <a:pt x="5026" y="13573"/>
                  </a:lnTo>
                  <a:lnTo>
                    <a:pt x="5099" y="13536"/>
                  </a:lnTo>
                  <a:lnTo>
                    <a:pt x="5429" y="13940"/>
                  </a:lnTo>
                  <a:lnTo>
                    <a:pt x="5796" y="14307"/>
                  </a:lnTo>
                  <a:lnTo>
                    <a:pt x="5833" y="14343"/>
                  </a:lnTo>
                  <a:lnTo>
                    <a:pt x="5906" y="14380"/>
                  </a:lnTo>
                  <a:lnTo>
                    <a:pt x="6126" y="14563"/>
                  </a:lnTo>
                  <a:lnTo>
                    <a:pt x="6383" y="14710"/>
                  </a:lnTo>
                  <a:lnTo>
                    <a:pt x="6640" y="14857"/>
                  </a:lnTo>
                  <a:lnTo>
                    <a:pt x="6933" y="14967"/>
                  </a:lnTo>
                  <a:lnTo>
                    <a:pt x="7226" y="15040"/>
                  </a:lnTo>
                  <a:lnTo>
                    <a:pt x="7850" y="15040"/>
                  </a:lnTo>
                  <a:lnTo>
                    <a:pt x="8180" y="14967"/>
                  </a:lnTo>
                  <a:lnTo>
                    <a:pt x="8510" y="14820"/>
                  </a:lnTo>
                  <a:lnTo>
                    <a:pt x="8877" y="14673"/>
                  </a:lnTo>
                  <a:lnTo>
                    <a:pt x="9574" y="14343"/>
                  </a:lnTo>
                  <a:lnTo>
                    <a:pt x="11115" y="13683"/>
                  </a:lnTo>
                  <a:lnTo>
                    <a:pt x="11592" y="13426"/>
                  </a:lnTo>
                  <a:lnTo>
                    <a:pt x="11995" y="13170"/>
                  </a:lnTo>
                  <a:lnTo>
                    <a:pt x="12399" y="12839"/>
                  </a:lnTo>
                  <a:lnTo>
                    <a:pt x="12729" y="12436"/>
                  </a:lnTo>
                  <a:lnTo>
                    <a:pt x="12912" y="12142"/>
                  </a:lnTo>
                  <a:lnTo>
                    <a:pt x="13059" y="11849"/>
                  </a:lnTo>
                  <a:lnTo>
                    <a:pt x="13169" y="11519"/>
                  </a:lnTo>
                  <a:lnTo>
                    <a:pt x="13242" y="11189"/>
                  </a:lnTo>
                  <a:lnTo>
                    <a:pt x="13279" y="10859"/>
                  </a:lnTo>
                  <a:lnTo>
                    <a:pt x="13316" y="10528"/>
                  </a:lnTo>
                  <a:lnTo>
                    <a:pt x="13279" y="10198"/>
                  </a:lnTo>
                  <a:lnTo>
                    <a:pt x="13242" y="9868"/>
                  </a:lnTo>
                  <a:lnTo>
                    <a:pt x="13169" y="9538"/>
                  </a:lnTo>
                  <a:lnTo>
                    <a:pt x="13095" y="9208"/>
                  </a:lnTo>
                  <a:lnTo>
                    <a:pt x="12875" y="8584"/>
                  </a:lnTo>
                  <a:lnTo>
                    <a:pt x="12582" y="7961"/>
                  </a:lnTo>
                  <a:lnTo>
                    <a:pt x="12252" y="7374"/>
                  </a:lnTo>
                  <a:lnTo>
                    <a:pt x="11885" y="6824"/>
                  </a:lnTo>
                  <a:lnTo>
                    <a:pt x="10271" y="4476"/>
                  </a:lnTo>
                  <a:lnTo>
                    <a:pt x="8657" y="2165"/>
                  </a:lnTo>
                  <a:lnTo>
                    <a:pt x="8584" y="2092"/>
                  </a:lnTo>
                  <a:lnTo>
                    <a:pt x="8474" y="205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21" name="Google Shape;321;p5"/>
            <p:cNvSpPr/>
            <p:nvPr/>
          </p:nvSpPr>
          <p:spPr>
            <a:xfrm>
              <a:off x="6023725" y="3167900"/>
              <a:ext cx="340250" cy="227450"/>
            </a:xfrm>
            <a:custGeom>
              <a:avLst/>
              <a:gdLst/>
              <a:ahLst/>
              <a:cxnLst/>
              <a:rect l="l" t="t" r="r" b="b"/>
              <a:pathLst>
                <a:path w="13610" h="9098" extrusionOk="0">
                  <a:moveTo>
                    <a:pt x="4696" y="0"/>
                  </a:moveTo>
                  <a:lnTo>
                    <a:pt x="4586" y="74"/>
                  </a:lnTo>
                  <a:lnTo>
                    <a:pt x="4256" y="440"/>
                  </a:lnTo>
                  <a:lnTo>
                    <a:pt x="3999" y="844"/>
                  </a:lnTo>
                  <a:lnTo>
                    <a:pt x="3742" y="1247"/>
                  </a:lnTo>
                  <a:lnTo>
                    <a:pt x="3522" y="1688"/>
                  </a:lnTo>
                  <a:lnTo>
                    <a:pt x="3339" y="2128"/>
                  </a:lnTo>
                  <a:lnTo>
                    <a:pt x="3228" y="2605"/>
                  </a:lnTo>
                  <a:lnTo>
                    <a:pt x="3118" y="3081"/>
                  </a:lnTo>
                  <a:lnTo>
                    <a:pt x="3045" y="3595"/>
                  </a:lnTo>
                  <a:lnTo>
                    <a:pt x="3008" y="3852"/>
                  </a:lnTo>
                  <a:lnTo>
                    <a:pt x="2935" y="4072"/>
                  </a:lnTo>
                  <a:lnTo>
                    <a:pt x="2825" y="4329"/>
                  </a:lnTo>
                  <a:lnTo>
                    <a:pt x="2678" y="4512"/>
                  </a:lnTo>
                  <a:lnTo>
                    <a:pt x="2605" y="4622"/>
                  </a:lnTo>
                  <a:lnTo>
                    <a:pt x="2495" y="4659"/>
                  </a:lnTo>
                  <a:lnTo>
                    <a:pt x="2275" y="4732"/>
                  </a:lnTo>
                  <a:lnTo>
                    <a:pt x="1835" y="4732"/>
                  </a:lnTo>
                  <a:lnTo>
                    <a:pt x="1541" y="4659"/>
                  </a:lnTo>
                  <a:lnTo>
                    <a:pt x="991" y="4659"/>
                  </a:lnTo>
                  <a:lnTo>
                    <a:pt x="881" y="4732"/>
                  </a:lnTo>
                  <a:lnTo>
                    <a:pt x="771" y="4769"/>
                  </a:lnTo>
                  <a:lnTo>
                    <a:pt x="587" y="4732"/>
                  </a:lnTo>
                  <a:lnTo>
                    <a:pt x="404" y="4732"/>
                  </a:lnTo>
                  <a:lnTo>
                    <a:pt x="257" y="4805"/>
                  </a:lnTo>
                  <a:lnTo>
                    <a:pt x="74" y="4879"/>
                  </a:lnTo>
                  <a:lnTo>
                    <a:pt x="37" y="4952"/>
                  </a:lnTo>
                  <a:lnTo>
                    <a:pt x="0" y="5026"/>
                  </a:lnTo>
                  <a:lnTo>
                    <a:pt x="0" y="5172"/>
                  </a:lnTo>
                  <a:lnTo>
                    <a:pt x="37" y="5209"/>
                  </a:lnTo>
                  <a:lnTo>
                    <a:pt x="74" y="5246"/>
                  </a:lnTo>
                  <a:lnTo>
                    <a:pt x="147" y="5282"/>
                  </a:lnTo>
                  <a:lnTo>
                    <a:pt x="221" y="5246"/>
                  </a:lnTo>
                  <a:lnTo>
                    <a:pt x="514" y="5172"/>
                  </a:lnTo>
                  <a:lnTo>
                    <a:pt x="587" y="5282"/>
                  </a:lnTo>
                  <a:lnTo>
                    <a:pt x="697" y="5356"/>
                  </a:lnTo>
                  <a:lnTo>
                    <a:pt x="807" y="5356"/>
                  </a:lnTo>
                  <a:lnTo>
                    <a:pt x="881" y="5319"/>
                  </a:lnTo>
                  <a:lnTo>
                    <a:pt x="918" y="5282"/>
                  </a:lnTo>
                  <a:lnTo>
                    <a:pt x="991" y="5209"/>
                  </a:lnTo>
                  <a:lnTo>
                    <a:pt x="1064" y="5172"/>
                  </a:lnTo>
                  <a:lnTo>
                    <a:pt x="1248" y="5136"/>
                  </a:lnTo>
                  <a:lnTo>
                    <a:pt x="1431" y="5172"/>
                  </a:lnTo>
                  <a:lnTo>
                    <a:pt x="1614" y="5209"/>
                  </a:lnTo>
                  <a:lnTo>
                    <a:pt x="1981" y="5282"/>
                  </a:lnTo>
                  <a:lnTo>
                    <a:pt x="2201" y="5282"/>
                  </a:lnTo>
                  <a:lnTo>
                    <a:pt x="2385" y="5246"/>
                  </a:lnTo>
                  <a:lnTo>
                    <a:pt x="2605" y="5209"/>
                  </a:lnTo>
                  <a:lnTo>
                    <a:pt x="2752" y="5136"/>
                  </a:lnTo>
                  <a:lnTo>
                    <a:pt x="2935" y="5026"/>
                  </a:lnTo>
                  <a:lnTo>
                    <a:pt x="3082" y="4879"/>
                  </a:lnTo>
                  <a:lnTo>
                    <a:pt x="3192" y="4732"/>
                  </a:lnTo>
                  <a:lnTo>
                    <a:pt x="3302" y="4549"/>
                  </a:lnTo>
                  <a:lnTo>
                    <a:pt x="3449" y="4182"/>
                  </a:lnTo>
                  <a:lnTo>
                    <a:pt x="3522" y="3925"/>
                  </a:lnTo>
                  <a:lnTo>
                    <a:pt x="3559" y="3668"/>
                  </a:lnTo>
                  <a:lnTo>
                    <a:pt x="3632" y="3118"/>
                  </a:lnTo>
                  <a:lnTo>
                    <a:pt x="3742" y="2641"/>
                  </a:lnTo>
                  <a:lnTo>
                    <a:pt x="3889" y="2201"/>
                  </a:lnTo>
                  <a:lnTo>
                    <a:pt x="4035" y="1834"/>
                  </a:lnTo>
                  <a:lnTo>
                    <a:pt x="4219" y="1467"/>
                  </a:lnTo>
                  <a:lnTo>
                    <a:pt x="4402" y="1137"/>
                  </a:lnTo>
                  <a:lnTo>
                    <a:pt x="4659" y="844"/>
                  </a:lnTo>
                  <a:lnTo>
                    <a:pt x="5173" y="2861"/>
                  </a:lnTo>
                  <a:lnTo>
                    <a:pt x="5649" y="4842"/>
                  </a:lnTo>
                  <a:lnTo>
                    <a:pt x="6126" y="6860"/>
                  </a:lnTo>
                  <a:lnTo>
                    <a:pt x="6567" y="8914"/>
                  </a:lnTo>
                  <a:lnTo>
                    <a:pt x="6603" y="8987"/>
                  </a:lnTo>
                  <a:lnTo>
                    <a:pt x="6713" y="9061"/>
                  </a:lnTo>
                  <a:lnTo>
                    <a:pt x="6787" y="9097"/>
                  </a:lnTo>
                  <a:lnTo>
                    <a:pt x="6897" y="9097"/>
                  </a:lnTo>
                  <a:lnTo>
                    <a:pt x="7153" y="8987"/>
                  </a:lnTo>
                  <a:lnTo>
                    <a:pt x="7374" y="8804"/>
                  </a:lnTo>
                  <a:lnTo>
                    <a:pt x="7520" y="8620"/>
                  </a:lnTo>
                  <a:lnTo>
                    <a:pt x="7667" y="8364"/>
                  </a:lnTo>
                  <a:lnTo>
                    <a:pt x="7814" y="7997"/>
                  </a:lnTo>
                  <a:lnTo>
                    <a:pt x="7924" y="7593"/>
                  </a:lnTo>
                  <a:lnTo>
                    <a:pt x="8181" y="6823"/>
                  </a:lnTo>
                  <a:lnTo>
                    <a:pt x="9061" y="3962"/>
                  </a:lnTo>
                  <a:lnTo>
                    <a:pt x="9208" y="4439"/>
                  </a:lnTo>
                  <a:lnTo>
                    <a:pt x="9318" y="4952"/>
                  </a:lnTo>
                  <a:lnTo>
                    <a:pt x="9318" y="5062"/>
                  </a:lnTo>
                  <a:lnTo>
                    <a:pt x="9391" y="5136"/>
                  </a:lnTo>
                  <a:lnTo>
                    <a:pt x="9464" y="5209"/>
                  </a:lnTo>
                  <a:lnTo>
                    <a:pt x="9574" y="5209"/>
                  </a:lnTo>
                  <a:lnTo>
                    <a:pt x="12032" y="5062"/>
                  </a:lnTo>
                  <a:lnTo>
                    <a:pt x="12069" y="5136"/>
                  </a:lnTo>
                  <a:lnTo>
                    <a:pt x="12105" y="5209"/>
                  </a:lnTo>
                  <a:lnTo>
                    <a:pt x="12326" y="5356"/>
                  </a:lnTo>
                  <a:lnTo>
                    <a:pt x="12582" y="5429"/>
                  </a:lnTo>
                  <a:lnTo>
                    <a:pt x="12619" y="5466"/>
                  </a:lnTo>
                  <a:lnTo>
                    <a:pt x="12912" y="5466"/>
                  </a:lnTo>
                  <a:lnTo>
                    <a:pt x="13059" y="5429"/>
                  </a:lnTo>
                  <a:lnTo>
                    <a:pt x="13206" y="5319"/>
                  </a:lnTo>
                  <a:lnTo>
                    <a:pt x="13316" y="5209"/>
                  </a:lnTo>
                  <a:lnTo>
                    <a:pt x="13426" y="5062"/>
                  </a:lnTo>
                  <a:lnTo>
                    <a:pt x="13536" y="4915"/>
                  </a:lnTo>
                  <a:lnTo>
                    <a:pt x="13609" y="4732"/>
                  </a:lnTo>
                  <a:lnTo>
                    <a:pt x="13609" y="4659"/>
                  </a:lnTo>
                  <a:lnTo>
                    <a:pt x="13609" y="4549"/>
                  </a:lnTo>
                  <a:lnTo>
                    <a:pt x="13536" y="4439"/>
                  </a:lnTo>
                  <a:lnTo>
                    <a:pt x="13426" y="4292"/>
                  </a:lnTo>
                  <a:lnTo>
                    <a:pt x="13279" y="4219"/>
                  </a:lnTo>
                  <a:lnTo>
                    <a:pt x="13133" y="4145"/>
                  </a:lnTo>
                  <a:lnTo>
                    <a:pt x="12949" y="4072"/>
                  </a:lnTo>
                  <a:lnTo>
                    <a:pt x="12802" y="4072"/>
                  </a:lnTo>
                  <a:lnTo>
                    <a:pt x="12619" y="4108"/>
                  </a:lnTo>
                  <a:lnTo>
                    <a:pt x="12436" y="4182"/>
                  </a:lnTo>
                  <a:lnTo>
                    <a:pt x="12326" y="4255"/>
                  </a:lnTo>
                  <a:lnTo>
                    <a:pt x="12252" y="4329"/>
                  </a:lnTo>
                  <a:lnTo>
                    <a:pt x="12142" y="4512"/>
                  </a:lnTo>
                  <a:lnTo>
                    <a:pt x="9794" y="4659"/>
                  </a:lnTo>
                  <a:lnTo>
                    <a:pt x="9721" y="4255"/>
                  </a:lnTo>
                  <a:lnTo>
                    <a:pt x="9611" y="3852"/>
                  </a:lnTo>
                  <a:lnTo>
                    <a:pt x="9464" y="3448"/>
                  </a:lnTo>
                  <a:lnTo>
                    <a:pt x="9281" y="3045"/>
                  </a:lnTo>
                  <a:lnTo>
                    <a:pt x="9208" y="2971"/>
                  </a:lnTo>
                  <a:lnTo>
                    <a:pt x="9134" y="2935"/>
                  </a:lnTo>
                  <a:lnTo>
                    <a:pt x="8987" y="2935"/>
                  </a:lnTo>
                  <a:lnTo>
                    <a:pt x="8841" y="2971"/>
                  </a:lnTo>
                  <a:lnTo>
                    <a:pt x="8804" y="3045"/>
                  </a:lnTo>
                  <a:lnTo>
                    <a:pt x="8767" y="3118"/>
                  </a:lnTo>
                  <a:lnTo>
                    <a:pt x="7850" y="6016"/>
                  </a:lnTo>
                  <a:lnTo>
                    <a:pt x="7374" y="7557"/>
                  </a:lnTo>
                  <a:lnTo>
                    <a:pt x="7227" y="7997"/>
                  </a:lnTo>
                  <a:lnTo>
                    <a:pt x="7153" y="8217"/>
                  </a:lnTo>
                  <a:lnTo>
                    <a:pt x="7007" y="8400"/>
                  </a:lnTo>
                  <a:lnTo>
                    <a:pt x="6567" y="6346"/>
                  </a:lnTo>
                  <a:lnTo>
                    <a:pt x="6090" y="4292"/>
                  </a:lnTo>
                  <a:lnTo>
                    <a:pt x="5576" y="2238"/>
                  </a:lnTo>
                  <a:lnTo>
                    <a:pt x="5026" y="220"/>
                  </a:lnTo>
                  <a:lnTo>
                    <a:pt x="4953" y="74"/>
                  </a:lnTo>
                  <a:lnTo>
                    <a:pt x="4842" y="37"/>
                  </a:lnTo>
                  <a:lnTo>
                    <a:pt x="469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  <p:sp>
          <p:nvSpPr>
            <p:cNvPr id="322" name="Google Shape;322;p5"/>
            <p:cNvSpPr/>
            <p:nvPr/>
          </p:nvSpPr>
          <p:spPr>
            <a:xfrm>
              <a:off x="7109500" y="3449425"/>
              <a:ext cx="154100" cy="165100"/>
            </a:xfrm>
            <a:custGeom>
              <a:avLst/>
              <a:gdLst/>
              <a:ahLst/>
              <a:cxnLst/>
              <a:rect l="l" t="t" r="r" b="b"/>
              <a:pathLst>
                <a:path w="6164" h="6604" extrusionOk="0">
                  <a:moveTo>
                    <a:pt x="3962" y="0"/>
                  </a:moveTo>
                  <a:lnTo>
                    <a:pt x="3926" y="37"/>
                  </a:lnTo>
                  <a:lnTo>
                    <a:pt x="3889" y="74"/>
                  </a:lnTo>
                  <a:lnTo>
                    <a:pt x="3889" y="147"/>
                  </a:lnTo>
                  <a:lnTo>
                    <a:pt x="3522" y="477"/>
                  </a:lnTo>
                  <a:lnTo>
                    <a:pt x="3229" y="807"/>
                  </a:lnTo>
                  <a:lnTo>
                    <a:pt x="2788" y="1284"/>
                  </a:lnTo>
                  <a:lnTo>
                    <a:pt x="2458" y="1651"/>
                  </a:lnTo>
                  <a:lnTo>
                    <a:pt x="2201" y="1578"/>
                  </a:lnTo>
                  <a:lnTo>
                    <a:pt x="1321" y="1321"/>
                  </a:lnTo>
                  <a:lnTo>
                    <a:pt x="1138" y="1284"/>
                  </a:lnTo>
                  <a:lnTo>
                    <a:pt x="808" y="1211"/>
                  </a:lnTo>
                  <a:lnTo>
                    <a:pt x="661" y="1174"/>
                  </a:lnTo>
                  <a:lnTo>
                    <a:pt x="514" y="1211"/>
                  </a:lnTo>
                  <a:lnTo>
                    <a:pt x="441" y="1248"/>
                  </a:lnTo>
                  <a:lnTo>
                    <a:pt x="441" y="1284"/>
                  </a:lnTo>
                  <a:lnTo>
                    <a:pt x="441" y="1358"/>
                  </a:lnTo>
                  <a:lnTo>
                    <a:pt x="477" y="1468"/>
                  </a:lnTo>
                  <a:lnTo>
                    <a:pt x="551" y="1541"/>
                  </a:lnTo>
                  <a:lnTo>
                    <a:pt x="661" y="1614"/>
                  </a:lnTo>
                  <a:lnTo>
                    <a:pt x="771" y="1651"/>
                  </a:lnTo>
                  <a:lnTo>
                    <a:pt x="1064" y="1761"/>
                  </a:lnTo>
                  <a:lnTo>
                    <a:pt x="1284" y="1798"/>
                  </a:lnTo>
                  <a:lnTo>
                    <a:pt x="2055" y="2018"/>
                  </a:lnTo>
                  <a:lnTo>
                    <a:pt x="2055" y="2091"/>
                  </a:lnTo>
                  <a:lnTo>
                    <a:pt x="2091" y="2165"/>
                  </a:lnTo>
                  <a:lnTo>
                    <a:pt x="2165" y="2238"/>
                  </a:lnTo>
                  <a:lnTo>
                    <a:pt x="2201" y="2238"/>
                  </a:lnTo>
                  <a:lnTo>
                    <a:pt x="2275" y="2275"/>
                  </a:lnTo>
                  <a:lnTo>
                    <a:pt x="2385" y="2238"/>
                  </a:lnTo>
                  <a:lnTo>
                    <a:pt x="2532" y="2165"/>
                  </a:lnTo>
                  <a:lnTo>
                    <a:pt x="2678" y="2128"/>
                  </a:lnTo>
                  <a:lnTo>
                    <a:pt x="2752" y="2091"/>
                  </a:lnTo>
                  <a:lnTo>
                    <a:pt x="2788" y="2055"/>
                  </a:lnTo>
                  <a:lnTo>
                    <a:pt x="2788" y="1981"/>
                  </a:lnTo>
                  <a:lnTo>
                    <a:pt x="2788" y="1908"/>
                  </a:lnTo>
                  <a:lnTo>
                    <a:pt x="2935" y="1761"/>
                  </a:lnTo>
                  <a:lnTo>
                    <a:pt x="3375" y="1284"/>
                  </a:lnTo>
                  <a:lnTo>
                    <a:pt x="3815" y="771"/>
                  </a:lnTo>
                  <a:lnTo>
                    <a:pt x="3852" y="1394"/>
                  </a:lnTo>
                  <a:lnTo>
                    <a:pt x="3852" y="2091"/>
                  </a:lnTo>
                  <a:lnTo>
                    <a:pt x="3889" y="2421"/>
                  </a:lnTo>
                  <a:lnTo>
                    <a:pt x="3962" y="2605"/>
                  </a:lnTo>
                  <a:lnTo>
                    <a:pt x="4036" y="2751"/>
                  </a:lnTo>
                  <a:lnTo>
                    <a:pt x="4109" y="2825"/>
                  </a:lnTo>
                  <a:lnTo>
                    <a:pt x="4219" y="2825"/>
                  </a:lnTo>
                  <a:lnTo>
                    <a:pt x="4476" y="3008"/>
                  </a:lnTo>
                  <a:lnTo>
                    <a:pt x="4732" y="3155"/>
                  </a:lnTo>
                  <a:lnTo>
                    <a:pt x="5063" y="3265"/>
                  </a:lnTo>
                  <a:lnTo>
                    <a:pt x="5356" y="3338"/>
                  </a:lnTo>
                  <a:lnTo>
                    <a:pt x="5246" y="3412"/>
                  </a:lnTo>
                  <a:lnTo>
                    <a:pt x="4732" y="3669"/>
                  </a:lnTo>
                  <a:lnTo>
                    <a:pt x="4512" y="3779"/>
                  </a:lnTo>
                  <a:lnTo>
                    <a:pt x="4292" y="3925"/>
                  </a:lnTo>
                  <a:lnTo>
                    <a:pt x="4219" y="3925"/>
                  </a:lnTo>
                  <a:lnTo>
                    <a:pt x="4182" y="3962"/>
                  </a:lnTo>
                  <a:lnTo>
                    <a:pt x="4072" y="4072"/>
                  </a:lnTo>
                  <a:lnTo>
                    <a:pt x="3962" y="4292"/>
                  </a:lnTo>
                  <a:lnTo>
                    <a:pt x="3889" y="4549"/>
                  </a:lnTo>
                  <a:lnTo>
                    <a:pt x="3852" y="5283"/>
                  </a:lnTo>
                  <a:lnTo>
                    <a:pt x="3852" y="5649"/>
                  </a:lnTo>
                  <a:lnTo>
                    <a:pt x="3852" y="6053"/>
                  </a:lnTo>
                  <a:lnTo>
                    <a:pt x="3559" y="5723"/>
                  </a:lnTo>
                  <a:lnTo>
                    <a:pt x="3229" y="5393"/>
                  </a:lnTo>
                  <a:lnTo>
                    <a:pt x="2642" y="4769"/>
                  </a:lnTo>
                  <a:lnTo>
                    <a:pt x="2568" y="4659"/>
                  </a:lnTo>
                  <a:lnTo>
                    <a:pt x="2495" y="4586"/>
                  </a:lnTo>
                  <a:lnTo>
                    <a:pt x="2385" y="4586"/>
                  </a:lnTo>
                  <a:lnTo>
                    <a:pt x="2385" y="4622"/>
                  </a:lnTo>
                  <a:lnTo>
                    <a:pt x="2312" y="4622"/>
                  </a:lnTo>
                  <a:lnTo>
                    <a:pt x="1908" y="4769"/>
                  </a:lnTo>
                  <a:lnTo>
                    <a:pt x="1468" y="4842"/>
                  </a:lnTo>
                  <a:lnTo>
                    <a:pt x="1064" y="4916"/>
                  </a:lnTo>
                  <a:lnTo>
                    <a:pt x="624" y="4952"/>
                  </a:lnTo>
                  <a:lnTo>
                    <a:pt x="1138" y="4329"/>
                  </a:lnTo>
                  <a:lnTo>
                    <a:pt x="1358" y="3999"/>
                  </a:lnTo>
                  <a:lnTo>
                    <a:pt x="1541" y="3632"/>
                  </a:lnTo>
                  <a:lnTo>
                    <a:pt x="1688" y="3595"/>
                  </a:lnTo>
                  <a:lnTo>
                    <a:pt x="1725" y="3558"/>
                  </a:lnTo>
                  <a:lnTo>
                    <a:pt x="1761" y="3485"/>
                  </a:lnTo>
                  <a:lnTo>
                    <a:pt x="1798" y="3448"/>
                  </a:lnTo>
                  <a:lnTo>
                    <a:pt x="1798" y="3375"/>
                  </a:lnTo>
                  <a:lnTo>
                    <a:pt x="1761" y="3302"/>
                  </a:lnTo>
                  <a:lnTo>
                    <a:pt x="1725" y="3265"/>
                  </a:lnTo>
                  <a:lnTo>
                    <a:pt x="1651" y="3228"/>
                  </a:lnTo>
                  <a:lnTo>
                    <a:pt x="1541" y="3045"/>
                  </a:lnTo>
                  <a:lnTo>
                    <a:pt x="1211" y="2458"/>
                  </a:lnTo>
                  <a:lnTo>
                    <a:pt x="844" y="1908"/>
                  </a:lnTo>
                  <a:lnTo>
                    <a:pt x="624" y="1651"/>
                  </a:lnTo>
                  <a:lnTo>
                    <a:pt x="367" y="1431"/>
                  </a:lnTo>
                  <a:lnTo>
                    <a:pt x="257" y="1394"/>
                  </a:lnTo>
                  <a:lnTo>
                    <a:pt x="184" y="1431"/>
                  </a:lnTo>
                  <a:lnTo>
                    <a:pt x="111" y="1504"/>
                  </a:lnTo>
                  <a:lnTo>
                    <a:pt x="111" y="1578"/>
                  </a:lnTo>
                  <a:lnTo>
                    <a:pt x="111" y="1614"/>
                  </a:lnTo>
                  <a:lnTo>
                    <a:pt x="331" y="1945"/>
                  </a:lnTo>
                  <a:lnTo>
                    <a:pt x="551" y="2238"/>
                  </a:lnTo>
                  <a:lnTo>
                    <a:pt x="771" y="2531"/>
                  </a:lnTo>
                  <a:lnTo>
                    <a:pt x="954" y="2825"/>
                  </a:lnTo>
                  <a:lnTo>
                    <a:pt x="1101" y="3155"/>
                  </a:lnTo>
                  <a:lnTo>
                    <a:pt x="1174" y="3338"/>
                  </a:lnTo>
                  <a:lnTo>
                    <a:pt x="1284" y="3522"/>
                  </a:lnTo>
                  <a:lnTo>
                    <a:pt x="1101" y="3669"/>
                  </a:lnTo>
                  <a:lnTo>
                    <a:pt x="918" y="3815"/>
                  </a:lnTo>
                  <a:lnTo>
                    <a:pt x="587" y="4219"/>
                  </a:lnTo>
                  <a:lnTo>
                    <a:pt x="294" y="4622"/>
                  </a:lnTo>
                  <a:lnTo>
                    <a:pt x="37" y="5062"/>
                  </a:lnTo>
                  <a:lnTo>
                    <a:pt x="1" y="5172"/>
                  </a:lnTo>
                  <a:lnTo>
                    <a:pt x="1" y="5283"/>
                  </a:lnTo>
                  <a:lnTo>
                    <a:pt x="74" y="5356"/>
                  </a:lnTo>
                  <a:lnTo>
                    <a:pt x="184" y="5393"/>
                  </a:lnTo>
                  <a:lnTo>
                    <a:pt x="734" y="5393"/>
                  </a:lnTo>
                  <a:lnTo>
                    <a:pt x="1284" y="5356"/>
                  </a:lnTo>
                  <a:lnTo>
                    <a:pt x="1835" y="5246"/>
                  </a:lnTo>
                  <a:lnTo>
                    <a:pt x="2348" y="5062"/>
                  </a:lnTo>
                  <a:lnTo>
                    <a:pt x="2568" y="5356"/>
                  </a:lnTo>
                  <a:lnTo>
                    <a:pt x="2788" y="5576"/>
                  </a:lnTo>
                  <a:lnTo>
                    <a:pt x="3229" y="6163"/>
                  </a:lnTo>
                  <a:lnTo>
                    <a:pt x="3485" y="6383"/>
                  </a:lnTo>
                  <a:lnTo>
                    <a:pt x="3632" y="6493"/>
                  </a:lnTo>
                  <a:lnTo>
                    <a:pt x="3779" y="6566"/>
                  </a:lnTo>
                  <a:lnTo>
                    <a:pt x="3889" y="6566"/>
                  </a:lnTo>
                  <a:lnTo>
                    <a:pt x="4036" y="6530"/>
                  </a:lnTo>
                  <a:lnTo>
                    <a:pt x="4146" y="6603"/>
                  </a:lnTo>
                  <a:lnTo>
                    <a:pt x="4292" y="6603"/>
                  </a:lnTo>
                  <a:lnTo>
                    <a:pt x="4366" y="6530"/>
                  </a:lnTo>
                  <a:lnTo>
                    <a:pt x="4402" y="6456"/>
                  </a:lnTo>
                  <a:lnTo>
                    <a:pt x="4439" y="6383"/>
                  </a:lnTo>
                  <a:lnTo>
                    <a:pt x="4402" y="6310"/>
                  </a:lnTo>
                  <a:lnTo>
                    <a:pt x="4366" y="6273"/>
                  </a:lnTo>
                  <a:lnTo>
                    <a:pt x="4329" y="6236"/>
                  </a:lnTo>
                  <a:lnTo>
                    <a:pt x="4292" y="6053"/>
                  </a:lnTo>
                  <a:lnTo>
                    <a:pt x="4292" y="5833"/>
                  </a:lnTo>
                  <a:lnTo>
                    <a:pt x="4256" y="5172"/>
                  </a:lnTo>
                  <a:lnTo>
                    <a:pt x="4256" y="4769"/>
                  </a:lnTo>
                  <a:lnTo>
                    <a:pt x="4256" y="4402"/>
                  </a:lnTo>
                  <a:lnTo>
                    <a:pt x="4402" y="4402"/>
                  </a:lnTo>
                  <a:lnTo>
                    <a:pt x="4476" y="4365"/>
                  </a:lnTo>
                  <a:lnTo>
                    <a:pt x="4549" y="4292"/>
                  </a:lnTo>
                  <a:lnTo>
                    <a:pt x="4549" y="4255"/>
                  </a:lnTo>
                  <a:lnTo>
                    <a:pt x="4622" y="4219"/>
                  </a:lnTo>
                  <a:lnTo>
                    <a:pt x="5209" y="3889"/>
                  </a:lnTo>
                  <a:lnTo>
                    <a:pt x="5539" y="3705"/>
                  </a:lnTo>
                  <a:lnTo>
                    <a:pt x="5686" y="3595"/>
                  </a:lnTo>
                  <a:lnTo>
                    <a:pt x="5833" y="3485"/>
                  </a:lnTo>
                  <a:lnTo>
                    <a:pt x="5980" y="3485"/>
                  </a:lnTo>
                  <a:lnTo>
                    <a:pt x="6090" y="3448"/>
                  </a:lnTo>
                  <a:lnTo>
                    <a:pt x="6126" y="3375"/>
                  </a:lnTo>
                  <a:lnTo>
                    <a:pt x="6163" y="3302"/>
                  </a:lnTo>
                  <a:lnTo>
                    <a:pt x="6163" y="3228"/>
                  </a:lnTo>
                  <a:lnTo>
                    <a:pt x="6126" y="3118"/>
                  </a:lnTo>
                  <a:lnTo>
                    <a:pt x="6090" y="3045"/>
                  </a:lnTo>
                  <a:lnTo>
                    <a:pt x="5980" y="3008"/>
                  </a:lnTo>
                  <a:lnTo>
                    <a:pt x="5576" y="2935"/>
                  </a:lnTo>
                  <a:lnTo>
                    <a:pt x="5173" y="2788"/>
                  </a:lnTo>
                  <a:lnTo>
                    <a:pt x="4769" y="2678"/>
                  </a:lnTo>
                  <a:lnTo>
                    <a:pt x="4366" y="2568"/>
                  </a:lnTo>
                  <a:lnTo>
                    <a:pt x="4366" y="2275"/>
                  </a:lnTo>
                  <a:lnTo>
                    <a:pt x="4329" y="2018"/>
                  </a:lnTo>
                  <a:lnTo>
                    <a:pt x="4256" y="1468"/>
                  </a:lnTo>
                  <a:lnTo>
                    <a:pt x="4256" y="881"/>
                  </a:lnTo>
                  <a:lnTo>
                    <a:pt x="4219" y="551"/>
                  </a:lnTo>
                  <a:lnTo>
                    <a:pt x="4182" y="257"/>
                  </a:lnTo>
                  <a:lnTo>
                    <a:pt x="4219" y="184"/>
                  </a:lnTo>
                  <a:lnTo>
                    <a:pt x="4256" y="110"/>
                  </a:lnTo>
                  <a:lnTo>
                    <a:pt x="4219" y="37"/>
                  </a:lnTo>
                  <a:lnTo>
                    <a:pt x="418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A4C2F4"/>
                </a:solidFill>
              </a:endParaRPr>
            </a:p>
          </p:txBody>
        </p:sp>
      </p:grpSp>
      <p:cxnSp>
        <p:nvCxnSpPr>
          <p:cNvPr id="323" name="Google Shape;323;p5"/>
          <p:cNvCxnSpPr/>
          <p:nvPr/>
        </p:nvCxnSpPr>
        <p:spPr>
          <a:xfrm>
            <a:off x="850475" y="103142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24" name="Google Shape;324;p5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7"/>
          <p:cNvSpPr txBox="1">
            <a:spLocks noGrp="1"/>
          </p:cNvSpPr>
          <p:nvPr>
            <p:ph type="body" idx="1"/>
          </p:nvPr>
        </p:nvSpPr>
        <p:spPr>
          <a:xfrm>
            <a:off x="747925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64" name="Google Shape;364;p7"/>
          <p:cNvSpPr txBox="1">
            <a:spLocks noGrp="1"/>
          </p:cNvSpPr>
          <p:nvPr>
            <p:ph type="body" idx="2"/>
          </p:nvPr>
        </p:nvSpPr>
        <p:spPr>
          <a:xfrm>
            <a:off x="2953087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65" name="Google Shape;365;p7"/>
          <p:cNvSpPr txBox="1">
            <a:spLocks noGrp="1"/>
          </p:cNvSpPr>
          <p:nvPr>
            <p:ph type="body" idx="3"/>
          </p:nvPr>
        </p:nvSpPr>
        <p:spPr>
          <a:xfrm>
            <a:off x="5158248" y="1308875"/>
            <a:ext cx="2097900" cy="3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grpSp>
        <p:nvGrpSpPr>
          <p:cNvPr id="366" name="Google Shape;366;p7"/>
          <p:cNvGrpSpPr/>
          <p:nvPr/>
        </p:nvGrpSpPr>
        <p:grpSpPr>
          <a:xfrm>
            <a:off x="7442902" y="-91154"/>
            <a:ext cx="1796289" cy="5330574"/>
            <a:chOff x="6023725" y="842300"/>
            <a:chExt cx="1358150" cy="4030375"/>
          </a:xfrm>
        </p:grpSpPr>
        <p:sp>
          <p:nvSpPr>
            <p:cNvPr id="367" name="Google Shape;367;p7"/>
            <p:cNvSpPr/>
            <p:nvPr/>
          </p:nvSpPr>
          <p:spPr>
            <a:xfrm>
              <a:off x="6371275" y="842300"/>
              <a:ext cx="397100" cy="492450"/>
            </a:xfrm>
            <a:custGeom>
              <a:avLst/>
              <a:gdLst/>
              <a:ahLst/>
              <a:cxnLst/>
              <a:rect l="l" t="t" r="r" b="b"/>
              <a:pathLst>
                <a:path w="15884" h="19698" extrusionOk="0">
                  <a:moveTo>
                    <a:pt x="9355" y="4108"/>
                  </a:moveTo>
                  <a:lnTo>
                    <a:pt x="9465" y="4145"/>
                  </a:lnTo>
                  <a:lnTo>
                    <a:pt x="9538" y="4182"/>
                  </a:lnTo>
                  <a:lnTo>
                    <a:pt x="9648" y="4328"/>
                  </a:lnTo>
                  <a:lnTo>
                    <a:pt x="9721" y="4549"/>
                  </a:lnTo>
                  <a:lnTo>
                    <a:pt x="9721" y="4769"/>
                  </a:lnTo>
                  <a:lnTo>
                    <a:pt x="9721" y="4842"/>
                  </a:lnTo>
                  <a:lnTo>
                    <a:pt x="9685" y="4879"/>
                  </a:lnTo>
                  <a:lnTo>
                    <a:pt x="9575" y="4952"/>
                  </a:lnTo>
                  <a:lnTo>
                    <a:pt x="9391" y="4952"/>
                  </a:lnTo>
                  <a:lnTo>
                    <a:pt x="9355" y="4915"/>
                  </a:lnTo>
                  <a:lnTo>
                    <a:pt x="9281" y="4842"/>
                  </a:lnTo>
                  <a:lnTo>
                    <a:pt x="9208" y="4695"/>
                  </a:lnTo>
                  <a:lnTo>
                    <a:pt x="9171" y="4549"/>
                  </a:lnTo>
                  <a:lnTo>
                    <a:pt x="9171" y="4438"/>
                  </a:lnTo>
                  <a:lnTo>
                    <a:pt x="9171" y="4328"/>
                  </a:lnTo>
                  <a:lnTo>
                    <a:pt x="9245" y="4108"/>
                  </a:lnTo>
                  <a:close/>
                  <a:moveTo>
                    <a:pt x="9355" y="3705"/>
                  </a:moveTo>
                  <a:lnTo>
                    <a:pt x="9245" y="3742"/>
                  </a:lnTo>
                  <a:lnTo>
                    <a:pt x="9135" y="3778"/>
                  </a:lnTo>
                  <a:lnTo>
                    <a:pt x="9025" y="3852"/>
                  </a:lnTo>
                  <a:lnTo>
                    <a:pt x="8988" y="3925"/>
                  </a:lnTo>
                  <a:lnTo>
                    <a:pt x="8914" y="3998"/>
                  </a:lnTo>
                  <a:lnTo>
                    <a:pt x="8841" y="4218"/>
                  </a:lnTo>
                  <a:lnTo>
                    <a:pt x="8804" y="4475"/>
                  </a:lnTo>
                  <a:lnTo>
                    <a:pt x="8804" y="4659"/>
                  </a:lnTo>
                  <a:lnTo>
                    <a:pt x="8841" y="4805"/>
                  </a:lnTo>
                  <a:lnTo>
                    <a:pt x="8878" y="4952"/>
                  </a:lnTo>
                  <a:lnTo>
                    <a:pt x="8988" y="5099"/>
                  </a:lnTo>
                  <a:lnTo>
                    <a:pt x="9098" y="5209"/>
                  </a:lnTo>
                  <a:lnTo>
                    <a:pt x="9245" y="5282"/>
                  </a:lnTo>
                  <a:lnTo>
                    <a:pt x="9391" y="5355"/>
                  </a:lnTo>
                  <a:lnTo>
                    <a:pt x="9538" y="5355"/>
                  </a:lnTo>
                  <a:lnTo>
                    <a:pt x="9721" y="5319"/>
                  </a:lnTo>
                  <a:lnTo>
                    <a:pt x="9868" y="5245"/>
                  </a:lnTo>
                  <a:lnTo>
                    <a:pt x="10015" y="5135"/>
                  </a:lnTo>
                  <a:lnTo>
                    <a:pt x="10088" y="4989"/>
                  </a:lnTo>
                  <a:lnTo>
                    <a:pt x="10125" y="4805"/>
                  </a:lnTo>
                  <a:lnTo>
                    <a:pt x="10125" y="4659"/>
                  </a:lnTo>
                  <a:lnTo>
                    <a:pt x="10088" y="4475"/>
                  </a:lnTo>
                  <a:lnTo>
                    <a:pt x="10052" y="4292"/>
                  </a:lnTo>
                  <a:lnTo>
                    <a:pt x="9978" y="4145"/>
                  </a:lnTo>
                  <a:lnTo>
                    <a:pt x="9905" y="3998"/>
                  </a:lnTo>
                  <a:lnTo>
                    <a:pt x="9795" y="3888"/>
                  </a:lnTo>
                  <a:lnTo>
                    <a:pt x="9648" y="3778"/>
                  </a:lnTo>
                  <a:lnTo>
                    <a:pt x="9501" y="3742"/>
                  </a:lnTo>
                  <a:lnTo>
                    <a:pt x="9355" y="3705"/>
                  </a:lnTo>
                  <a:close/>
                  <a:moveTo>
                    <a:pt x="11262" y="6676"/>
                  </a:moveTo>
                  <a:lnTo>
                    <a:pt x="11262" y="6786"/>
                  </a:lnTo>
                  <a:lnTo>
                    <a:pt x="11225" y="6859"/>
                  </a:lnTo>
                  <a:lnTo>
                    <a:pt x="11152" y="6933"/>
                  </a:lnTo>
                  <a:lnTo>
                    <a:pt x="11042" y="7006"/>
                  </a:lnTo>
                  <a:lnTo>
                    <a:pt x="10785" y="7116"/>
                  </a:lnTo>
                  <a:lnTo>
                    <a:pt x="10602" y="7190"/>
                  </a:lnTo>
                  <a:lnTo>
                    <a:pt x="9795" y="7556"/>
                  </a:lnTo>
                  <a:lnTo>
                    <a:pt x="9721" y="7263"/>
                  </a:lnTo>
                  <a:lnTo>
                    <a:pt x="10639" y="6823"/>
                  </a:lnTo>
                  <a:lnTo>
                    <a:pt x="11079" y="6676"/>
                  </a:lnTo>
                  <a:close/>
                  <a:moveTo>
                    <a:pt x="11115" y="6273"/>
                  </a:moveTo>
                  <a:lnTo>
                    <a:pt x="10859" y="6346"/>
                  </a:lnTo>
                  <a:lnTo>
                    <a:pt x="10052" y="6639"/>
                  </a:lnTo>
                  <a:lnTo>
                    <a:pt x="9648" y="6823"/>
                  </a:lnTo>
                  <a:lnTo>
                    <a:pt x="9281" y="7006"/>
                  </a:lnTo>
                  <a:lnTo>
                    <a:pt x="9208" y="7080"/>
                  </a:lnTo>
                  <a:lnTo>
                    <a:pt x="9208" y="7116"/>
                  </a:lnTo>
                  <a:lnTo>
                    <a:pt x="9208" y="7190"/>
                  </a:lnTo>
                  <a:lnTo>
                    <a:pt x="9208" y="7263"/>
                  </a:lnTo>
                  <a:lnTo>
                    <a:pt x="9318" y="7336"/>
                  </a:lnTo>
                  <a:lnTo>
                    <a:pt x="9465" y="7336"/>
                  </a:lnTo>
                  <a:lnTo>
                    <a:pt x="9465" y="7593"/>
                  </a:lnTo>
                  <a:lnTo>
                    <a:pt x="9538" y="7813"/>
                  </a:lnTo>
                  <a:lnTo>
                    <a:pt x="9575" y="7887"/>
                  </a:lnTo>
                  <a:lnTo>
                    <a:pt x="9648" y="7923"/>
                  </a:lnTo>
                  <a:lnTo>
                    <a:pt x="9758" y="7923"/>
                  </a:lnTo>
                  <a:lnTo>
                    <a:pt x="10492" y="7630"/>
                  </a:lnTo>
                  <a:lnTo>
                    <a:pt x="10859" y="7483"/>
                  </a:lnTo>
                  <a:lnTo>
                    <a:pt x="11225" y="7336"/>
                  </a:lnTo>
                  <a:lnTo>
                    <a:pt x="11409" y="7190"/>
                  </a:lnTo>
                  <a:lnTo>
                    <a:pt x="11556" y="7006"/>
                  </a:lnTo>
                  <a:lnTo>
                    <a:pt x="11629" y="6896"/>
                  </a:lnTo>
                  <a:lnTo>
                    <a:pt x="11629" y="6786"/>
                  </a:lnTo>
                  <a:lnTo>
                    <a:pt x="11629" y="6676"/>
                  </a:lnTo>
                  <a:lnTo>
                    <a:pt x="11592" y="6566"/>
                  </a:lnTo>
                  <a:lnTo>
                    <a:pt x="11556" y="6419"/>
                  </a:lnTo>
                  <a:lnTo>
                    <a:pt x="11482" y="6346"/>
                  </a:lnTo>
                  <a:lnTo>
                    <a:pt x="11372" y="6273"/>
                  </a:lnTo>
                  <a:close/>
                  <a:moveTo>
                    <a:pt x="10198" y="2861"/>
                  </a:moveTo>
                  <a:lnTo>
                    <a:pt x="10235" y="3228"/>
                  </a:lnTo>
                  <a:lnTo>
                    <a:pt x="10345" y="3595"/>
                  </a:lnTo>
                  <a:lnTo>
                    <a:pt x="10565" y="4292"/>
                  </a:lnTo>
                  <a:lnTo>
                    <a:pt x="10822" y="5062"/>
                  </a:lnTo>
                  <a:lnTo>
                    <a:pt x="10895" y="5282"/>
                  </a:lnTo>
                  <a:lnTo>
                    <a:pt x="9025" y="6052"/>
                  </a:lnTo>
                  <a:lnTo>
                    <a:pt x="7154" y="6786"/>
                  </a:lnTo>
                  <a:lnTo>
                    <a:pt x="5173" y="7593"/>
                  </a:lnTo>
                  <a:lnTo>
                    <a:pt x="4146" y="7997"/>
                  </a:lnTo>
                  <a:lnTo>
                    <a:pt x="3816" y="8143"/>
                  </a:lnTo>
                  <a:lnTo>
                    <a:pt x="3486" y="8290"/>
                  </a:lnTo>
                  <a:lnTo>
                    <a:pt x="3266" y="7887"/>
                  </a:lnTo>
                  <a:lnTo>
                    <a:pt x="3045" y="7446"/>
                  </a:lnTo>
                  <a:lnTo>
                    <a:pt x="2679" y="6566"/>
                  </a:lnTo>
                  <a:lnTo>
                    <a:pt x="2532" y="6162"/>
                  </a:lnTo>
                  <a:lnTo>
                    <a:pt x="2385" y="5869"/>
                  </a:lnTo>
                  <a:lnTo>
                    <a:pt x="2238" y="5612"/>
                  </a:lnTo>
                  <a:lnTo>
                    <a:pt x="2715" y="5539"/>
                  </a:lnTo>
                  <a:lnTo>
                    <a:pt x="3192" y="5429"/>
                  </a:lnTo>
                  <a:lnTo>
                    <a:pt x="3669" y="5282"/>
                  </a:lnTo>
                  <a:lnTo>
                    <a:pt x="4146" y="5099"/>
                  </a:lnTo>
                  <a:lnTo>
                    <a:pt x="5210" y="4659"/>
                  </a:lnTo>
                  <a:lnTo>
                    <a:pt x="6273" y="4218"/>
                  </a:lnTo>
                  <a:lnTo>
                    <a:pt x="6824" y="4035"/>
                  </a:lnTo>
                  <a:lnTo>
                    <a:pt x="7374" y="3852"/>
                  </a:lnTo>
                  <a:lnTo>
                    <a:pt x="8474" y="3558"/>
                  </a:lnTo>
                  <a:lnTo>
                    <a:pt x="9025" y="3411"/>
                  </a:lnTo>
                  <a:lnTo>
                    <a:pt x="9538" y="3191"/>
                  </a:lnTo>
                  <a:lnTo>
                    <a:pt x="9868" y="3081"/>
                  </a:lnTo>
                  <a:lnTo>
                    <a:pt x="10015" y="2971"/>
                  </a:lnTo>
                  <a:lnTo>
                    <a:pt x="10198" y="2861"/>
                  </a:lnTo>
                  <a:close/>
                  <a:moveTo>
                    <a:pt x="8658" y="7740"/>
                  </a:moveTo>
                  <a:lnTo>
                    <a:pt x="8694" y="7923"/>
                  </a:lnTo>
                  <a:lnTo>
                    <a:pt x="8071" y="8253"/>
                  </a:lnTo>
                  <a:lnTo>
                    <a:pt x="7704" y="8437"/>
                  </a:lnTo>
                  <a:lnTo>
                    <a:pt x="7594" y="8437"/>
                  </a:lnTo>
                  <a:lnTo>
                    <a:pt x="7557" y="8363"/>
                  </a:lnTo>
                  <a:lnTo>
                    <a:pt x="7557" y="8180"/>
                  </a:lnTo>
                  <a:lnTo>
                    <a:pt x="8658" y="7740"/>
                  </a:lnTo>
                  <a:close/>
                  <a:moveTo>
                    <a:pt x="10198" y="2384"/>
                  </a:moveTo>
                  <a:lnTo>
                    <a:pt x="9978" y="2458"/>
                  </a:lnTo>
                  <a:lnTo>
                    <a:pt x="9795" y="2568"/>
                  </a:lnTo>
                  <a:lnTo>
                    <a:pt x="9391" y="2788"/>
                  </a:lnTo>
                  <a:lnTo>
                    <a:pt x="8841" y="2971"/>
                  </a:lnTo>
                  <a:lnTo>
                    <a:pt x="8328" y="3155"/>
                  </a:lnTo>
                  <a:lnTo>
                    <a:pt x="7264" y="3411"/>
                  </a:lnTo>
                  <a:lnTo>
                    <a:pt x="6750" y="3558"/>
                  </a:lnTo>
                  <a:lnTo>
                    <a:pt x="6237" y="3742"/>
                  </a:lnTo>
                  <a:lnTo>
                    <a:pt x="5210" y="4145"/>
                  </a:lnTo>
                  <a:lnTo>
                    <a:pt x="4219" y="4585"/>
                  </a:lnTo>
                  <a:lnTo>
                    <a:pt x="3669" y="4805"/>
                  </a:lnTo>
                  <a:lnTo>
                    <a:pt x="3119" y="4989"/>
                  </a:lnTo>
                  <a:lnTo>
                    <a:pt x="2018" y="5319"/>
                  </a:lnTo>
                  <a:lnTo>
                    <a:pt x="1945" y="5355"/>
                  </a:lnTo>
                  <a:lnTo>
                    <a:pt x="1908" y="5392"/>
                  </a:lnTo>
                  <a:lnTo>
                    <a:pt x="1908" y="5466"/>
                  </a:lnTo>
                  <a:lnTo>
                    <a:pt x="1945" y="5539"/>
                  </a:lnTo>
                  <a:lnTo>
                    <a:pt x="1982" y="5576"/>
                  </a:lnTo>
                  <a:lnTo>
                    <a:pt x="1945" y="5686"/>
                  </a:lnTo>
                  <a:lnTo>
                    <a:pt x="1945" y="5759"/>
                  </a:lnTo>
                  <a:lnTo>
                    <a:pt x="2018" y="5979"/>
                  </a:lnTo>
                  <a:lnTo>
                    <a:pt x="2165" y="6456"/>
                  </a:lnTo>
                  <a:lnTo>
                    <a:pt x="2385" y="6933"/>
                  </a:lnTo>
                  <a:lnTo>
                    <a:pt x="2752" y="7850"/>
                  </a:lnTo>
                  <a:lnTo>
                    <a:pt x="2972" y="8290"/>
                  </a:lnTo>
                  <a:lnTo>
                    <a:pt x="3192" y="8694"/>
                  </a:lnTo>
                  <a:lnTo>
                    <a:pt x="3266" y="8767"/>
                  </a:lnTo>
                  <a:lnTo>
                    <a:pt x="3302" y="8804"/>
                  </a:lnTo>
                  <a:lnTo>
                    <a:pt x="3412" y="8804"/>
                  </a:lnTo>
                  <a:lnTo>
                    <a:pt x="3522" y="8730"/>
                  </a:lnTo>
                  <a:lnTo>
                    <a:pt x="3596" y="8620"/>
                  </a:lnTo>
                  <a:lnTo>
                    <a:pt x="3999" y="8510"/>
                  </a:lnTo>
                  <a:lnTo>
                    <a:pt x="4403" y="8363"/>
                  </a:lnTo>
                  <a:lnTo>
                    <a:pt x="5173" y="8033"/>
                  </a:lnTo>
                  <a:lnTo>
                    <a:pt x="7300" y="7190"/>
                  </a:lnTo>
                  <a:lnTo>
                    <a:pt x="9281" y="6419"/>
                  </a:lnTo>
                  <a:lnTo>
                    <a:pt x="10235" y="6052"/>
                  </a:lnTo>
                  <a:lnTo>
                    <a:pt x="10712" y="5832"/>
                  </a:lnTo>
                  <a:lnTo>
                    <a:pt x="11152" y="5612"/>
                  </a:lnTo>
                  <a:lnTo>
                    <a:pt x="11262" y="5612"/>
                  </a:lnTo>
                  <a:lnTo>
                    <a:pt x="11335" y="5539"/>
                  </a:lnTo>
                  <a:lnTo>
                    <a:pt x="11372" y="5392"/>
                  </a:lnTo>
                  <a:lnTo>
                    <a:pt x="11372" y="5282"/>
                  </a:lnTo>
                  <a:lnTo>
                    <a:pt x="11299" y="5025"/>
                  </a:lnTo>
                  <a:lnTo>
                    <a:pt x="11042" y="4255"/>
                  </a:lnTo>
                  <a:lnTo>
                    <a:pt x="10785" y="3485"/>
                  </a:lnTo>
                  <a:lnTo>
                    <a:pt x="10639" y="3118"/>
                  </a:lnTo>
                  <a:lnTo>
                    <a:pt x="10455" y="2751"/>
                  </a:lnTo>
                  <a:lnTo>
                    <a:pt x="10418" y="2714"/>
                  </a:lnTo>
                  <a:lnTo>
                    <a:pt x="10345" y="2678"/>
                  </a:lnTo>
                  <a:lnTo>
                    <a:pt x="10382" y="2568"/>
                  </a:lnTo>
                  <a:lnTo>
                    <a:pt x="10382" y="2494"/>
                  </a:lnTo>
                  <a:lnTo>
                    <a:pt x="10308" y="2421"/>
                  </a:lnTo>
                  <a:lnTo>
                    <a:pt x="10198" y="2384"/>
                  </a:lnTo>
                  <a:close/>
                  <a:moveTo>
                    <a:pt x="8694" y="7263"/>
                  </a:moveTo>
                  <a:lnTo>
                    <a:pt x="7337" y="7813"/>
                  </a:lnTo>
                  <a:lnTo>
                    <a:pt x="7264" y="7850"/>
                  </a:lnTo>
                  <a:lnTo>
                    <a:pt x="7227" y="7923"/>
                  </a:lnTo>
                  <a:lnTo>
                    <a:pt x="7190" y="7997"/>
                  </a:lnTo>
                  <a:lnTo>
                    <a:pt x="7227" y="8070"/>
                  </a:lnTo>
                  <a:lnTo>
                    <a:pt x="7190" y="8143"/>
                  </a:lnTo>
                  <a:lnTo>
                    <a:pt x="7154" y="8363"/>
                  </a:lnTo>
                  <a:lnTo>
                    <a:pt x="7190" y="8620"/>
                  </a:lnTo>
                  <a:lnTo>
                    <a:pt x="7227" y="8730"/>
                  </a:lnTo>
                  <a:lnTo>
                    <a:pt x="7300" y="8840"/>
                  </a:lnTo>
                  <a:lnTo>
                    <a:pt x="7411" y="8877"/>
                  </a:lnTo>
                  <a:lnTo>
                    <a:pt x="7557" y="8877"/>
                  </a:lnTo>
                  <a:lnTo>
                    <a:pt x="7704" y="8840"/>
                  </a:lnTo>
                  <a:lnTo>
                    <a:pt x="7887" y="8804"/>
                  </a:lnTo>
                  <a:lnTo>
                    <a:pt x="8218" y="8620"/>
                  </a:lnTo>
                  <a:lnTo>
                    <a:pt x="9061" y="8217"/>
                  </a:lnTo>
                  <a:lnTo>
                    <a:pt x="9098" y="8180"/>
                  </a:lnTo>
                  <a:lnTo>
                    <a:pt x="9171" y="8107"/>
                  </a:lnTo>
                  <a:lnTo>
                    <a:pt x="9171" y="8033"/>
                  </a:lnTo>
                  <a:lnTo>
                    <a:pt x="9171" y="7960"/>
                  </a:lnTo>
                  <a:lnTo>
                    <a:pt x="8951" y="7410"/>
                  </a:lnTo>
                  <a:lnTo>
                    <a:pt x="8914" y="7336"/>
                  </a:lnTo>
                  <a:lnTo>
                    <a:pt x="8841" y="7300"/>
                  </a:lnTo>
                  <a:lnTo>
                    <a:pt x="8768" y="7263"/>
                  </a:lnTo>
                  <a:close/>
                  <a:moveTo>
                    <a:pt x="11702" y="8327"/>
                  </a:moveTo>
                  <a:lnTo>
                    <a:pt x="11886" y="8694"/>
                  </a:lnTo>
                  <a:lnTo>
                    <a:pt x="12106" y="9060"/>
                  </a:lnTo>
                  <a:lnTo>
                    <a:pt x="11702" y="9244"/>
                  </a:lnTo>
                  <a:lnTo>
                    <a:pt x="11335" y="9390"/>
                  </a:lnTo>
                  <a:lnTo>
                    <a:pt x="10932" y="9500"/>
                  </a:lnTo>
                  <a:lnTo>
                    <a:pt x="10528" y="9611"/>
                  </a:lnTo>
                  <a:lnTo>
                    <a:pt x="10382" y="9244"/>
                  </a:lnTo>
                  <a:lnTo>
                    <a:pt x="10198" y="8877"/>
                  </a:lnTo>
                  <a:lnTo>
                    <a:pt x="10162" y="8840"/>
                  </a:lnTo>
                  <a:lnTo>
                    <a:pt x="10565" y="8730"/>
                  </a:lnTo>
                  <a:lnTo>
                    <a:pt x="10932" y="8620"/>
                  </a:lnTo>
                  <a:lnTo>
                    <a:pt x="11702" y="8327"/>
                  </a:lnTo>
                  <a:close/>
                  <a:moveTo>
                    <a:pt x="11776" y="7887"/>
                  </a:moveTo>
                  <a:lnTo>
                    <a:pt x="11299" y="8070"/>
                  </a:lnTo>
                  <a:lnTo>
                    <a:pt x="10822" y="8217"/>
                  </a:lnTo>
                  <a:lnTo>
                    <a:pt x="9868" y="8510"/>
                  </a:lnTo>
                  <a:lnTo>
                    <a:pt x="9832" y="8510"/>
                  </a:lnTo>
                  <a:lnTo>
                    <a:pt x="9795" y="8583"/>
                  </a:lnTo>
                  <a:lnTo>
                    <a:pt x="9758" y="8694"/>
                  </a:lnTo>
                  <a:lnTo>
                    <a:pt x="9832" y="8804"/>
                  </a:lnTo>
                  <a:lnTo>
                    <a:pt x="9868" y="8840"/>
                  </a:lnTo>
                  <a:lnTo>
                    <a:pt x="9942" y="8877"/>
                  </a:lnTo>
                  <a:lnTo>
                    <a:pt x="9905" y="8950"/>
                  </a:lnTo>
                  <a:lnTo>
                    <a:pt x="9905" y="9024"/>
                  </a:lnTo>
                  <a:lnTo>
                    <a:pt x="10088" y="9427"/>
                  </a:lnTo>
                  <a:lnTo>
                    <a:pt x="10198" y="9867"/>
                  </a:lnTo>
                  <a:lnTo>
                    <a:pt x="10235" y="9941"/>
                  </a:lnTo>
                  <a:lnTo>
                    <a:pt x="10272" y="9977"/>
                  </a:lnTo>
                  <a:lnTo>
                    <a:pt x="10308" y="10014"/>
                  </a:lnTo>
                  <a:lnTo>
                    <a:pt x="10382" y="10051"/>
                  </a:lnTo>
                  <a:lnTo>
                    <a:pt x="10932" y="9904"/>
                  </a:lnTo>
                  <a:lnTo>
                    <a:pt x="11446" y="9757"/>
                  </a:lnTo>
                  <a:lnTo>
                    <a:pt x="11959" y="9574"/>
                  </a:lnTo>
                  <a:lnTo>
                    <a:pt x="12436" y="9317"/>
                  </a:lnTo>
                  <a:lnTo>
                    <a:pt x="12509" y="9280"/>
                  </a:lnTo>
                  <a:lnTo>
                    <a:pt x="12583" y="9207"/>
                  </a:lnTo>
                  <a:lnTo>
                    <a:pt x="12583" y="9097"/>
                  </a:lnTo>
                  <a:lnTo>
                    <a:pt x="12546" y="9024"/>
                  </a:lnTo>
                  <a:lnTo>
                    <a:pt x="12253" y="8547"/>
                  </a:lnTo>
                  <a:lnTo>
                    <a:pt x="11996" y="7997"/>
                  </a:lnTo>
                  <a:lnTo>
                    <a:pt x="11959" y="7923"/>
                  </a:lnTo>
                  <a:lnTo>
                    <a:pt x="11922" y="7887"/>
                  </a:lnTo>
                  <a:close/>
                  <a:moveTo>
                    <a:pt x="8914" y="9354"/>
                  </a:moveTo>
                  <a:lnTo>
                    <a:pt x="9061" y="9757"/>
                  </a:lnTo>
                  <a:lnTo>
                    <a:pt x="9281" y="10161"/>
                  </a:lnTo>
                  <a:lnTo>
                    <a:pt x="8658" y="10491"/>
                  </a:lnTo>
                  <a:lnTo>
                    <a:pt x="7961" y="10784"/>
                  </a:lnTo>
                  <a:lnTo>
                    <a:pt x="7814" y="10858"/>
                  </a:lnTo>
                  <a:lnTo>
                    <a:pt x="7741" y="10858"/>
                  </a:lnTo>
                  <a:lnTo>
                    <a:pt x="7704" y="10821"/>
                  </a:lnTo>
                  <a:lnTo>
                    <a:pt x="7631" y="10674"/>
                  </a:lnTo>
                  <a:lnTo>
                    <a:pt x="7594" y="10491"/>
                  </a:lnTo>
                  <a:lnTo>
                    <a:pt x="7521" y="10161"/>
                  </a:lnTo>
                  <a:lnTo>
                    <a:pt x="7374" y="9867"/>
                  </a:lnTo>
                  <a:lnTo>
                    <a:pt x="8914" y="9354"/>
                  </a:lnTo>
                  <a:close/>
                  <a:moveTo>
                    <a:pt x="8951" y="8950"/>
                  </a:moveTo>
                  <a:lnTo>
                    <a:pt x="7154" y="9537"/>
                  </a:lnTo>
                  <a:lnTo>
                    <a:pt x="7117" y="9574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80" y="9831"/>
                  </a:lnTo>
                  <a:lnTo>
                    <a:pt x="7190" y="9904"/>
                  </a:lnTo>
                  <a:lnTo>
                    <a:pt x="7190" y="10124"/>
                  </a:lnTo>
                  <a:lnTo>
                    <a:pt x="7227" y="10381"/>
                  </a:lnTo>
                  <a:lnTo>
                    <a:pt x="7374" y="10858"/>
                  </a:lnTo>
                  <a:lnTo>
                    <a:pt x="7411" y="11004"/>
                  </a:lnTo>
                  <a:lnTo>
                    <a:pt x="7521" y="11114"/>
                  </a:lnTo>
                  <a:lnTo>
                    <a:pt x="7631" y="11188"/>
                  </a:lnTo>
                  <a:lnTo>
                    <a:pt x="7777" y="11225"/>
                  </a:lnTo>
                  <a:lnTo>
                    <a:pt x="8034" y="11151"/>
                  </a:lnTo>
                  <a:lnTo>
                    <a:pt x="8291" y="11078"/>
                  </a:lnTo>
                  <a:lnTo>
                    <a:pt x="8768" y="10858"/>
                  </a:lnTo>
                  <a:lnTo>
                    <a:pt x="9245" y="10601"/>
                  </a:lnTo>
                  <a:lnTo>
                    <a:pt x="9685" y="10344"/>
                  </a:lnTo>
                  <a:lnTo>
                    <a:pt x="9721" y="10271"/>
                  </a:lnTo>
                  <a:lnTo>
                    <a:pt x="9758" y="10197"/>
                  </a:lnTo>
                  <a:lnTo>
                    <a:pt x="9758" y="10161"/>
                  </a:lnTo>
                  <a:lnTo>
                    <a:pt x="9721" y="10087"/>
                  </a:lnTo>
                  <a:lnTo>
                    <a:pt x="9538" y="9867"/>
                  </a:lnTo>
                  <a:lnTo>
                    <a:pt x="9391" y="9611"/>
                  </a:lnTo>
                  <a:lnTo>
                    <a:pt x="9281" y="9354"/>
                  </a:lnTo>
                  <a:lnTo>
                    <a:pt x="9208" y="9060"/>
                  </a:lnTo>
                  <a:lnTo>
                    <a:pt x="9171" y="8987"/>
                  </a:lnTo>
                  <a:lnTo>
                    <a:pt x="9098" y="8950"/>
                  </a:lnTo>
                  <a:close/>
                  <a:moveTo>
                    <a:pt x="12473" y="10344"/>
                  </a:moveTo>
                  <a:lnTo>
                    <a:pt x="12619" y="10711"/>
                  </a:lnTo>
                  <a:lnTo>
                    <a:pt x="11959" y="11078"/>
                  </a:lnTo>
                  <a:lnTo>
                    <a:pt x="11299" y="11445"/>
                  </a:lnTo>
                  <a:lnTo>
                    <a:pt x="11152" y="10894"/>
                  </a:lnTo>
                  <a:lnTo>
                    <a:pt x="11189" y="10858"/>
                  </a:lnTo>
                  <a:lnTo>
                    <a:pt x="11189" y="10784"/>
                  </a:lnTo>
                  <a:lnTo>
                    <a:pt x="11482" y="10674"/>
                  </a:lnTo>
                  <a:lnTo>
                    <a:pt x="11776" y="10601"/>
                  </a:lnTo>
                  <a:lnTo>
                    <a:pt x="12473" y="10344"/>
                  </a:lnTo>
                  <a:close/>
                  <a:moveTo>
                    <a:pt x="6273" y="10418"/>
                  </a:moveTo>
                  <a:lnTo>
                    <a:pt x="6347" y="10454"/>
                  </a:lnTo>
                  <a:lnTo>
                    <a:pt x="6420" y="10564"/>
                  </a:lnTo>
                  <a:lnTo>
                    <a:pt x="6567" y="10894"/>
                  </a:lnTo>
                  <a:lnTo>
                    <a:pt x="5797" y="11261"/>
                  </a:lnTo>
                  <a:lnTo>
                    <a:pt x="5100" y="11738"/>
                  </a:lnTo>
                  <a:lnTo>
                    <a:pt x="4953" y="11298"/>
                  </a:lnTo>
                  <a:lnTo>
                    <a:pt x="4843" y="11078"/>
                  </a:lnTo>
                  <a:lnTo>
                    <a:pt x="4733" y="10894"/>
                  </a:lnTo>
                  <a:lnTo>
                    <a:pt x="5613" y="10601"/>
                  </a:lnTo>
                  <a:lnTo>
                    <a:pt x="5943" y="10491"/>
                  </a:lnTo>
                  <a:lnTo>
                    <a:pt x="6237" y="10418"/>
                  </a:lnTo>
                  <a:close/>
                  <a:moveTo>
                    <a:pt x="12583" y="9867"/>
                  </a:moveTo>
                  <a:lnTo>
                    <a:pt x="12509" y="9904"/>
                  </a:lnTo>
                  <a:lnTo>
                    <a:pt x="11519" y="10271"/>
                  </a:lnTo>
                  <a:lnTo>
                    <a:pt x="11115" y="10381"/>
                  </a:lnTo>
                  <a:lnTo>
                    <a:pt x="10932" y="10491"/>
                  </a:lnTo>
                  <a:lnTo>
                    <a:pt x="10859" y="10564"/>
                  </a:lnTo>
                  <a:lnTo>
                    <a:pt x="10785" y="10638"/>
                  </a:lnTo>
                  <a:lnTo>
                    <a:pt x="10785" y="10748"/>
                  </a:lnTo>
                  <a:lnTo>
                    <a:pt x="10822" y="10821"/>
                  </a:lnTo>
                  <a:lnTo>
                    <a:pt x="10859" y="10858"/>
                  </a:lnTo>
                  <a:lnTo>
                    <a:pt x="10859" y="10894"/>
                  </a:lnTo>
                  <a:lnTo>
                    <a:pt x="10895" y="11335"/>
                  </a:lnTo>
                  <a:lnTo>
                    <a:pt x="11005" y="11738"/>
                  </a:lnTo>
                  <a:lnTo>
                    <a:pt x="11005" y="11848"/>
                  </a:lnTo>
                  <a:lnTo>
                    <a:pt x="11079" y="11885"/>
                  </a:lnTo>
                  <a:lnTo>
                    <a:pt x="11152" y="11921"/>
                  </a:lnTo>
                  <a:lnTo>
                    <a:pt x="11225" y="11921"/>
                  </a:lnTo>
                  <a:lnTo>
                    <a:pt x="12142" y="11445"/>
                  </a:lnTo>
                  <a:lnTo>
                    <a:pt x="12986" y="10931"/>
                  </a:lnTo>
                  <a:lnTo>
                    <a:pt x="13060" y="10858"/>
                  </a:lnTo>
                  <a:lnTo>
                    <a:pt x="13096" y="10784"/>
                  </a:lnTo>
                  <a:lnTo>
                    <a:pt x="13096" y="10711"/>
                  </a:lnTo>
                  <a:lnTo>
                    <a:pt x="13060" y="10638"/>
                  </a:lnTo>
                  <a:lnTo>
                    <a:pt x="12876" y="10344"/>
                  </a:lnTo>
                  <a:lnTo>
                    <a:pt x="12766" y="10014"/>
                  </a:lnTo>
                  <a:lnTo>
                    <a:pt x="12729" y="9941"/>
                  </a:lnTo>
                  <a:lnTo>
                    <a:pt x="12656" y="9904"/>
                  </a:lnTo>
                  <a:lnTo>
                    <a:pt x="12583" y="9867"/>
                  </a:lnTo>
                  <a:close/>
                  <a:moveTo>
                    <a:pt x="6200" y="9977"/>
                  </a:moveTo>
                  <a:lnTo>
                    <a:pt x="5980" y="10014"/>
                  </a:lnTo>
                  <a:lnTo>
                    <a:pt x="5760" y="10087"/>
                  </a:lnTo>
                  <a:lnTo>
                    <a:pt x="5356" y="10234"/>
                  </a:lnTo>
                  <a:lnTo>
                    <a:pt x="4843" y="10381"/>
                  </a:lnTo>
                  <a:lnTo>
                    <a:pt x="4329" y="10564"/>
                  </a:lnTo>
                  <a:lnTo>
                    <a:pt x="4293" y="10601"/>
                  </a:lnTo>
                  <a:lnTo>
                    <a:pt x="4256" y="10638"/>
                  </a:lnTo>
                  <a:lnTo>
                    <a:pt x="4219" y="10784"/>
                  </a:lnTo>
                  <a:lnTo>
                    <a:pt x="4256" y="10894"/>
                  </a:lnTo>
                  <a:lnTo>
                    <a:pt x="4293" y="10931"/>
                  </a:lnTo>
                  <a:lnTo>
                    <a:pt x="4366" y="10968"/>
                  </a:lnTo>
                  <a:lnTo>
                    <a:pt x="4513" y="11298"/>
                  </a:lnTo>
                  <a:lnTo>
                    <a:pt x="4659" y="11701"/>
                  </a:lnTo>
                  <a:lnTo>
                    <a:pt x="4769" y="12142"/>
                  </a:lnTo>
                  <a:lnTo>
                    <a:pt x="4843" y="12215"/>
                  </a:lnTo>
                  <a:lnTo>
                    <a:pt x="4916" y="12252"/>
                  </a:lnTo>
                  <a:lnTo>
                    <a:pt x="4990" y="12252"/>
                  </a:lnTo>
                  <a:lnTo>
                    <a:pt x="5100" y="12215"/>
                  </a:lnTo>
                  <a:lnTo>
                    <a:pt x="5540" y="11921"/>
                  </a:lnTo>
                  <a:lnTo>
                    <a:pt x="5980" y="11665"/>
                  </a:lnTo>
                  <a:lnTo>
                    <a:pt x="6420" y="11445"/>
                  </a:lnTo>
                  <a:lnTo>
                    <a:pt x="6934" y="11225"/>
                  </a:lnTo>
                  <a:lnTo>
                    <a:pt x="6970" y="11188"/>
                  </a:lnTo>
                  <a:lnTo>
                    <a:pt x="7044" y="11114"/>
                  </a:lnTo>
                  <a:lnTo>
                    <a:pt x="7044" y="11041"/>
                  </a:lnTo>
                  <a:lnTo>
                    <a:pt x="7044" y="10931"/>
                  </a:lnTo>
                  <a:lnTo>
                    <a:pt x="6897" y="10601"/>
                  </a:lnTo>
                  <a:lnTo>
                    <a:pt x="6750" y="10307"/>
                  </a:lnTo>
                  <a:lnTo>
                    <a:pt x="6677" y="10161"/>
                  </a:lnTo>
                  <a:lnTo>
                    <a:pt x="6530" y="10051"/>
                  </a:lnTo>
                  <a:lnTo>
                    <a:pt x="6383" y="10014"/>
                  </a:lnTo>
                  <a:lnTo>
                    <a:pt x="6200" y="9977"/>
                  </a:lnTo>
                  <a:close/>
                  <a:moveTo>
                    <a:pt x="9832" y="11371"/>
                  </a:moveTo>
                  <a:lnTo>
                    <a:pt x="10125" y="11921"/>
                  </a:lnTo>
                  <a:lnTo>
                    <a:pt x="9721" y="12142"/>
                  </a:lnTo>
                  <a:lnTo>
                    <a:pt x="9318" y="12288"/>
                  </a:lnTo>
                  <a:lnTo>
                    <a:pt x="8914" y="12435"/>
                  </a:lnTo>
                  <a:lnTo>
                    <a:pt x="8511" y="12545"/>
                  </a:lnTo>
                  <a:lnTo>
                    <a:pt x="8328" y="12032"/>
                  </a:lnTo>
                  <a:lnTo>
                    <a:pt x="8694" y="11921"/>
                  </a:lnTo>
                  <a:lnTo>
                    <a:pt x="9098" y="11738"/>
                  </a:lnTo>
                  <a:lnTo>
                    <a:pt x="9832" y="11371"/>
                  </a:lnTo>
                  <a:close/>
                  <a:moveTo>
                    <a:pt x="9868" y="10894"/>
                  </a:moveTo>
                  <a:lnTo>
                    <a:pt x="8951" y="11298"/>
                  </a:lnTo>
                  <a:lnTo>
                    <a:pt x="8474" y="11481"/>
                  </a:lnTo>
                  <a:lnTo>
                    <a:pt x="8071" y="11738"/>
                  </a:lnTo>
                  <a:lnTo>
                    <a:pt x="7997" y="11738"/>
                  </a:lnTo>
                  <a:lnTo>
                    <a:pt x="7924" y="11775"/>
                  </a:lnTo>
                  <a:lnTo>
                    <a:pt x="7887" y="11885"/>
                  </a:lnTo>
                  <a:lnTo>
                    <a:pt x="7887" y="11958"/>
                  </a:lnTo>
                  <a:lnTo>
                    <a:pt x="8034" y="12398"/>
                  </a:lnTo>
                  <a:lnTo>
                    <a:pt x="8181" y="12839"/>
                  </a:lnTo>
                  <a:lnTo>
                    <a:pt x="8254" y="12949"/>
                  </a:lnTo>
                  <a:lnTo>
                    <a:pt x="8328" y="12985"/>
                  </a:lnTo>
                  <a:lnTo>
                    <a:pt x="8364" y="12985"/>
                  </a:lnTo>
                  <a:lnTo>
                    <a:pt x="8951" y="12839"/>
                  </a:lnTo>
                  <a:lnTo>
                    <a:pt x="9465" y="12655"/>
                  </a:lnTo>
                  <a:lnTo>
                    <a:pt x="10015" y="12472"/>
                  </a:lnTo>
                  <a:lnTo>
                    <a:pt x="10528" y="12215"/>
                  </a:lnTo>
                  <a:lnTo>
                    <a:pt x="10565" y="12142"/>
                  </a:lnTo>
                  <a:lnTo>
                    <a:pt x="10602" y="12105"/>
                  </a:lnTo>
                  <a:lnTo>
                    <a:pt x="10602" y="12032"/>
                  </a:lnTo>
                  <a:lnTo>
                    <a:pt x="10602" y="11958"/>
                  </a:lnTo>
                  <a:lnTo>
                    <a:pt x="10125" y="11041"/>
                  </a:lnTo>
                  <a:lnTo>
                    <a:pt x="10088" y="10968"/>
                  </a:lnTo>
                  <a:lnTo>
                    <a:pt x="10015" y="10894"/>
                  </a:lnTo>
                  <a:close/>
                  <a:moveTo>
                    <a:pt x="13133" y="12288"/>
                  </a:moveTo>
                  <a:lnTo>
                    <a:pt x="13243" y="12325"/>
                  </a:lnTo>
                  <a:lnTo>
                    <a:pt x="13353" y="12472"/>
                  </a:lnTo>
                  <a:lnTo>
                    <a:pt x="13610" y="12985"/>
                  </a:lnTo>
                  <a:lnTo>
                    <a:pt x="12839" y="13242"/>
                  </a:lnTo>
                  <a:lnTo>
                    <a:pt x="12106" y="13572"/>
                  </a:lnTo>
                  <a:lnTo>
                    <a:pt x="11996" y="13352"/>
                  </a:lnTo>
                  <a:lnTo>
                    <a:pt x="11886" y="13132"/>
                  </a:lnTo>
                  <a:lnTo>
                    <a:pt x="11739" y="12692"/>
                  </a:lnTo>
                  <a:lnTo>
                    <a:pt x="12032" y="12618"/>
                  </a:lnTo>
                  <a:lnTo>
                    <a:pt x="12289" y="12545"/>
                  </a:lnTo>
                  <a:lnTo>
                    <a:pt x="12839" y="12362"/>
                  </a:lnTo>
                  <a:lnTo>
                    <a:pt x="13023" y="12288"/>
                  </a:lnTo>
                  <a:close/>
                  <a:moveTo>
                    <a:pt x="7044" y="12325"/>
                  </a:moveTo>
                  <a:lnTo>
                    <a:pt x="7337" y="13022"/>
                  </a:lnTo>
                  <a:lnTo>
                    <a:pt x="5833" y="13792"/>
                  </a:lnTo>
                  <a:lnTo>
                    <a:pt x="5613" y="13132"/>
                  </a:lnTo>
                  <a:lnTo>
                    <a:pt x="5943" y="12875"/>
                  </a:lnTo>
                  <a:lnTo>
                    <a:pt x="6273" y="12655"/>
                  </a:lnTo>
                  <a:lnTo>
                    <a:pt x="6677" y="12472"/>
                  </a:lnTo>
                  <a:lnTo>
                    <a:pt x="7044" y="12325"/>
                  </a:lnTo>
                  <a:close/>
                  <a:moveTo>
                    <a:pt x="13060" y="11885"/>
                  </a:moveTo>
                  <a:lnTo>
                    <a:pt x="12839" y="11921"/>
                  </a:lnTo>
                  <a:lnTo>
                    <a:pt x="12473" y="12068"/>
                  </a:lnTo>
                  <a:lnTo>
                    <a:pt x="11922" y="12215"/>
                  </a:lnTo>
                  <a:lnTo>
                    <a:pt x="11666" y="12288"/>
                  </a:lnTo>
                  <a:lnTo>
                    <a:pt x="11446" y="12398"/>
                  </a:lnTo>
                  <a:lnTo>
                    <a:pt x="11372" y="12435"/>
                  </a:lnTo>
                  <a:lnTo>
                    <a:pt x="11372" y="12472"/>
                  </a:lnTo>
                  <a:lnTo>
                    <a:pt x="11372" y="12582"/>
                  </a:lnTo>
                  <a:lnTo>
                    <a:pt x="11446" y="12655"/>
                  </a:lnTo>
                  <a:lnTo>
                    <a:pt x="11519" y="12692"/>
                  </a:lnTo>
                  <a:lnTo>
                    <a:pt x="11482" y="12839"/>
                  </a:lnTo>
                  <a:lnTo>
                    <a:pt x="11482" y="13022"/>
                  </a:lnTo>
                  <a:lnTo>
                    <a:pt x="11519" y="13169"/>
                  </a:lnTo>
                  <a:lnTo>
                    <a:pt x="11556" y="13315"/>
                  </a:lnTo>
                  <a:lnTo>
                    <a:pt x="11702" y="13646"/>
                  </a:lnTo>
                  <a:lnTo>
                    <a:pt x="11886" y="13902"/>
                  </a:lnTo>
                  <a:lnTo>
                    <a:pt x="11996" y="13976"/>
                  </a:lnTo>
                  <a:lnTo>
                    <a:pt x="12106" y="13976"/>
                  </a:lnTo>
                  <a:lnTo>
                    <a:pt x="13023" y="13609"/>
                  </a:lnTo>
                  <a:lnTo>
                    <a:pt x="13940" y="13279"/>
                  </a:lnTo>
                  <a:lnTo>
                    <a:pt x="14013" y="13205"/>
                  </a:lnTo>
                  <a:lnTo>
                    <a:pt x="14050" y="13169"/>
                  </a:lnTo>
                  <a:lnTo>
                    <a:pt x="14087" y="13095"/>
                  </a:lnTo>
                  <a:lnTo>
                    <a:pt x="14050" y="13022"/>
                  </a:lnTo>
                  <a:lnTo>
                    <a:pt x="13646" y="12142"/>
                  </a:lnTo>
                  <a:lnTo>
                    <a:pt x="13573" y="12032"/>
                  </a:lnTo>
                  <a:lnTo>
                    <a:pt x="13463" y="11958"/>
                  </a:lnTo>
                  <a:lnTo>
                    <a:pt x="13353" y="11885"/>
                  </a:lnTo>
                  <a:close/>
                  <a:moveTo>
                    <a:pt x="7190" y="11848"/>
                  </a:moveTo>
                  <a:lnTo>
                    <a:pt x="7117" y="11885"/>
                  </a:lnTo>
                  <a:lnTo>
                    <a:pt x="6640" y="12032"/>
                  </a:lnTo>
                  <a:lnTo>
                    <a:pt x="6163" y="12215"/>
                  </a:lnTo>
                  <a:lnTo>
                    <a:pt x="5723" y="12508"/>
                  </a:lnTo>
                  <a:lnTo>
                    <a:pt x="5320" y="12802"/>
                  </a:lnTo>
                  <a:lnTo>
                    <a:pt x="5246" y="12839"/>
                  </a:lnTo>
                  <a:lnTo>
                    <a:pt x="5210" y="12875"/>
                  </a:lnTo>
                  <a:lnTo>
                    <a:pt x="5173" y="12912"/>
                  </a:lnTo>
                  <a:lnTo>
                    <a:pt x="5173" y="12985"/>
                  </a:lnTo>
                  <a:lnTo>
                    <a:pt x="5246" y="13279"/>
                  </a:lnTo>
                  <a:lnTo>
                    <a:pt x="5320" y="13572"/>
                  </a:lnTo>
                  <a:lnTo>
                    <a:pt x="5540" y="14159"/>
                  </a:lnTo>
                  <a:lnTo>
                    <a:pt x="5576" y="14196"/>
                  </a:lnTo>
                  <a:lnTo>
                    <a:pt x="5650" y="14269"/>
                  </a:lnTo>
                  <a:lnTo>
                    <a:pt x="5797" y="14269"/>
                  </a:lnTo>
                  <a:lnTo>
                    <a:pt x="7667" y="13315"/>
                  </a:lnTo>
                  <a:lnTo>
                    <a:pt x="7741" y="13279"/>
                  </a:lnTo>
                  <a:lnTo>
                    <a:pt x="7777" y="13205"/>
                  </a:lnTo>
                  <a:lnTo>
                    <a:pt x="7814" y="13132"/>
                  </a:lnTo>
                  <a:lnTo>
                    <a:pt x="7777" y="13059"/>
                  </a:lnTo>
                  <a:lnTo>
                    <a:pt x="7374" y="11995"/>
                  </a:lnTo>
                  <a:lnTo>
                    <a:pt x="7337" y="11921"/>
                  </a:lnTo>
                  <a:lnTo>
                    <a:pt x="7264" y="11885"/>
                  </a:lnTo>
                  <a:lnTo>
                    <a:pt x="7190" y="11848"/>
                  </a:lnTo>
                  <a:close/>
                  <a:moveTo>
                    <a:pt x="10528" y="13279"/>
                  </a:moveTo>
                  <a:lnTo>
                    <a:pt x="10895" y="13976"/>
                  </a:lnTo>
                  <a:lnTo>
                    <a:pt x="9318" y="14599"/>
                  </a:lnTo>
                  <a:lnTo>
                    <a:pt x="9025" y="13902"/>
                  </a:lnTo>
                  <a:lnTo>
                    <a:pt x="9098" y="13829"/>
                  </a:lnTo>
                  <a:lnTo>
                    <a:pt x="9098" y="13792"/>
                  </a:lnTo>
                  <a:lnTo>
                    <a:pt x="9135" y="13756"/>
                  </a:lnTo>
                  <a:lnTo>
                    <a:pt x="9465" y="13609"/>
                  </a:lnTo>
                  <a:lnTo>
                    <a:pt x="9758" y="13535"/>
                  </a:lnTo>
                  <a:lnTo>
                    <a:pt x="10528" y="13279"/>
                  </a:lnTo>
                  <a:close/>
                  <a:moveTo>
                    <a:pt x="10639" y="12839"/>
                  </a:moveTo>
                  <a:lnTo>
                    <a:pt x="10565" y="12875"/>
                  </a:lnTo>
                  <a:lnTo>
                    <a:pt x="9501" y="13242"/>
                  </a:lnTo>
                  <a:lnTo>
                    <a:pt x="9061" y="13352"/>
                  </a:lnTo>
                  <a:lnTo>
                    <a:pt x="8878" y="13462"/>
                  </a:lnTo>
                  <a:lnTo>
                    <a:pt x="8768" y="13499"/>
                  </a:lnTo>
                  <a:lnTo>
                    <a:pt x="8731" y="13572"/>
                  </a:lnTo>
                  <a:lnTo>
                    <a:pt x="8658" y="13682"/>
                  </a:lnTo>
                  <a:lnTo>
                    <a:pt x="8694" y="13829"/>
                  </a:lnTo>
                  <a:lnTo>
                    <a:pt x="8731" y="13866"/>
                  </a:lnTo>
                  <a:lnTo>
                    <a:pt x="8731" y="13902"/>
                  </a:lnTo>
                  <a:lnTo>
                    <a:pt x="8768" y="14159"/>
                  </a:lnTo>
                  <a:lnTo>
                    <a:pt x="8841" y="14416"/>
                  </a:lnTo>
                  <a:lnTo>
                    <a:pt x="9025" y="14893"/>
                  </a:lnTo>
                  <a:lnTo>
                    <a:pt x="9098" y="14929"/>
                  </a:lnTo>
                  <a:lnTo>
                    <a:pt x="9135" y="14966"/>
                  </a:lnTo>
                  <a:lnTo>
                    <a:pt x="9208" y="15003"/>
                  </a:lnTo>
                  <a:lnTo>
                    <a:pt x="9281" y="15003"/>
                  </a:lnTo>
                  <a:lnTo>
                    <a:pt x="11225" y="14269"/>
                  </a:lnTo>
                  <a:lnTo>
                    <a:pt x="11262" y="14232"/>
                  </a:lnTo>
                  <a:lnTo>
                    <a:pt x="11299" y="14159"/>
                  </a:lnTo>
                  <a:lnTo>
                    <a:pt x="11335" y="14086"/>
                  </a:lnTo>
                  <a:lnTo>
                    <a:pt x="11335" y="14012"/>
                  </a:lnTo>
                  <a:lnTo>
                    <a:pt x="10822" y="12985"/>
                  </a:lnTo>
                  <a:lnTo>
                    <a:pt x="10785" y="12912"/>
                  </a:lnTo>
                  <a:lnTo>
                    <a:pt x="10712" y="12875"/>
                  </a:lnTo>
                  <a:lnTo>
                    <a:pt x="10639" y="12839"/>
                  </a:lnTo>
                  <a:close/>
                  <a:moveTo>
                    <a:pt x="7997" y="14342"/>
                  </a:moveTo>
                  <a:lnTo>
                    <a:pt x="8107" y="14489"/>
                  </a:lnTo>
                  <a:lnTo>
                    <a:pt x="8144" y="14599"/>
                  </a:lnTo>
                  <a:lnTo>
                    <a:pt x="8107" y="14746"/>
                  </a:lnTo>
                  <a:lnTo>
                    <a:pt x="8034" y="14893"/>
                  </a:lnTo>
                  <a:lnTo>
                    <a:pt x="7924" y="15003"/>
                  </a:lnTo>
                  <a:lnTo>
                    <a:pt x="7814" y="15149"/>
                  </a:lnTo>
                  <a:lnTo>
                    <a:pt x="7557" y="15296"/>
                  </a:lnTo>
                  <a:lnTo>
                    <a:pt x="7044" y="15516"/>
                  </a:lnTo>
                  <a:lnTo>
                    <a:pt x="6787" y="15590"/>
                  </a:lnTo>
                  <a:lnTo>
                    <a:pt x="6567" y="15736"/>
                  </a:lnTo>
                  <a:lnTo>
                    <a:pt x="6310" y="15113"/>
                  </a:lnTo>
                  <a:lnTo>
                    <a:pt x="6383" y="15076"/>
                  </a:lnTo>
                  <a:lnTo>
                    <a:pt x="6457" y="14966"/>
                  </a:lnTo>
                  <a:lnTo>
                    <a:pt x="6457" y="14929"/>
                  </a:lnTo>
                  <a:lnTo>
                    <a:pt x="6530" y="15003"/>
                  </a:lnTo>
                  <a:lnTo>
                    <a:pt x="6604" y="14966"/>
                  </a:lnTo>
                  <a:lnTo>
                    <a:pt x="6787" y="14929"/>
                  </a:lnTo>
                  <a:lnTo>
                    <a:pt x="7227" y="14783"/>
                  </a:lnTo>
                  <a:lnTo>
                    <a:pt x="7631" y="14599"/>
                  </a:lnTo>
                  <a:lnTo>
                    <a:pt x="7997" y="14342"/>
                  </a:lnTo>
                  <a:close/>
                  <a:moveTo>
                    <a:pt x="15150" y="15370"/>
                  </a:moveTo>
                  <a:lnTo>
                    <a:pt x="15150" y="15443"/>
                  </a:lnTo>
                  <a:lnTo>
                    <a:pt x="15224" y="15480"/>
                  </a:lnTo>
                  <a:lnTo>
                    <a:pt x="15260" y="15516"/>
                  </a:lnTo>
                  <a:lnTo>
                    <a:pt x="15150" y="15736"/>
                  </a:lnTo>
                  <a:lnTo>
                    <a:pt x="15004" y="15993"/>
                  </a:lnTo>
                  <a:lnTo>
                    <a:pt x="14857" y="15626"/>
                  </a:lnTo>
                  <a:lnTo>
                    <a:pt x="15150" y="15370"/>
                  </a:lnTo>
                  <a:close/>
                  <a:moveTo>
                    <a:pt x="7997" y="13902"/>
                  </a:moveTo>
                  <a:lnTo>
                    <a:pt x="7887" y="13939"/>
                  </a:lnTo>
                  <a:lnTo>
                    <a:pt x="7631" y="14122"/>
                  </a:lnTo>
                  <a:lnTo>
                    <a:pt x="7337" y="14269"/>
                  </a:lnTo>
                  <a:lnTo>
                    <a:pt x="7044" y="14416"/>
                  </a:lnTo>
                  <a:lnTo>
                    <a:pt x="6750" y="14526"/>
                  </a:lnTo>
                  <a:lnTo>
                    <a:pt x="6347" y="14599"/>
                  </a:lnTo>
                  <a:lnTo>
                    <a:pt x="6163" y="14673"/>
                  </a:lnTo>
                  <a:lnTo>
                    <a:pt x="6090" y="14746"/>
                  </a:lnTo>
                  <a:lnTo>
                    <a:pt x="6017" y="14819"/>
                  </a:lnTo>
                  <a:lnTo>
                    <a:pt x="6017" y="14929"/>
                  </a:lnTo>
                  <a:lnTo>
                    <a:pt x="5943" y="15003"/>
                  </a:lnTo>
                  <a:lnTo>
                    <a:pt x="5943" y="15113"/>
                  </a:lnTo>
                  <a:lnTo>
                    <a:pt x="6127" y="15590"/>
                  </a:lnTo>
                  <a:lnTo>
                    <a:pt x="6273" y="16103"/>
                  </a:lnTo>
                  <a:lnTo>
                    <a:pt x="6347" y="16177"/>
                  </a:lnTo>
                  <a:lnTo>
                    <a:pt x="6420" y="16213"/>
                  </a:lnTo>
                  <a:lnTo>
                    <a:pt x="6493" y="16213"/>
                  </a:lnTo>
                  <a:lnTo>
                    <a:pt x="6567" y="16177"/>
                  </a:lnTo>
                  <a:lnTo>
                    <a:pt x="6787" y="16030"/>
                  </a:lnTo>
                  <a:lnTo>
                    <a:pt x="7007" y="15920"/>
                  </a:lnTo>
                  <a:lnTo>
                    <a:pt x="7484" y="15736"/>
                  </a:lnTo>
                  <a:lnTo>
                    <a:pt x="7704" y="15663"/>
                  </a:lnTo>
                  <a:lnTo>
                    <a:pt x="7924" y="15553"/>
                  </a:lnTo>
                  <a:lnTo>
                    <a:pt x="8144" y="15406"/>
                  </a:lnTo>
                  <a:lnTo>
                    <a:pt x="8328" y="15223"/>
                  </a:lnTo>
                  <a:lnTo>
                    <a:pt x="8438" y="15076"/>
                  </a:lnTo>
                  <a:lnTo>
                    <a:pt x="8511" y="14893"/>
                  </a:lnTo>
                  <a:lnTo>
                    <a:pt x="8511" y="14709"/>
                  </a:lnTo>
                  <a:lnTo>
                    <a:pt x="8511" y="14526"/>
                  </a:lnTo>
                  <a:lnTo>
                    <a:pt x="8474" y="14342"/>
                  </a:lnTo>
                  <a:lnTo>
                    <a:pt x="8364" y="14159"/>
                  </a:lnTo>
                  <a:lnTo>
                    <a:pt x="8254" y="14049"/>
                  </a:lnTo>
                  <a:lnTo>
                    <a:pt x="8071" y="13939"/>
                  </a:lnTo>
                  <a:lnTo>
                    <a:pt x="7997" y="13902"/>
                  </a:lnTo>
                  <a:close/>
                  <a:moveTo>
                    <a:pt x="14710" y="15736"/>
                  </a:moveTo>
                  <a:lnTo>
                    <a:pt x="14747" y="15993"/>
                  </a:lnTo>
                  <a:lnTo>
                    <a:pt x="14820" y="16250"/>
                  </a:lnTo>
                  <a:lnTo>
                    <a:pt x="14490" y="16507"/>
                  </a:lnTo>
                  <a:lnTo>
                    <a:pt x="14417" y="16397"/>
                  </a:lnTo>
                  <a:lnTo>
                    <a:pt x="14307" y="15993"/>
                  </a:lnTo>
                  <a:lnTo>
                    <a:pt x="14380" y="15956"/>
                  </a:lnTo>
                  <a:lnTo>
                    <a:pt x="14710" y="15736"/>
                  </a:lnTo>
                  <a:close/>
                  <a:moveTo>
                    <a:pt x="14123" y="16103"/>
                  </a:moveTo>
                  <a:lnTo>
                    <a:pt x="14160" y="16397"/>
                  </a:lnTo>
                  <a:lnTo>
                    <a:pt x="14233" y="16690"/>
                  </a:lnTo>
                  <a:lnTo>
                    <a:pt x="13830" y="16873"/>
                  </a:lnTo>
                  <a:lnTo>
                    <a:pt x="13720" y="16727"/>
                  </a:lnTo>
                  <a:lnTo>
                    <a:pt x="13500" y="16433"/>
                  </a:lnTo>
                  <a:lnTo>
                    <a:pt x="14123" y="16103"/>
                  </a:lnTo>
                  <a:close/>
                  <a:moveTo>
                    <a:pt x="13426" y="16470"/>
                  </a:moveTo>
                  <a:lnTo>
                    <a:pt x="13500" y="16727"/>
                  </a:lnTo>
                  <a:lnTo>
                    <a:pt x="13536" y="16873"/>
                  </a:lnTo>
                  <a:lnTo>
                    <a:pt x="13573" y="16984"/>
                  </a:lnTo>
                  <a:lnTo>
                    <a:pt x="13096" y="17167"/>
                  </a:lnTo>
                  <a:lnTo>
                    <a:pt x="12986" y="17057"/>
                  </a:lnTo>
                  <a:lnTo>
                    <a:pt x="12876" y="16873"/>
                  </a:lnTo>
                  <a:lnTo>
                    <a:pt x="12839" y="16727"/>
                  </a:lnTo>
                  <a:lnTo>
                    <a:pt x="13426" y="16470"/>
                  </a:lnTo>
                  <a:close/>
                  <a:moveTo>
                    <a:pt x="12583" y="16837"/>
                  </a:moveTo>
                  <a:lnTo>
                    <a:pt x="12656" y="17094"/>
                  </a:lnTo>
                  <a:lnTo>
                    <a:pt x="12803" y="17277"/>
                  </a:lnTo>
                  <a:lnTo>
                    <a:pt x="12399" y="17460"/>
                  </a:lnTo>
                  <a:lnTo>
                    <a:pt x="12326" y="17387"/>
                  </a:lnTo>
                  <a:lnTo>
                    <a:pt x="12253" y="17277"/>
                  </a:lnTo>
                  <a:lnTo>
                    <a:pt x="12216" y="17167"/>
                  </a:lnTo>
                  <a:lnTo>
                    <a:pt x="12216" y="17020"/>
                  </a:lnTo>
                  <a:lnTo>
                    <a:pt x="12583" y="16837"/>
                  </a:lnTo>
                  <a:close/>
                  <a:moveTo>
                    <a:pt x="12032" y="17094"/>
                  </a:moveTo>
                  <a:lnTo>
                    <a:pt x="11996" y="17240"/>
                  </a:lnTo>
                  <a:lnTo>
                    <a:pt x="12032" y="17387"/>
                  </a:lnTo>
                  <a:lnTo>
                    <a:pt x="12106" y="17570"/>
                  </a:lnTo>
                  <a:lnTo>
                    <a:pt x="11812" y="17644"/>
                  </a:lnTo>
                  <a:lnTo>
                    <a:pt x="11776" y="17644"/>
                  </a:lnTo>
                  <a:lnTo>
                    <a:pt x="11739" y="17497"/>
                  </a:lnTo>
                  <a:lnTo>
                    <a:pt x="11666" y="17240"/>
                  </a:lnTo>
                  <a:lnTo>
                    <a:pt x="12032" y="17094"/>
                  </a:lnTo>
                  <a:close/>
                  <a:moveTo>
                    <a:pt x="11446" y="17350"/>
                  </a:moveTo>
                  <a:lnTo>
                    <a:pt x="11482" y="17607"/>
                  </a:lnTo>
                  <a:lnTo>
                    <a:pt x="11519" y="17791"/>
                  </a:lnTo>
                  <a:lnTo>
                    <a:pt x="11189" y="17901"/>
                  </a:lnTo>
                  <a:lnTo>
                    <a:pt x="11115" y="17937"/>
                  </a:lnTo>
                  <a:lnTo>
                    <a:pt x="11115" y="17864"/>
                  </a:lnTo>
                  <a:lnTo>
                    <a:pt x="11115" y="17827"/>
                  </a:lnTo>
                  <a:lnTo>
                    <a:pt x="11115" y="17717"/>
                  </a:lnTo>
                  <a:lnTo>
                    <a:pt x="11005" y="17607"/>
                  </a:lnTo>
                  <a:lnTo>
                    <a:pt x="10969" y="17534"/>
                  </a:lnTo>
                  <a:lnTo>
                    <a:pt x="11446" y="17350"/>
                  </a:lnTo>
                  <a:close/>
                  <a:moveTo>
                    <a:pt x="10639" y="17644"/>
                  </a:moveTo>
                  <a:lnTo>
                    <a:pt x="10749" y="17791"/>
                  </a:lnTo>
                  <a:lnTo>
                    <a:pt x="10859" y="17901"/>
                  </a:lnTo>
                  <a:lnTo>
                    <a:pt x="10932" y="17974"/>
                  </a:lnTo>
                  <a:lnTo>
                    <a:pt x="10969" y="17974"/>
                  </a:lnTo>
                  <a:lnTo>
                    <a:pt x="10455" y="18194"/>
                  </a:lnTo>
                  <a:lnTo>
                    <a:pt x="10418" y="18121"/>
                  </a:lnTo>
                  <a:lnTo>
                    <a:pt x="10345" y="18121"/>
                  </a:lnTo>
                  <a:lnTo>
                    <a:pt x="10235" y="18157"/>
                  </a:lnTo>
                  <a:lnTo>
                    <a:pt x="10162" y="17901"/>
                  </a:lnTo>
                  <a:lnTo>
                    <a:pt x="10125" y="17827"/>
                  </a:lnTo>
                  <a:lnTo>
                    <a:pt x="10639" y="17644"/>
                  </a:lnTo>
                  <a:close/>
                  <a:moveTo>
                    <a:pt x="10272" y="440"/>
                  </a:moveTo>
                  <a:lnTo>
                    <a:pt x="10455" y="477"/>
                  </a:lnTo>
                  <a:lnTo>
                    <a:pt x="10565" y="550"/>
                  </a:lnTo>
                  <a:lnTo>
                    <a:pt x="10675" y="624"/>
                  </a:lnTo>
                  <a:lnTo>
                    <a:pt x="10785" y="734"/>
                  </a:lnTo>
                  <a:lnTo>
                    <a:pt x="10969" y="990"/>
                  </a:lnTo>
                  <a:lnTo>
                    <a:pt x="11005" y="1210"/>
                  </a:lnTo>
                  <a:lnTo>
                    <a:pt x="11042" y="1431"/>
                  </a:lnTo>
                  <a:lnTo>
                    <a:pt x="11335" y="2348"/>
                  </a:lnTo>
                  <a:lnTo>
                    <a:pt x="11886" y="3998"/>
                  </a:lnTo>
                  <a:lnTo>
                    <a:pt x="13060" y="7300"/>
                  </a:lnTo>
                  <a:lnTo>
                    <a:pt x="14233" y="10564"/>
                  </a:lnTo>
                  <a:lnTo>
                    <a:pt x="14857" y="12215"/>
                  </a:lnTo>
                  <a:lnTo>
                    <a:pt x="15187" y="13095"/>
                  </a:lnTo>
                  <a:lnTo>
                    <a:pt x="15407" y="13646"/>
                  </a:lnTo>
                  <a:lnTo>
                    <a:pt x="15334" y="13682"/>
                  </a:lnTo>
                  <a:lnTo>
                    <a:pt x="15297" y="13829"/>
                  </a:lnTo>
                  <a:lnTo>
                    <a:pt x="15297" y="13939"/>
                  </a:lnTo>
                  <a:lnTo>
                    <a:pt x="15260" y="14196"/>
                  </a:lnTo>
                  <a:lnTo>
                    <a:pt x="15224" y="14379"/>
                  </a:lnTo>
                  <a:lnTo>
                    <a:pt x="15187" y="14526"/>
                  </a:lnTo>
                  <a:lnTo>
                    <a:pt x="15004" y="14856"/>
                  </a:lnTo>
                  <a:lnTo>
                    <a:pt x="14747" y="15149"/>
                  </a:lnTo>
                  <a:lnTo>
                    <a:pt x="14453" y="15370"/>
                  </a:lnTo>
                  <a:lnTo>
                    <a:pt x="14123" y="15590"/>
                  </a:lnTo>
                  <a:lnTo>
                    <a:pt x="13793" y="15773"/>
                  </a:lnTo>
                  <a:lnTo>
                    <a:pt x="13060" y="16140"/>
                  </a:lnTo>
                  <a:lnTo>
                    <a:pt x="12326" y="16470"/>
                  </a:lnTo>
                  <a:lnTo>
                    <a:pt x="10859" y="17094"/>
                  </a:lnTo>
                  <a:lnTo>
                    <a:pt x="10015" y="17424"/>
                  </a:lnTo>
                  <a:lnTo>
                    <a:pt x="9978" y="17387"/>
                  </a:lnTo>
                  <a:lnTo>
                    <a:pt x="9942" y="17387"/>
                  </a:lnTo>
                  <a:lnTo>
                    <a:pt x="9905" y="17424"/>
                  </a:lnTo>
                  <a:lnTo>
                    <a:pt x="9905" y="17460"/>
                  </a:lnTo>
                  <a:lnTo>
                    <a:pt x="8841" y="17791"/>
                  </a:lnTo>
                  <a:lnTo>
                    <a:pt x="7777" y="18121"/>
                  </a:lnTo>
                  <a:lnTo>
                    <a:pt x="6970" y="18304"/>
                  </a:lnTo>
                  <a:lnTo>
                    <a:pt x="6163" y="18487"/>
                  </a:lnTo>
                  <a:lnTo>
                    <a:pt x="5797" y="18524"/>
                  </a:lnTo>
                  <a:lnTo>
                    <a:pt x="5613" y="18524"/>
                  </a:lnTo>
                  <a:lnTo>
                    <a:pt x="5430" y="18451"/>
                  </a:lnTo>
                  <a:lnTo>
                    <a:pt x="5283" y="18377"/>
                  </a:lnTo>
                  <a:lnTo>
                    <a:pt x="5173" y="18231"/>
                  </a:lnTo>
                  <a:lnTo>
                    <a:pt x="5063" y="18121"/>
                  </a:lnTo>
                  <a:lnTo>
                    <a:pt x="4953" y="17974"/>
                  </a:lnTo>
                  <a:lnTo>
                    <a:pt x="4879" y="17680"/>
                  </a:lnTo>
                  <a:lnTo>
                    <a:pt x="4769" y="17387"/>
                  </a:lnTo>
                  <a:lnTo>
                    <a:pt x="4476" y="16507"/>
                  </a:lnTo>
                  <a:lnTo>
                    <a:pt x="3926" y="14819"/>
                  </a:lnTo>
                  <a:lnTo>
                    <a:pt x="3376" y="13169"/>
                  </a:lnTo>
                  <a:lnTo>
                    <a:pt x="2752" y="11518"/>
                  </a:lnTo>
                  <a:lnTo>
                    <a:pt x="2165" y="9867"/>
                  </a:lnTo>
                  <a:lnTo>
                    <a:pt x="1505" y="8253"/>
                  </a:lnTo>
                  <a:lnTo>
                    <a:pt x="845" y="6603"/>
                  </a:lnTo>
                  <a:lnTo>
                    <a:pt x="588" y="6052"/>
                  </a:lnTo>
                  <a:lnTo>
                    <a:pt x="478" y="5796"/>
                  </a:lnTo>
                  <a:lnTo>
                    <a:pt x="331" y="5539"/>
                  </a:lnTo>
                  <a:lnTo>
                    <a:pt x="368" y="5502"/>
                  </a:lnTo>
                  <a:lnTo>
                    <a:pt x="404" y="5429"/>
                  </a:lnTo>
                  <a:lnTo>
                    <a:pt x="368" y="5209"/>
                  </a:lnTo>
                  <a:lnTo>
                    <a:pt x="404" y="5025"/>
                  </a:lnTo>
                  <a:lnTo>
                    <a:pt x="404" y="4879"/>
                  </a:lnTo>
                  <a:lnTo>
                    <a:pt x="478" y="4695"/>
                  </a:lnTo>
                  <a:lnTo>
                    <a:pt x="624" y="4402"/>
                  </a:lnTo>
                  <a:lnTo>
                    <a:pt x="845" y="4145"/>
                  </a:lnTo>
                  <a:lnTo>
                    <a:pt x="1101" y="3888"/>
                  </a:lnTo>
                  <a:lnTo>
                    <a:pt x="1395" y="3668"/>
                  </a:lnTo>
                  <a:lnTo>
                    <a:pt x="1725" y="3485"/>
                  </a:lnTo>
                  <a:lnTo>
                    <a:pt x="2018" y="3301"/>
                  </a:lnTo>
                  <a:lnTo>
                    <a:pt x="2789" y="2935"/>
                  </a:lnTo>
                  <a:lnTo>
                    <a:pt x="3596" y="2641"/>
                  </a:lnTo>
                  <a:lnTo>
                    <a:pt x="5210" y="2017"/>
                  </a:lnTo>
                  <a:lnTo>
                    <a:pt x="6787" y="1394"/>
                  </a:lnTo>
                  <a:lnTo>
                    <a:pt x="7557" y="1100"/>
                  </a:lnTo>
                  <a:lnTo>
                    <a:pt x="8364" y="807"/>
                  </a:lnTo>
                  <a:lnTo>
                    <a:pt x="9135" y="587"/>
                  </a:lnTo>
                  <a:lnTo>
                    <a:pt x="9538" y="514"/>
                  </a:lnTo>
                  <a:lnTo>
                    <a:pt x="9942" y="440"/>
                  </a:lnTo>
                  <a:close/>
                  <a:moveTo>
                    <a:pt x="9868" y="17937"/>
                  </a:moveTo>
                  <a:lnTo>
                    <a:pt x="9868" y="17974"/>
                  </a:lnTo>
                  <a:lnTo>
                    <a:pt x="9905" y="18157"/>
                  </a:lnTo>
                  <a:lnTo>
                    <a:pt x="10015" y="18341"/>
                  </a:lnTo>
                  <a:lnTo>
                    <a:pt x="9575" y="18524"/>
                  </a:lnTo>
                  <a:lnTo>
                    <a:pt x="9575" y="18487"/>
                  </a:lnTo>
                  <a:lnTo>
                    <a:pt x="9538" y="18341"/>
                  </a:lnTo>
                  <a:lnTo>
                    <a:pt x="9465" y="18231"/>
                  </a:lnTo>
                  <a:lnTo>
                    <a:pt x="9391" y="18084"/>
                  </a:lnTo>
                  <a:lnTo>
                    <a:pt x="9868" y="17937"/>
                  </a:lnTo>
                  <a:close/>
                  <a:moveTo>
                    <a:pt x="9098" y="18194"/>
                  </a:moveTo>
                  <a:lnTo>
                    <a:pt x="9171" y="18414"/>
                  </a:lnTo>
                  <a:lnTo>
                    <a:pt x="9245" y="18524"/>
                  </a:lnTo>
                  <a:lnTo>
                    <a:pt x="9318" y="18598"/>
                  </a:lnTo>
                  <a:lnTo>
                    <a:pt x="8841" y="18781"/>
                  </a:lnTo>
                  <a:lnTo>
                    <a:pt x="8768" y="18708"/>
                  </a:lnTo>
                  <a:lnTo>
                    <a:pt x="8694" y="18598"/>
                  </a:lnTo>
                  <a:lnTo>
                    <a:pt x="8621" y="18487"/>
                  </a:lnTo>
                  <a:lnTo>
                    <a:pt x="8584" y="18341"/>
                  </a:lnTo>
                  <a:lnTo>
                    <a:pt x="9098" y="18194"/>
                  </a:lnTo>
                  <a:close/>
                  <a:moveTo>
                    <a:pt x="8254" y="18414"/>
                  </a:moveTo>
                  <a:lnTo>
                    <a:pt x="8291" y="18561"/>
                  </a:lnTo>
                  <a:lnTo>
                    <a:pt x="8364" y="18744"/>
                  </a:lnTo>
                  <a:lnTo>
                    <a:pt x="8511" y="18928"/>
                  </a:lnTo>
                  <a:lnTo>
                    <a:pt x="8181" y="19038"/>
                  </a:lnTo>
                  <a:lnTo>
                    <a:pt x="8144" y="18964"/>
                  </a:lnTo>
                  <a:lnTo>
                    <a:pt x="8107" y="18928"/>
                  </a:lnTo>
                  <a:lnTo>
                    <a:pt x="7997" y="18854"/>
                  </a:lnTo>
                  <a:lnTo>
                    <a:pt x="7961" y="18818"/>
                  </a:lnTo>
                  <a:lnTo>
                    <a:pt x="7851" y="18634"/>
                  </a:lnTo>
                  <a:lnTo>
                    <a:pt x="7851" y="18561"/>
                  </a:lnTo>
                  <a:lnTo>
                    <a:pt x="8254" y="18414"/>
                  </a:lnTo>
                  <a:close/>
                  <a:moveTo>
                    <a:pt x="5246" y="18818"/>
                  </a:moveTo>
                  <a:lnTo>
                    <a:pt x="5430" y="18891"/>
                  </a:lnTo>
                  <a:lnTo>
                    <a:pt x="5650" y="18928"/>
                  </a:lnTo>
                  <a:lnTo>
                    <a:pt x="5870" y="18964"/>
                  </a:lnTo>
                  <a:lnTo>
                    <a:pt x="5943" y="19221"/>
                  </a:lnTo>
                  <a:lnTo>
                    <a:pt x="5760" y="19148"/>
                  </a:lnTo>
                  <a:lnTo>
                    <a:pt x="5576" y="19038"/>
                  </a:lnTo>
                  <a:lnTo>
                    <a:pt x="5393" y="18928"/>
                  </a:lnTo>
                  <a:lnTo>
                    <a:pt x="5246" y="18818"/>
                  </a:lnTo>
                  <a:close/>
                  <a:moveTo>
                    <a:pt x="7557" y="18634"/>
                  </a:moveTo>
                  <a:lnTo>
                    <a:pt x="7557" y="18781"/>
                  </a:lnTo>
                  <a:lnTo>
                    <a:pt x="7631" y="18928"/>
                  </a:lnTo>
                  <a:lnTo>
                    <a:pt x="7704" y="19038"/>
                  </a:lnTo>
                  <a:lnTo>
                    <a:pt x="7777" y="19148"/>
                  </a:lnTo>
                  <a:lnTo>
                    <a:pt x="7704" y="19184"/>
                  </a:lnTo>
                  <a:lnTo>
                    <a:pt x="7227" y="19294"/>
                  </a:lnTo>
                  <a:lnTo>
                    <a:pt x="7154" y="19184"/>
                  </a:lnTo>
                  <a:lnTo>
                    <a:pt x="7080" y="19074"/>
                  </a:lnTo>
                  <a:lnTo>
                    <a:pt x="6970" y="18928"/>
                  </a:lnTo>
                  <a:lnTo>
                    <a:pt x="6897" y="18781"/>
                  </a:lnTo>
                  <a:lnTo>
                    <a:pt x="7117" y="18708"/>
                  </a:lnTo>
                  <a:lnTo>
                    <a:pt x="7557" y="18634"/>
                  </a:lnTo>
                  <a:close/>
                  <a:moveTo>
                    <a:pt x="6604" y="18854"/>
                  </a:moveTo>
                  <a:lnTo>
                    <a:pt x="6677" y="19111"/>
                  </a:lnTo>
                  <a:lnTo>
                    <a:pt x="6750" y="19221"/>
                  </a:lnTo>
                  <a:lnTo>
                    <a:pt x="6824" y="19331"/>
                  </a:lnTo>
                  <a:lnTo>
                    <a:pt x="6493" y="19331"/>
                  </a:lnTo>
                  <a:lnTo>
                    <a:pt x="6493" y="19258"/>
                  </a:lnTo>
                  <a:lnTo>
                    <a:pt x="6493" y="19221"/>
                  </a:lnTo>
                  <a:lnTo>
                    <a:pt x="6420" y="19184"/>
                  </a:lnTo>
                  <a:lnTo>
                    <a:pt x="6383" y="19184"/>
                  </a:lnTo>
                  <a:lnTo>
                    <a:pt x="6310" y="19221"/>
                  </a:lnTo>
                  <a:lnTo>
                    <a:pt x="6273" y="19221"/>
                  </a:lnTo>
                  <a:lnTo>
                    <a:pt x="6200" y="19184"/>
                  </a:lnTo>
                  <a:lnTo>
                    <a:pt x="6163" y="19074"/>
                  </a:lnTo>
                  <a:lnTo>
                    <a:pt x="6127" y="18928"/>
                  </a:lnTo>
                  <a:lnTo>
                    <a:pt x="6604" y="18854"/>
                  </a:lnTo>
                  <a:close/>
                  <a:moveTo>
                    <a:pt x="10125" y="0"/>
                  </a:moveTo>
                  <a:lnTo>
                    <a:pt x="9721" y="37"/>
                  </a:lnTo>
                  <a:lnTo>
                    <a:pt x="9318" y="110"/>
                  </a:lnTo>
                  <a:lnTo>
                    <a:pt x="8804" y="220"/>
                  </a:lnTo>
                  <a:lnTo>
                    <a:pt x="8291" y="403"/>
                  </a:lnTo>
                  <a:lnTo>
                    <a:pt x="7300" y="734"/>
                  </a:lnTo>
                  <a:lnTo>
                    <a:pt x="5320" y="1504"/>
                  </a:lnTo>
                  <a:lnTo>
                    <a:pt x="3376" y="2274"/>
                  </a:lnTo>
                  <a:lnTo>
                    <a:pt x="2422" y="2678"/>
                  </a:lnTo>
                  <a:lnTo>
                    <a:pt x="1945" y="2898"/>
                  </a:lnTo>
                  <a:lnTo>
                    <a:pt x="1505" y="3118"/>
                  </a:lnTo>
                  <a:lnTo>
                    <a:pt x="1248" y="3301"/>
                  </a:lnTo>
                  <a:lnTo>
                    <a:pt x="955" y="3485"/>
                  </a:lnTo>
                  <a:lnTo>
                    <a:pt x="698" y="3742"/>
                  </a:lnTo>
                  <a:lnTo>
                    <a:pt x="441" y="3998"/>
                  </a:lnTo>
                  <a:lnTo>
                    <a:pt x="221" y="4292"/>
                  </a:lnTo>
                  <a:lnTo>
                    <a:pt x="74" y="4622"/>
                  </a:lnTo>
                  <a:lnTo>
                    <a:pt x="38" y="4769"/>
                  </a:lnTo>
                  <a:lnTo>
                    <a:pt x="38" y="4915"/>
                  </a:lnTo>
                  <a:lnTo>
                    <a:pt x="38" y="5099"/>
                  </a:lnTo>
                  <a:lnTo>
                    <a:pt x="74" y="5245"/>
                  </a:lnTo>
                  <a:lnTo>
                    <a:pt x="1" y="5282"/>
                  </a:lnTo>
                  <a:lnTo>
                    <a:pt x="1" y="5319"/>
                  </a:lnTo>
                  <a:lnTo>
                    <a:pt x="38" y="5722"/>
                  </a:lnTo>
                  <a:lnTo>
                    <a:pt x="148" y="6052"/>
                  </a:lnTo>
                  <a:lnTo>
                    <a:pt x="441" y="6786"/>
                  </a:lnTo>
                  <a:lnTo>
                    <a:pt x="1065" y="8400"/>
                  </a:lnTo>
                  <a:lnTo>
                    <a:pt x="2348" y="11665"/>
                  </a:lnTo>
                  <a:lnTo>
                    <a:pt x="2935" y="13315"/>
                  </a:lnTo>
                  <a:lnTo>
                    <a:pt x="3522" y="15003"/>
                  </a:lnTo>
                  <a:lnTo>
                    <a:pt x="4072" y="16653"/>
                  </a:lnTo>
                  <a:lnTo>
                    <a:pt x="4293" y="17424"/>
                  </a:lnTo>
                  <a:lnTo>
                    <a:pt x="4439" y="17827"/>
                  </a:lnTo>
                  <a:lnTo>
                    <a:pt x="4513" y="18047"/>
                  </a:lnTo>
                  <a:lnTo>
                    <a:pt x="4623" y="18231"/>
                  </a:lnTo>
                  <a:lnTo>
                    <a:pt x="4659" y="18451"/>
                  </a:lnTo>
                  <a:lnTo>
                    <a:pt x="4733" y="18634"/>
                  </a:lnTo>
                  <a:lnTo>
                    <a:pt x="4806" y="18781"/>
                  </a:lnTo>
                  <a:lnTo>
                    <a:pt x="4916" y="18928"/>
                  </a:lnTo>
                  <a:lnTo>
                    <a:pt x="5026" y="19074"/>
                  </a:lnTo>
                  <a:lnTo>
                    <a:pt x="5173" y="19221"/>
                  </a:lnTo>
                  <a:lnTo>
                    <a:pt x="5503" y="19404"/>
                  </a:lnTo>
                  <a:lnTo>
                    <a:pt x="5833" y="19551"/>
                  </a:lnTo>
                  <a:lnTo>
                    <a:pt x="6237" y="19661"/>
                  </a:lnTo>
                  <a:lnTo>
                    <a:pt x="6604" y="19698"/>
                  </a:lnTo>
                  <a:lnTo>
                    <a:pt x="7007" y="19698"/>
                  </a:lnTo>
                  <a:lnTo>
                    <a:pt x="7484" y="19625"/>
                  </a:lnTo>
                  <a:lnTo>
                    <a:pt x="7924" y="19515"/>
                  </a:lnTo>
                  <a:lnTo>
                    <a:pt x="8841" y="19184"/>
                  </a:lnTo>
                  <a:lnTo>
                    <a:pt x="11079" y="18341"/>
                  </a:lnTo>
                  <a:lnTo>
                    <a:pt x="13206" y="17570"/>
                  </a:lnTo>
                  <a:lnTo>
                    <a:pt x="13830" y="17314"/>
                  </a:lnTo>
                  <a:lnTo>
                    <a:pt x="14417" y="17020"/>
                  </a:lnTo>
                  <a:lnTo>
                    <a:pt x="14527" y="17020"/>
                  </a:lnTo>
                  <a:lnTo>
                    <a:pt x="14674" y="16947"/>
                  </a:lnTo>
                  <a:lnTo>
                    <a:pt x="14710" y="16873"/>
                  </a:lnTo>
                  <a:lnTo>
                    <a:pt x="14710" y="16837"/>
                  </a:lnTo>
                  <a:lnTo>
                    <a:pt x="14894" y="16690"/>
                  </a:lnTo>
                  <a:lnTo>
                    <a:pt x="15187" y="16433"/>
                  </a:lnTo>
                  <a:lnTo>
                    <a:pt x="15407" y="16103"/>
                  </a:lnTo>
                  <a:lnTo>
                    <a:pt x="15554" y="15773"/>
                  </a:lnTo>
                  <a:lnTo>
                    <a:pt x="15701" y="15406"/>
                  </a:lnTo>
                  <a:lnTo>
                    <a:pt x="15774" y="15039"/>
                  </a:lnTo>
                  <a:lnTo>
                    <a:pt x="15811" y="14636"/>
                  </a:lnTo>
                  <a:lnTo>
                    <a:pt x="15847" y="13866"/>
                  </a:lnTo>
                  <a:lnTo>
                    <a:pt x="15884" y="13829"/>
                  </a:lnTo>
                  <a:lnTo>
                    <a:pt x="15884" y="13756"/>
                  </a:lnTo>
                  <a:lnTo>
                    <a:pt x="15847" y="13572"/>
                  </a:lnTo>
                  <a:lnTo>
                    <a:pt x="15811" y="13389"/>
                  </a:lnTo>
                  <a:lnTo>
                    <a:pt x="15664" y="13059"/>
                  </a:lnTo>
                  <a:lnTo>
                    <a:pt x="15334" y="12178"/>
                  </a:lnTo>
                  <a:lnTo>
                    <a:pt x="14710" y="10564"/>
                  </a:lnTo>
                  <a:lnTo>
                    <a:pt x="13500" y="7263"/>
                  </a:lnTo>
                  <a:lnTo>
                    <a:pt x="12326" y="3962"/>
                  </a:lnTo>
                  <a:lnTo>
                    <a:pt x="11776" y="2311"/>
                  </a:lnTo>
                  <a:lnTo>
                    <a:pt x="11446" y="1431"/>
                  </a:lnTo>
                  <a:lnTo>
                    <a:pt x="11372" y="1174"/>
                  </a:lnTo>
                  <a:lnTo>
                    <a:pt x="11409" y="1027"/>
                  </a:lnTo>
                  <a:lnTo>
                    <a:pt x="11409" y="917"/>
                  </a:lnTo>
                  <a:lnTo>
                    <a:pt x="11372" y="770"/>
                  </a:lnTo>
                  <a:lnTo>
                    <a:pt x="11299" y="624"/>
                  </a:lnTo>
                  <a:lnTo>
                    <a:pt x="11152" y="403"/>
                  </a:lnTo>
                  <a:lnTo>
                    <a:pt x="10895" y="220"/>
                  </a:lnTo>
                  <a:lnTo>
                    <a:pt x="10712" y="110"/>
                  </a:lnTo>
                  <a:lnTo>
                    <a:pt x="10528" y="37"/>
                  </a:lnTo>
                  <a:lnTo>
                    <a:pt x="10345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7"/>
            <p:cNvSpPr/>
            <p:nvPr/>
          </p:nvSpPr>
          <p:spPr>
            <a:xfrm>
              <a:off x="6991200" y="2879025"/>
              <a:ext cx="390675" cy="444800"/>
            </a:xfrm>
            <a:custGeom>
              <a:avLst/>
              <a:gdLst/>
              <a:ahLst/>
              <a:cxnLst/>
              <a:rect l="l" t="t" r="r" b="b"/>
              <a:pathLst>
                <a:path w="15627" h="17792" extrusionOk="0">
                  <a:moveTo>
                    <a:pt x="10528" y="1"/>
                  </a:moveTo>
                  <a:lnTo>
                    <a:pt x="10455" y="37"/>
                  </a:lnTo>
                  <a:lnTo>
                    <a:pt x="10308" y="221"/>
                  </a:lnTo>
                  <a:lnTo>
                    <a:pt x="10198" y="441"/>
                  </a:lnTo>
                  <a:lnTo>
                    <a:pt x="10015" y="881"/>
                  </a:lnTo>
                  <a:lnTo>
                    <a:pt x="9831" y="1468"/>
                  </a:lnTo>
                  <a:lnTo>
                    <a:pt x="9685" y="2091"/>
                  </a:lnTo>
                  <a:lnTo>
                    <a:pt x="9685" y="2201"/>
                  </a:lnTo>
                  <a:lnTo>
                    <a:pt x="9721" y="2311"/>
                  </a:lnTo>
                  <a:lnTo>
                    <a:pt x="9795" y="2348"/>
                  </a:lnTo>
                  <a:lnTo>
                    <a:pt x="9868" y="2385"/>
                  </a:lnTo>
                  <a:lnTo>
                    <a:pt x="9941" y="2421"/>
                  </a:lnTo>
                  <a:lnTo>
                    <a:pt x="10051" y="2385"/>
                  </a:lnTo>
                  <a:lnTo>
                    <a:pt x="10125" y="2311"/>
                  </a:lnTo>
                  <a:lnTo>
                    <a:pt x="10198" y="2238"/>
                  </a:lnTo>
                  <a:lnTo>
                    <a:pt x="10235" y="2055"/>
                  </a:lnTo>
                  <a:lnTo>
                    <a:pt x="10235" y="2018"/>
                  </a:lnTo>
                  <a:lnTo>
                    <a:pt x="10235" y="1981"/>
                  </a:lnTo>
                  <a:lnTo>
                    <a:pt x="10455" y="1138"/>
                  </a:lnTo>
                  <a:lnTo>
                    <a:pt x="10638" y="624"/>
                  </a:lnTo>
                  <a:lnTo>
                    <a:pt x="10675" y="367"/>
                  </a:lnTo>
                  <a:lnTo>
                    <a:pt x="10712" y="111"/>
                  </a:lnTo>
                  <a:lnTo>
                    <a:pt x="10675" y="37"/>
                  </a:lnTo>
                  <a:lnTo>
                    <a:pt x="10602" y="1"/>
                  </a:lnTo>
                  <a:close/>
                  <a:moveTo>
                    <a:pt x="3559" y="1028"/>
                  </a:moveTo>
                  <a:lnTo>
                    <a:pt x="3522" y="1064"/>
                  </a:lnTo>
                  <a:lnTo>
                    <a:pt x="3485" y="1101"/>
                  </a:lnTo>
                  <a:lnTo>
                    <a:pt x="3485" y="1138"/>
                  </a:lnTo>
                  <a:lnTo>
                    <a:pt x="3559" y="1321"/>
                  </a:lnTo>
                  <a:lnTo>
                    <a:pt x="3669" y="1468"/>
                  </a:lnTo>
                  <a:lnTo>
                    <a:pt x="3889" y="1761"/>
                  </a:lnTo>
                  <a:lnTo>
                    <a:pt x="4109" y="2055"/>
                  </a:lnTo>
                  <a:lnTo>
                    <a:pt x="4366" y="2348"/>
                  </a:lnTo>
                  <a:lnTo>
                    <a:pt x="4476" y="2605"/>
                  </a:lnTo>
                  <a:lnTo>
                    <a:pt x="4586" y="2862"/>
                  </a:lnTo>
                  <a:lnTo>
                    <a:pt x="4696" y="2972"/>
                  </a:lnTo>
                  <a:lnTo>
                    <a:pt x="4769" y="3045"/>
                  </a:lnTo>
                  <a:lnTo>
                    <a:pt x="4916" y="3082"/>
                  </a:lnTo>
                  <a:lnTo>
                    <a:pt x="5063" y="3082"/>
                  </a:lnTo>
                  <a:lnTo>
                    <a:pt x="5136" y="3045"/>
                  </a:lnTo>
                  <a:lnTo>
                    <a:pt x="5209" y="3008"/>
                  </a:lnTo>
                  <a:lnTo>
                    <a:pt x="5246" y="2935"/>
                  </a:lnTo>
                  <a:lnTo>
                    <a:pt x="5246" y="2862"/>
                  </a:lnTo>
                  <a:lnTo>
                    <a:pt x="5209" y="2715"/>
                  </a:lnTo>
                  <a:lnTo>
                    <a:pt x="5173" y="2642"/>
                  </a:lnTo>
                  <a:lnTo>
                    <a:pt x="5099" y="2605"/>
                  </a:lnTo>
                  <a:lnTo>
                    <a:pt x="4989" y="2605"/>
                  </a:lnTo>
                  <a:lnTo>
                    <a:pt x="4989" y="2568"/>
                  </a:lnTo>
                  <a:lnTo>
                    <a:pt x="4989" y="2495"/>
                  </a:lnTo>
                  <a:lnTo>
                    <a:pt x="4953" y="2385"/>
                  </a:lnTo>
                  <a:lnTo>
                    <a:pt x="4806" y="2128"/>
                  </a:lnTo>
                  <a:lnTo>
                    <a:pt x="4623" y="1871"/>
                  </a:lnTo>
                  <a:lnTo>
                    <a:pt x="4402" y="1615"/>
                  </a:lnTo>
                  <a:lnTo>
                    <a:pt x="4146" y="1394"/>
                  </a:lnTo>
                  <a:lnTo>
                    <a:pt x="3889" y="1174"/>
                  </a:lnTo>
                  <a:lnTo>
                    <a:pt x="3595" y="1028"/>
                  </a:lnTo>
                  <a:close/>
                  <a:moveTo>
                    <a:pt x="15334" y="3999"/>
                  </a:moveTo>
                  <a:lnTo>
                    <a:pt x="15260" y="4035"/>
                  </a:lnTo>
                  <a:lnTo>
                    <a:pt x="15187" y="4109"/>
                  </a:lnTo>
                  <a:lnTo>
                    <a:pt x="15077" y="4182"/>
                  </a:lnTo>
                  <a:lnTo>
                    <a:pt x="14967" y="4256"/>
                  </a:lnTo>
                  <a:lnTo>
                    <a:pt x="14820" y="4329"/>
                  </a:lnTo>
                  <a:lnTo>
                    <a:pt x="14673" y="4329"/>
                  </a:lnTo>
                  <a:lnTo>
                    <a:pt x="14527" y="4402"/>
                  </a:lnTo>
                  <a:lnTo>
                    <a:pt x="14490" y="4439"/>
                  </a:lnTo>
                  <a:lnTo>
                    <a:pt x="14453" y="4549"/>
                  </a:lnTo>
                  <a:lnTo>
                    <a:pt x="14417" y="4586"/>
                  </a:lnTo>
                  <a:lnTo>
                    <a:pt x="14380" y="4622"/>
                  </a:lnTo>
                  <a:lnTo>
                    <a:pt x="14233" y="4732"/>
                  </a:lnTo>
                  <a:lnTo>
                    <a:pt x="13940" y="4842"/>
                  </a:lnTo>
                  <a:lnTo>
                    <a:pt x="13720" y="4989"/>
                  </a:lnTo>
                  <a:lnTo>
                    <a:pt x="13536" y="5173"/>
                  </a:lnTo>
                  <a:lnTo>
                    <a:pt x="13499" y="5246"/>
                  </a:lnTo>
                  <a:lnTo>
                    <a:pt x="13499" y="5319"/>
                  </a:lnTo>
                  <a:lnTo>
                    <a:pt x="13573" y="5356"/>
                  </a:lnTo>
                  <a:lnTo>
                    <a:pt x="13830" y="5356"/>
                  </a:lnTo>
                  <a:lnTo>
                    <a:pt x="14013" y="5319"/>
                  </a:lnTo>
                  <a:lnTo>
                    <a:pt x="14380" y="5173"/>
                  </a:lnTo>
                  <a:lnTo>
                    <a:pt x="14673" y="5026"/>
                  </a:lnTo>
                  <a:lnTo>
                    <a:pt x="14783" y="4953"/>
                  </a:lnTo>
                  <a:lnTo>
                    <a:pt x="14857" y="4806"/>
                  </a:lnTo>
                  <a:lnTo>
                    <a:pt x="15077" y="4769"/>
                  </a:lnTo>
                  <a:lnTo>
                    <a:pt x="15260" y="4659"/>
                  </a:lnTo>
                  <a:lnTo>
                    <a:pt x="15370" y="4696"/>
                  </a:lnTo>
                  <a:lnTo>
                    <a:pt x="15444" y="4696"/>
                  </a:lnTo>
                  <a:lnTo>
                    <a:pt x="15554" y="4622"/>
                  </a:lnTo>
                  <a:lnTo>
                    <a:pt x="15627" y="4549"/>
                  </a:lnTo>
                  <a:lnTo>
                    <a:pt x="15627" y="4476"/>
                  </a:lnTo>
                  <a:lnTo>
                    <a:pt x="15590" y="4366"/>
                  </a:lnTo>
                  <a:lnTo>
                    <a:pt x="15627" y="4329"/>
                  </a:lnTo>
                  <a:lnTo>
                    <a:pt x="15627" y="4256"/>
                  </a:lnTo>
                  <a:lnTo>
                    <a:pt x="15590" y="4182"/>
                  </a:lnTo>
                  <a:lnTo>
                    <a:pt x="15554" y="4109"/>
                  </a:lnTo>
                  <a:lnTo>
                    <a:pt x="15480" y="4035"/>
                  </a:lnTo>
                  <a:lnTo>
                    <a:pt x="15407" y="4035"/>
                  </a:lnTo>
                  <a:lnTo>
                    <a:pt x="15334" y="3999"/>
                  </a:lnTo>
                  <a:close/>
                  <a:moveTo>
                    <a:pt x="2238" y="7447"/>
                  </a:moveTo>
                  <a:lnTo>
                    <a:pt x="2128" y="7484"/>
                  </a:lnTo>
                  <a:lnTo>
                    <a:pt x="1064" y="7960"/>
                  </a:lnTo>
                  <a:lnTo>
                    <a:pt x="477" y="8217"/>
                  </a:lnTo>
                  <a:lnTo>
                    <a:pt x="257" y="8364"/>
                  </a:lnTo>
                  <a:lnTo>
                    <a:pt x="147" y="8474"/>
                  </a:lnTo>
                  <a:lnTo>
                    <a:pt x="111" y="8437"/>
                  </a:lnTo>
                  <a:lnTo>
                    <a:pt x="74" y="8437"/>
                  </a:lnTo>
                  <a:lnTo>
                    <a:pt x="1" y="8511"/>
                  </a:lnTo>
                  <a:lnTo>
                    <a:pt x="1" y="8584"/>
                  </a:lnTo>
                  <a:lnTo>
                    <a:pt x="37" y="8621"/>
                  </a:lnTo>
                  <a:lnTo>
                    <a:pt x="111" y="8694"/>
                  </a:lnTo>
                  <a:lnTo>
                    <a:pt x="221" y="8731"/>
                  </a:lnTo>
                  <a:lnTo>
                    <a:pt x="367" y="8694"/>
                  </a:lnTo>
                  <a:lnTo>
                    <a:pt x="514" y="8657"/>
                  </a:lnTo>
                  <a:lnTo>
                    <a:pt x="808" y="8547"/>
                  </a:lnTo>
                  <a:lnTo>
                    <a:pt x="1028" y="8474"/>
                  </a:lnTo>
                  <a:lnTo>
                    <a:pt x="2385" y="7887"/>
                  </a:lnTo>
                  <a:lnTo>
                    <a:pt x="2458" y="7850"/>
                  </a:lnTo>
                  <a:lnTo>
                    <a:pt x="2532" y="7777"/>
                  </a:lnTo>
                  <a:lnTo>
                    <a:pt x="2532" y="7667"/>
                  </a:lnTo>
                  <a:lnTo>
                    <a:pt x="2495" y="7594"/>
                  </a:lnTo>
                  <a:lnTo>
                    <a:pt x="2422" y="7520"/>
                  </a:lnTo>
                  <a:lnTo>
                    <a:pt x="2348" y="7484"/>
                  </a:lnTo>
                  <a:lnTo>
                    <a:pt x="2238" y="7447"/>
                  </a:lnTo>
                  <a:close/>
                  <a:moveTo>
                    <a:pt x="6677" y="7814"/>
                  </a:moveTo>
                  <a:lnTo>
                    <a:pt x="6603" y="7887"/>
                  </a:lnTo>
                  <a:lnTo>
                    <a:pt x="6603" y="7960"/>
                  </a:lnTo>
                  <a:lnTo>
                    <a:pt x="6603" y="8070"/>
                  </a:lnTo>
                  <a:lnTo>
                    <a:pt x="6933" y="8474"/>
                  </a:lnTo>
                  <a:lnTo>
                    <a:pt x="7044" y="8694"/>
                  </a:lnTo>
                  <a:lnTo>
                    <a:pt x="7154" y="8914"/>
                  </a:lnTo>
                  <a:lnTo>
                    <a:pt x="7227" y="8951"/>
                  </a:lnTo>
                  <a:lnTo>
                    <a:pt x="7264" y="8987"/>
                  </a:lnTo>
                  <a:lnTo>
                    <a:pt x="7410" y="8987"/>
                  </a:lnTo>
                  <a:lnTo>
                    <a:pt x="7594" y="8877"/>
                  </a:lnTo>
                  <a:lnTo>
                    <a:pt x="7777" y="8767"/>
                  </a:lnTo>
                  <a:lnTo>
                    <a:pt x="7924" y="8621"/>
                  </a:lnTo>
                  <a:lnTo>
                    <a:pt x="7924" y="8657"/>
                  </a:lnTo>
                  <a:lnTo>
                    <a:pt x="7997" y="8767"/>
                  </a:lnTo>
                  <a:lnTo>
                    <a:pt x="8071" y="8877"/>
                  </a:lnTo>
                  <a:lnTo>
                    <a:pt x="8181" y="8951"/>
                  </a:lnTo>
                  <a:lnTo>
                    <a:pt x="8327" y="9024"/>
                  </a:lnTo>
                  <a:lnTo>
                    <a:pt x="8584" y="9061"/>
                  </a:lnTo>
                  <a:lnTo>
                    <a:pt x="8768" y="9061"/>
                  </a:lnTo>
                  <a:lnTo>
                    <a:pt x="8951" y="8987"/>
                  </a:lnTo>
                  <a:lnTo>
                    <a:pt x="9281" y="8841"/>
                  </a:lnTo>
                  <a:lnTo>
                    <a:pt x="9611" y="8657"/>
                  </a:lnTo>
                  <a:lnTo>
                    <a:pt x="9721" y="8547"/>
                  </a:lnTo>
                  <a:lnTo>
                    <a:pt x="9758" y="8474"/>
                  </a:lnTo>
                  <a:lnTo>
                    <a:pt x="9758" y="8364"/>
                  </a:lnTo>
                  <a:lnTo>
                    <a:pt x="9685" y="8254"/>
                  </a:lnTo>
                  <a:lnTo>
                    <a:pt x="9648" y="8217"/>
                  </a:lnTo>
                  <a:lnTo>
                    <a:pt x="9464" y="8217"/>
                  </a:lnTo>
                  <a:lnTo>
                    <a:pt x="9428" y="8291"/>
                  </a:lnTo>
                  <a:lnTo>
                    <a:pt x="9244" y="8437"/>
                  </a:lnTo>
                  <a:lnTo>
                    <a:pt x="8988" y="8547"/>
                  </a:lnTo>
                  <a:lnTo>
                    <a:pt x="8768" y="8621"/>
                  </a:lnTo>
                  <a:lnTo>
                    <a:pt x="8584" y="8657"/>
                  </a:lnTo>
                  <a:lnTo>
                    <a:pt x="8474" y="8657"/>
                  </a:lnTo>
                  <a:lnTo>
                    <a:pt x="8401" y="8621"/>
                  </a:lnTo>
                  <a:lnTo>
                    <a:pt x="8364" y="8584"/>
                  </a:lnTo>
                  <a:lnTo>
                    <a:pt x="8327" y="8547"/>
                  </a:lnTo>
                  <a:lnTo>
                    <a:pt x="8254" y="8254"/>
                  </a:lnTo>
                  <a:lnTo>
                    <a:pt x="8181" y="8144"/>
                  </a:lnTo>
                  <a:lnTo>
                    <a:pt x="8071" y="8107"/>
                  </a:lnTo>
                  <a:lnTo>
                    <a:pt x="7961" y="8107"/>
                  </a:lnTo>
                  <a:lnTo>
                    <a:pt x="7887" y="8144"/>
                  </a:lnTo>
                  <a:lnTo>
                    <a:pt x="7740" y="8254"/>
                  </a:lnTo>
                  <a:lnTo>
                    <a:pt x="7630" y="8401"/>
                  </a:lnTo>
                  <a:lnTo>
                    <a:pt x="7410" y="8547"/>
                  </a:lnTo>
                  <a:lnTo>
                    <a:pt x="7264" y="8364"/>
                  </a:lnTo>
                  <a:lnTo>
                    <a:pt x="7117" y="8180"/>
                  </a:lnTo>
                  <a:lnTo>
                    <a:pt x="6970" y="7997"/>
                  </a:lnTo>
                  <a:lnTo>
                    <a:pt x="6787" y="7850"/>
                  </a:lnTo>
                  <a:lnTo>
                    <a:pt x="6713" y="7814"/>
                  </a:lnTo>
                  <a:close/>
                  <a:moveTo>
                    <a:pt x="12876" y="11005"/>
                  </a:moveTo>
                  <a:lnTo>
                    <a:pt x="12803" y="11042"/>
                  </a:lnTo>
                  <a:lnTo>
                    <a:pt x="12766" y="11078"/>
                  </a:lnTo>
                  <a:lnTo>
                    <a:pt x="12766" y="11152"/>
                  </a:lnTo>
                  <a:lnTo>
                    <a:pt x="12729" y="11225"/>
                  </a:lnTo>
                  <a:lnTo>
                    <a:pt x="12766" y="11298"/>
                  </a:lnTo>
                  <a:lnTo>
                    <a:pt x="12986" y="11702"/>
                  </a:lnTo>
                  <a:lnTo>
                    <a:pt x="13279" y="12069"/>
                  </a:lnTo>
                  <a:lnTo>
                    <a:pt x="13499" y="12399"/>
                  </a:lnTo>
                  <a:lnTo>
                    <a:pt x="13646" y="12509"/>
                  </a:lnTo>
                  <a:lnTo>
                    <a:pt x="13830" y="12619"/>
                  </a:lnTo>
                  <a:lnTo>
                    <a:pt x="13976" y="12619"/>
                  </a:lnTo>
                  <a:lnTo>
                    <a:pt x="14013" y="12582"/>
                  </a:lnTo>
                  <a:lnTo>
                    <a:pt x="14086" y="12546"/>
                  </a:lnTo>
                  <a:lnTo>
                    <a:pt x="14160" y="12436"/>
                  </a:lnTo>
                  <a:lnTo>
                    <a:pt x="14160" y="12325"/>
                  </a:lnTo>
                  <a:lnTo>
                    <a:pt x="14160" y="12252"/>
                  </a:lnTo>
                  <a:lnTo>
                    <a:pt x="14123" y="12142"/>
                  </a:lnTo>
                  <a:lnTo>
                    <a:pt x="14086" y="12069"/>
                  </a:lnTo>
                  <a:lnTo>
                    <a:pt x="14050" y="12032"/>
                  </a:lnTo>
                  <a:lnTo>
                    <a:pt x="13903" y="12032"/>
                  </a:lnTo>
                  <a:lnTo>
                    <a:pt x="13830" y="11885"/>
                  </a:lnTo>
                  <a:lnTo>
                    <a:pt x="13573" y="11592"/>
                  </a:lnTo>
                  <a:lnTo>
                    <a:pt x="13316" y="11298"/>
                  </a:lnTo>
                  <a:lnTo>
                    <a:pt x="13059" y="11042"/>
                  </a:lnTo>
                  <a:lnTo>
                    <a:pt x="13023" y="11005"/>
                  </a:lnTo>
                  <a:close/>
                  <a:moveTo>
                    <a:pt x="8181" y="3192"/>
                  </a:moveTo>
                  <a:lnTo>
                    <a:pt x="8511" y="3228"/>
                  </a:lnTo>
                  <a:lnTo>
                    <a:pt x="8878" y="3265"/>
                  </a:lnTo>
                  <a:lnTo>
                    <a:pt x="9208" y="3339"/>
                  </a:lnTo>
                  <a:lnTo>
                    <a:pt x="9538" y="3412"/>
                  </a:lnTo>
                  <a:lnTo>
                    <a:pt x="9868" y="3522"/>
                  </a:lnTo>
                  <a:lnTo>
                    <a:pt x="10198" y="3669"/>
                  </a:lnTo>
                  <a:lnTo>
                    <a:pt x="10528" y="3852"/>
                  </a:lnTo>
                  <a:lnTo>
                    <a:pt x="10822" y="4035"/>
                  </a:lnTo>
                  <a:lnTo>
                    <a:pt x="11078" y="4256"/>
                  </a:lnTo>
                  <a:lnTo>
                    <a:pt x="11335" y="4476"/>
                  </a:lnTo>
                  <a:lnTo>
                    <a:pt x="11592" y="4732"/>
                  </a:lnTo>
                  <a:lnTo>
                    <a:pt x="11812" y="4989"/>
                  </a:lnTo>
                  <a:lnTo>
                    <a:pt x="11996" y="5319"/>
                  </a:lnTo>
                  <a:lnTo>
                    <a:pt x="12142" y="5576"/>
                  </a:lnTo>
                  <a:lnTo>
                    <a:pt x="12252" y="5870"/>
                  </a:lnTo>
                  <a:lnTo>
                    <a:pt x="12362" y="6200"/>
                  </a:lnTo>
                  <a:lnTo>
                    <a:pt x="12436" y="6530"/>
                  </a:lnTo>
                  <a:lnTo>
                    <a:pt x="12509" y="6823"/>
                  </a:lnTo>
                  <a:lnTo>
                    <a:pt x="12509" y="7153"/>
                  </a:lnTo>
                  <a:lnTo>
                    <a:pt x="12509" y="7484"/>
                  </a:lnTo>
                  <a:lnTo>
                    <a:pt x="12472" y="7814"/>
                  </a:lnTo>
                  <a:lnTo>
                    <a:pt x="12399" y="8144"/>
                  </a:lnTo>
                  <a:lnTo>
                    <a:pt x="12289" y="8511"/>
                  </a:lnTo>
                  <a:lnTo>
                    <a:pt x="12142" y="8804"/>
                  </a:lnTo>
                  <a:lnTo>
                    <a:pt x="11996" y="9134"/>
                  </a:lnTo>
                  <a:lnTo>
                    <a:pt x="11812" y="9428"/>
                  </a:lnTo>
                  <a:lnTo>
                    <a:pt x="11592" y="9721"/>
                  </a:lnTo>
                  <a:lnTo>
                    <a:pt x="11115" y="10271"/>
                  </a:lnTo>
                  <a:lnTo>
                    <a:pt x="10345" y="11115"/>
                  </a:lnTo>
                  <a:lnTo>
                    <a:pt x="9941" y="11555"/>
                  </a:lnTo>
                  <a:lnTo>
                    <a:pt x="9575" y="12032"/>
                  </a:lnTo>
                  <a:lnTo>
                    <a:pt x="9281" y="12509"/>
                  </a:lnTo>
                  <a:lnTo>
                    <a:pt x="8988" y="13022"/>
                  </a:lnTo>
                  <a:lnTo>
                    <a:pt x="8914" y="13279"/>
                  </a:lnTo>
                  <a:lnTo>
                    <a:pt x="8804" y="13573"/>
                  </a:lnTo>
                  <a:lnTo>
                    <a:pt x="8768" y="13829"/>
                  </a:lnTo>
                  <a:lnTo>
                    <a:pt x="8731" y="14123"/>
                  </a:lnTo>
                  <a:lnTo>
                    <a:pt x="8217" y="14013"/>
                  </a:lnTo>
                  <a:lnTo>
                    <a:pt x="7704" y="13939"/>
                  </a:lnTo>
                  <a:lnTo>
                    <a:pt x="8584" y="11665"/>
                  </a:lnTo>
                  <a:lnTo>
                    <a:pt x="9061" y="10418"/>
                  </a:lnTo>
                  <a:lnTo>
                    <a:pt x="9318" y="9831"/>
                  </a:lnTo>
                  <a:lnTo>
                    <a:pt x="9391" y="9538"/>
                  </a:lnTo>
                  <a:lnTo>
                    <a:pt x="9391" y="9391"/>
                  </a:lnTo>
                  <a:lnTo>
                    <a:pt x="9354" y="9244"/>
                  </a:lnTo>
                  <a:lnTo>
                    <a:pt x="9318" y="9208"/>
                  </a:lnTo>
                  <a:lnTo>
                    <a:pt x="9281" y="9208"/>
                  </a:lnTo>
                  <a:lnTo>
                    <a:pt x="9171" y="9281"/>
                  </a:lnTo>
                  <a:lnTo>
                    <a:pt x="9098" y="9391"/>
                  </a:lnTo>
                  <a:lnTo>
                    <a:pt x="8988" y="9611"/>
                  </a:lnTo>
                  <a:lnTo>
                    <a:pt x="8768" y="10088"/>
                  </a:lnTo>
                  <a:lnTo>
                    <a:pt x="8217" y="11445"/>
                  </a:lnTo>
                  <a:lnTo>
                    <a:pt x="7337" y="13719"/>
                  </a:lnTo>
                  <a:lnTo>
                    <a:pt x="7227" y="13903"/>
                  </a:lnTo>
                  <a:lnTo>
                    <a:pt x="6970" y="13829"/>
                  </a:lnTo>
                  <a:lnTo>
                    <a:pt x="6420" y="13683"/>
                  </a:lnTo>
                  <a:lnTo>
                    <a:pt x="6420" y="13646"/>
                  </a:lnTo>
                  <a:lnTo>
                    <a:pt x="6493" y="13389"/>
                  </a:lnTo>
                  <a:lnTo>
                    <a:pt x="6530" y="13096"/>
                  </a:lnTo>
                  <a:lnTo>
                    <a:pt x="6530" y="12546"/>
                  </a:lnTo>
                  <a:lnTo>
                    <a:pt x="6603" y="11372"/>
                  </a:lnTo>
                  <a:lnTo>
                    <a:pt x="6677" y="10125"/>
                  </a:lnTo>
                  <a:lnTo>
                    <a:pt x="6713" y="9501"/>
                  </a:lnTo>
                  <a:lnTo>
                    <a:pt x="6677" y="8877"/>
                  </a:lnTo>
                  <a:lnTo>
                    <a:pt x="6677" y="8804"/>
                  </a:lnTo>
                  <a:lnTo>
                    <a:pt x="6640" y="8767"/>
                  </a:lnTo>
                  <a:lnTo>
                    <a:pt x="6530" y="8694"/>
                  </a:lnTo>
                  <a:lnTo>
                    <a:pt x="6420" y="8731"/>
                  </a:lnTo>
                  <a:lnTo>
                    <a:pt x="6383" y="8767"/>
                  </a:lnTo>
                  <a:lnTo>
                    <a:pt x="6347" y="8841"/>
                  </a:lnTo>
                  <a:lnTo>
                    <a:pt x="6273" y="9391"/>
                  </a:lnTo>
                  <a:lnTo>
                    <a:pt x="6237" y="9978"/>
                  </a:lnTo>
                  <a:lnTo>
                    <a:pt x="6200" y="11115"/>
                  </a:lnTo>
                  <a:lnTo>
                    <a:pt x="6090" y="12289"/>
                  </a:lnTo>
                  <a:lnTo>
                    <a:pt x="6016" y="12912"/>
                  </a:lnTo>
                  <a:lnTo>
                    <a:pt x="6016" y="13206"/>
                  </a:lnTo>
                  <a:lnTo>
                    <a:pt x="6016" y="13536"/>
                  </a:lnTo>
                  <a:lnTo>
                    <a:pt x="5540" y="13353"/>
                  </a:lnTo>
                  <a:lnTo>
                    <a:pt x="5099" y="13206"/>
                  </a:lnTo>
                  <a:lnTo>
                    <a:pt x="4623" y="13132"/>
                  </a:lnTo>
                  <a:lnTo>
                    <a:pt x="4182" y="13132"/>
                  </a:lnTo>
                  <a:lnTo>
                    <a:pt x="4329" y="12876"/>
                  </a:lnTo>
                  <a:lnTo>
                    <a:pt x="4439" y="12619"/>
                  </a:lnTo>
                  <a:lnTo>
                    <a:pt x="4549" y="12362"/>
                  </a:lnTo>
                  <a:lnTo>
                    <a:pt x="4623" y="12069"/>
                  </a:lnTo>
                  <a:lnTo>
                    <a:pt x="4696" y="11482"/>
                  </a:lnTo>
                  <a:lnTo>
                    <a:pt x="4696" y="10895"/>
                  </a:lnTo>
                  <a:lnTo>
                    <a:pt x="4623" y="10161"/>
                  </a:lnTo>
                  <a:lnTo>
                    <a:pt x="4512" y="9428"/>
                  </a:lnTo>
                  <a:lnTo>
                    <a:pt x="4366" y="8694"/>
                  </a:lnTo>
                  <a:lnTo>
                    <a:pt x="4219" y="7960"/>
                  </a:lnTo>
                  <a:lnTo>
                    <a:pt x="4182" y="7594"/>
                  </a:lnTo>
                  <a:lnTo>
                    <a:pt x="4182" y="7190"/>
                  </a:lnTo>
                  <a:lnTo>
                    <a:pt x="4182" y="6823"/>
                  </a:lnTo>
                  <a:lnTo>
                    <a:pt x="4219" y="6456"/>
                  </a:lnTo>
                  <a:lnTo>
                    <a:pt x="4292" y="6090"/>
                  </a:lnTo>
                  <a:lnTo>
                    <a:pt x="4439" y="5760"/>
                  </a:lnTo>
                  <a:lnTo>
                    <a:pt x="4586" y="5429"/>
                  </a:lnTo>
                  <a:lnTo>
                    <a:pt x="4769" y="5063"/>
                  </a:lnTo>
                  <a:lnTo>
                    <a:pt x="5026" y="4769"/>
                  </a:lnTo>
                  <a:lnTo>
                    <a:pt x="5246" y="4476"/>
                  </a:lnTo>
                  <a:lnTo>
                    <a:pt x="5503" y="4219"/>
                  </a:lnTo>
                  <a:lnTo>
                    <a:pt x="5796" y="3999"/>
                  </a:lnTo>
                  <a:lnTo>
                    <a:pt x="6090" y="3779"/>
                  </a:lnTo>
                  <a:lnTo>
                    <a:pt x="6420" y="3595"/>
                  </a:lnTo>
                  <a:lnTo>
                    <a:pt x="6787" y="3449"/>
                  </a:lnTo>
                  <a:lnTo>
                    <a:pt x="7117" y="3339"/>
                  </a:lnTo>
                  <a:lnTo>
                    <a:pt x="7484" y="3265"/>
                  </a:lnTo>
                  <a:lnTo>
                    <a:pt x="7814" y="3228"/>
                  </a:lnTo>
                  <a:lnTo>
                    <a:pt x="8181" y="3192"/>
                  </a:lnTo>
                  <a:close/>
                  <a:moveTo>
                    <a:pt x="3962" y="13426"/>
                  </a:moveTo>
                  <a:lnTo>
                    <a:pt x="4623" y="13536"/>
                  </a:lnTo>
                  <a:lnTo>
                    <a:pt x="5246" y="13719"/>
                  </a:lnTo>
                  <a:lnTo>
                    <a:pt x="5943" y="13939"/>
                  </a:lnTo>
                  <a:lnTo>
                    <a:pt x="6603" y="14196"/>
                  </a:lnTo>
                  <a:lnTo>
                    <a:pt x="6860" y="14270"/>
                  </a:lnTo>
                  <a:lnTo>
                    <a:pt x="7154" y="14306"/>
                  </a:lnTo>
                  <a:lnTo>
                    <a:pt x="7704" y="14380"/>
                  </a:lnTo>
                  <a:lnTo>
                    <a:pt x="8217" y="14490"/>
                  </a:lnTo>
                  <a:lnTo>
                    <a:pt x="8474" y="14563"/>
                  </a:lnTo>
                  <a:lnTo>
                    <a:pt x="8731" y="14636"/>
                  </a:lnTo>
                  <a:lnTo>
                    <a:pt x="8768" y="14783"/>
                  </a:lnTo>
                  <a:lnTo>
                    <a:pt x="8841" y="14857"/>
                  </a:lnTo>
                  <a:lnTo>
                    <a:pt x="8951" y="14893"/>
                  </a:lnTo>
                  <a:lnTo>
                    <a:pt x="9061" y="14893"/>
                  </a:lnTo>
                  <a:lnTo>
                    <a:pt x="9061" y="15003"/>
                  </a:lnTo>
                  <a:lnTo>
                    <a:pt x="9024" y="15150"/>
                  </a:lnTo>
                  <a:lnTo>
                    <a:pt x="8914" y="15223"/>
                  </a:lnTo>
                  <a:lnTo>
                    <a:pt x="8768" y="15333"/>
                  </a:lnTo>
                  <a:lnTo>
                    <a:pt x="8034" y="15040"/>
                  </a:lnTo>
                  <a:lnTo>
                    <a:pt x="6383" y="14490"/>
                  </a:lnTo>
                  <a:lnTo>
                    <a:pt x="5576" y="14270"/>
                  </a:lnTo>
                  <a:lnTo>
                    <a:pt x="4769" y="14086"/>
                  </a:lnTo>
                  <a:lnTo>
                    <a:pt x="4292" y="14013"/>
                  </a:lnTo>
                  <a:lnTo>
                    <a:pt x="4072" y="14013"/>
                  </a:lnTo>
                  <a:lnTo>
                    <a:pt x="3852" y="14050"/>
                  </a:lnTo>
                  <a:lnTo>
                    <a:pt x="3742" y="14013"/>
                  </a:lnTo>
                  <a:lnTo>
                    <a:pt x="3669" y="13939"/>
                  </a:lnTo>
                  <a:lnTo>
                    <a:pt x="3632" y="13829"/>
                  </a:lnTo>
                  <a:lnTo>
                    <a:pt x="3632" y="13719"/>
                  </a:lnTo>
                  <a:lnTo>
                    <a:pt x="3632" y="13609"/>
                  </a:lnTo>
                  <a:lnTo>
                    <a:pt x="3705" y="13536"/>
                  </a:lnTo>
                  <a:lnTo>
                    <a:pt x="3816" y="13463"/>
                  </a:lnTo>
                  <a:lnTo>
                    <a:pt x="3926" y="13426"/>
                  </a:lnTo>
                  <a:close/>
                  <a:moveTo>
                    <a:pt x="4256" y="15737"/>
                  </a:moveTo>
                  <a:lnTo>
                    <a:pt x="4696" y="15847"/>
                  </a:lnTo>
                  <a:lnTo>
                    <a:pt x="4476" y="16067"/>
                  </a:lnTo>
                  <a:lnTo>
                    <a:pt x="4292" y="16287"/>
                  </a:lnTo>
                  <a:lnTo>
                    <a:pt x="4292" y="16250"/>
                  </a:lnTo>
                  <a:lnTo>
                    <a:pt x="4256" y="16140"/>
                  </a:lnTo>
                  <a:lnTo>
                    <a:pt x="4256" y="15994"/>
                  </a:lnTo>
                  <a:lnTo>
                    <a:pt x="4256" y="15737"/>
                  </a:lnTo>
                  <a:close/>
                  <a:moveTo>
                    <a:pt x="4843" y="15920"/>
                  </a:moveTo>
                  <a:lnTo>
                    <a:pt x="4989" y="15957"/>
                  </a:lnTo>
                  <a:lnTo>
                    <a:pt x="5136" y="15994"/>
                  </a:lnTo>
                  <a:lnTo>
                    <a:pt x="4879" y="16140"/>
                  </a:lnTo>
                  <a:lnTo>
                    <a:pt x="4623" y="16360"/>
                  </a:lnTo>
                  <a:lnTo>
                    <a:pt x="4623" y="16360"/>
                  </a:lnTo>
                  <a:lnTo>
                    <a:pt x="4733" y="16140"/>
                  </a:lnTo>
                  <a:lnTo>
                    <a:pt x="4843" y="15920"/>
                  </a:lnTo>
                  <a:close/>
                  <a:moveTo>
                    <a:pt x="4146" y="14453"/>
                  </a:moveTo>
                  <a:lnTo>
                    <a:pt x="4659" y="14490"/>
                  </a:lnTo>
                  <a:lnTo>
                    <a:pt x="5356" y="14673"/>
                  </a:lnTo>
                  <a:lnTo>
                    <a:pt x="6053" y="14857"/>
                  </a:lnTo>
                  <a:lnTo>
                    <a:pt x="7410" y="15333"/>
                  </a:lnTo>
                  <a:lnTo>
                    <a:pt x="8034" y="15553"/>
                  </a:lnTo>
                  <a:lnTo>
                    <a:pt x="8401" y="15663"/>
                  </a:lnTo>
                  <a:lnTo>
                    <a:pt x="8694" y="15774"/>
                  </a:lnTo>
                  <a:lnTo>
                    <a:pt x="8731" y="15847"/>
                  </a:lnTo>
                  <a:lnTo>
                    <a:pt x="8768" y="15884"/>
                  </a:lnTo>
                  <a:lnTo>
                    <a:pt x="8841" y="15957"/>
                  </a:lnTo>
                  <a:lnTo>
                    <a:pt x="8951" y="15957"/>
                  </a:lnTo>
                  <a:lnTo>
                    <a:pt x="8914" y="16067"/>
                  </a:lnTo>
                  <a:lnTo>
                    <a:pt x="8841" y="16214"/>
                  </a:lnTo>
                  <a:lnTo>
                    <a:pt x="8694" y="16397"/>
                  </a:lnTo>
                  <a:lnTo>
                    <a:pt x="8547" y="16507"/>
                  </a:lnTo>
                  <a:lnTo>
                    <a:pt x="8401" y="16581"/>
                  </a:lnTo>
                  <a:lnTo>
                    <a:pt x="7227" y="16140"/>
                  </a:lnTo>
                  <a:lnTo>
                    <a:pt x="6016" y="15774"/>
                  </a:lnTo>
                  <a:lnTo>
                    <a:pt x="4733" y="15370"/>
                  </a:lnTo>
                  <a:lnTo>
                    <a:pt x="4072" y="15223"/>
                  </a:lnTo>
                  <a:lnTo>
                    <a:pt x="3449" y="15113"/>
                  </a:lnTo>
                  <a:lnTo>
                    <a:pt x="3449" y="15040"/>
                  </a:lnTo>
                  <a:lnTo>
                    <a:pt x="3449" y="14857"/>
                  </a:lnTo>
                  <a:lnTo>
                    <a:pt x="3522" y="14673"/>
                  </a:lnTo>
                  <a:lnTo>
                    <a:pt x="3632" y="14563"/>
                  </a:lnTo>
                  <a:lnTo>
                    <a:pt x="3705" y="14490"/>
                  </a:lnTo>
                  <a:lnTo>
                    <a:pt x="3926" y="14490"/>
                  </a:lnTo>
                  <a:lnTo>
                    <a:pt x="3962" y="14526"/>
                  </a:lnTo>
                  <a:lnTo>
                    <a:pt x="3999" y="14526"/>
                  </a:lnTo>
                  <a:lnTo>
                    <a:pt x="4036" y="14490"/>
                  </a:lnTo>
                  <a:lnTo>
                    <a:pt x="4146" y="14453"/>
                  </a:lnTo>
                  <a:close/>
                  <a:moveTo>
                    <a:pt x="5503" y="16067"/>
                  </a:moveTo>
                  <a:lnTo>
                    <a:pt x="5723" y="16140"/>
                  </a:lnTo>
                  <a:lnTo>
                    <a:pt x="5503" y="16287"/>
                  </a:lnTo>
                  <a:lnTo>
                    <a:pt x="5246" y="16434"/>
                  </a:lnTo>
                  <a:lnTo>
                    <a:pt x="5026" y="16617"/>
                  </a:lnTo>
                  <a:lnTo>
                    <a:pt x="4843" y="16837"/>
                  </a:lnTo>
                  <a:lnTo>
                    <a:pt x="4659" y="16764"/>
                  </a:lnTo>
                  <a:lnTo>
                    <a:pt x="4733" y="16691"/>
                  </a:lnTo>
                  <a:lnTo>
                    <a:pt x="5503" y="16067"/>
                  </a:lnTo>
                  <a:close/>
                  <a:moveTo>
                    <a:pt x="5980" y="16214"/>
                  </a:moveTo>
                  <a:lnTo>
                    <a:pt x="6200" y="16287"/>
                  </a:lnTo>
                  <a:lnTo>
                    <a:pt x="6200" y="16324"/>
                  </a:lnTo>
                  <a:lnTo>
                    <a:pt x="5943" y="16434"/>
                  </a:lnTo>
                  <a:lnTo>
                    <a:pt x="5723" y="16581"/>
                  </a:lnTo>
                  <a:lnTo>
                    <a:pt x="5540" y="16727"/>
                  </a:lnTo>
                  <a:lnTo>
                    <a:pt x="5393" y="16947"/>
                  </a:lnTo>
                  <a:lnTo>
                    <a:pt x="5246" y="16911"/>
                  </a:lnTo>
                  <a:lnTo>
                    <a:pt x="5613" y="16544"/>
                  </a:lnTo>
                  <a:lnTo>
                    <a:pt x="5980" y="16214"/>
                  </a:lnTo>
                  <a:close/>
                  <a:moveTo>
                    <a:pt x="6383" y="16360"/>
                  </a:moveTo>
                  <a:lnTo>
                    <a:pt x="6897" y="16544"/>
                  </a:lnTo>
                  <a:lnTo>
                    <a:pt x="6420" y="16801"/>
                  </a:lnTo>
                  <a:lnTo>
                    <a:pt x="6200" y="16947"/>
                  </a:lnTo>
                  <a:lnTo>
                    <a:pt x="5980" y="17131"/>
                  </a:lnTo>
                  <a:lnTo>
                    <a:pt x="5796" y="17057"/>
                  </a:lnTo>
                  <a:lnTo>
                    <a:pt x="5833" y="16984"/>
                  </a:lnTo>
                  <a:lnTo>
                    <a:pt x="5833" y="16911"/>
                  </a:lnTo>
                  <a:lnTo>
                    <a:pt x="5833" y="16874"/>
                  </a:lnTo>
                  <a:lnTo>
                    <a:pt x="6090" y="16617"/>
                  </a:lnTo>
                  <a:lnTo>
                    <a:pt x="6383" y="16397"/>
                  </a:lnTo>
                  <a:lnTo>
                    <a:pt x="6383" y="16360"/>
                  </a:lnTo>
                  <a:close/>
                  <a:moveTo>
                    <a:pt x="7080" y="16581"/>
                  </a:moveTo>
                  <a:lnTo>
                    <a:pt x="7410" y="16691"/>
                  </a:lnTo>
                  <a:lnTo>
                    <a:pt x="7154" y="16911"/>
                  </a:lnTo>
                  <a:lnTo>
                    <a:pt x="6787" y="17314"/>
                  </a:lnTo>
                  <a:lnTo>
                    <a:pt x="6457" y="17241"/>
                  </a:lnTo>
                  <a:lnTo>
                    <a:pt x="6493" y="17167"/>
                  </a:lnTo>
                  <a:lnTo>
                    <a:pt x="6457" y="17131"/>
                  </a:lnTo>
                  <a:lnTo>
                    <a:pt x="6750" y="16837"/>
                  </a:lnTo>
                  <a:lnTo>
                    <a:pt x="7080" y="16581"/>
                  </a:lnTo>
                  <a:close/>
                  <a:moveTo>
                    <a:pt x="8034" y="2678"/>
                  </a:moveTo>
                  <a:lnTo>
                    <a:pt x="7704" y="2715"/>
                  </a:lnTo>
                  <a:lnTo>
                    <a:pt x="7374" y="2752"/>
                  </a:lnTo>
                  <a:lnTo>
                    <a:pt x="7044" y="2825"/>
                  </a:lnTo>
                  <a:lnTo>
                    <a:pt x="6750" y="2898"/>
                  </a:lnTo>
                  <a:lnTo>
                    <a:pt x="6420" y="3008"/>
                  </a:lnTo>
                  <a:lnTo>
                    <a:pt x="6126" y="3155"/>
                  </a:lnTo>
                  <a:lnTo>
                    <a:pt x="5833" y="3302"/>
                  </a:lnTo>
                  <a:lnTo>
                    <a:pt x="5576" y="3522"/>
                  </a:lnTo>
                  <a:lnTo>
                    <a:pt x="5026" y="3962"/>
                  </a:lnTo>
                  <a:lnTo>
                    <a:pt x="4806" y="4219"/>
                  </a:lnTo>
                  <a:lnTo>
                    <a:pt x="4586" y="4512"/>
                  </a:lnTo>
                  <a:lnTo>
                    <a:pt x="4366" y="4769"/>
                  </a:lnTo>
                  <a:lnTo>
                    <a:pt x="4182" y="5099"/>
                  </a:lnTo>
                  <a:lnTo>
                    <a:pt x="3999" y="5393"/>
                  </a:lnTo>
                  <a:lnTo>
                    <a:pt x="3852" y="5723"/>
                  </a:lnTo>
                  <a:lnTo>
                    <a:pt x="3742" y="6163"/>
                  </a:lnTo>
                  <a:lnTo>
                    <a:pt x="3669" y="6603"/>
                  </a:lnTo>
                  <a:lnTo>
                    <a:pt x="3632" y="7043"/>
                  </a:lnTo>
                  <a:lnTo>
                    <a:pt x="3632" y="7520"/>
                  </a:lnTo>
                  <a:lnTo>
                    <a:pt x="3705" y="7960"/>
                  </a:lnTo>
                  <a:lnTo>
                    <a:pt x="3779" y="8437"/>
                  </a:lnTo>
                  <a:lnTo>
                    <a:pt x="3962" y="9318"/>
                  </a:lnTo>
                  <a:lnTo>
                    <a:pt x="4109" y="10308"/>
                  </a:lnTo>
                  <a:lnTo>
                    <a:pt x="4182" y="10785"/>
                  </a:lnTo>
                  <a:lnTo>
                    <a:pt x="4219" y="11262"/>
                  </a:lnTo>
                  <a:lnTo>
                    <a:pt x="4182" y="11739"/>
                  </a:lnTo>
                  <a:lnTo>
                    <a:pt x="4109" y="12215"/>
                  </a:lnTo>
                  <a:lnTo>
                    <a:pt x="3999" y="12619"/>
                  </a:lnTo>
                  <a:lnTo>
                    <a:pt x="3816" y="13059"/>
                  </a:lnTo>
                  <a:lnTo>
                    <a:pt x="3595" y="13132"/>
                  </a:lnTo>
                  <a:lnTo>
                    <a:pt x="3449" y="13279"/>
                  </a:lnTo>
                  <a:lnTo>
                    <a:pt x="3302" y="13426"/>
                  </a:lnTo>
                  <a:lnTo>
                    <a:pt x="3229" y="13646"/>
                  </a:lnTo>
                  <a:lnTo>
                    <a:pt x="3229" y="13829"/>
                  </a:lnTo>
                  <a:lnTo>
                    <a:pt x="3265" y="13976"/>
                  </a:lnTo>
                  <a:lnTo>
                    <a:pt x="3339" y="14160"/>
                  </a:lnTo>
                  <a:lnTo>
                    <a:pt x="3412" y="14270"/>
                  </a:lnTo>
                  <a:lnTo>
                    <a:pt x="3339" y="14343"/>
                  </a:lnTo>
                  <a:lnTo>
                    <a:pt x="3265" y="14416"/>
                  </a:lnTo>
                  <a:lnTo>
                    <a:pt x="3192" y="14526"/>
                  </a:lnTo>
                  <a:lnTo>
                    <a:pt x="3119" y="14673"/>
                  </a:lnTo>
                  <a:lnTo>
                    <a:pt x="3082" y="14857"/>
                  </a:lnTo>
                  <a:lnTo>
                    <a:pt x="3045" y="15040"/>
                  </a:lnTo>
                  <a:lnTo>
                    <a:pt x="3045" y="15187"/>
                  </a:lnTo>
                  <a:lnTo>
                    <a:pt x="3082" y="15370"/>
                  </a:lnTo>
                  <a:lnTo>
                    <a:pt x="3192" y="15480"/>
                  </a:lnTo>
                  <a:lnTo>
                    <a:pt x="3302" y="15590"/>
                  </a:lnTo>
                  <a:lnTo>
                    <a:pt x="3412" y="15627"/>
                  </a:lnTo>
                  <a:lnTo>
                    <a:pt x="3485" y="15590"/>
                  </a:lnTo>
                  <a:lnTo>
                    <a:pt x="3522" y="15553"/>
                  </a:lnTo>
                  <a:lnTo>
                    <a:pt x="3559" y="15553"/>
                  </a:lnTo>
                  <a:lnTo>
                    <a:pt x="4072" y="15700"/>
                  </a:lnTo>
                  <a:lnTo>
                    <a:pt x="3999" y="15810"/>
                  </a:lnTo>
                  <a:lnTo>
                    <a:pt x="3926" y="15957"/>
                  </a:lnTo>
                  <a:lnTo>
                    <a:pt x="3926" y="16140"/>
                  </a:lnTo>
                  <a:lnTo>
                    <a:pt x="3926" y="16324"/>
                  </a:lnTo>
                  <a:lnTo>
                    <a:pt x="3999" y="16507"/>
                  </a:lnTo>
                  <a:lnTo>
                    <a:pt x="4072" y="16654"/>
                  </a:lnTo>
                  <a:lnTo>
                    <a:pt x="4146" y="16801"/>
                  </a:lnTo>
                  <a:lnTo>
                    <a:pt x="4292" y="16874"/>
                  </a:lnTo>
                  <a:lnTo>
                    <a:pt x="4256" y="16947"/>
                  </a:lnTo>
                  <a:lnTo>
                    <a:pt x="4292" y="17021"/>
                  </a:lnTo>
                  <a:lnTo>
                    <a:pt x="4329" y="17057"/>
                  </a:lnTo>
                  <a:lnTo>
                    <a:pt x="4402" y="17094"/>
                  </a:lnTo>
                  <a:lnTo>
                    <a:pt x="4586" y="17167"/>
                  </a:lnTo>
                  <a:lnTo>
                    <a:pt x="4806" y="17277"/>
                  </a:lnTo>
                  <a:lnTo>
                    <a:pt x="5283" y="17388"/>
                  </a:lnTo>
                  <a:lnTo>
                    <a:pt x="5393" y="17424"/>
                  </a:lnTo>
                  <a:lnTo>
                    <a:pt x="5576" y="17461"/>
                  </a:lnTo>
                  <a:lnTo>
                    <a:pt x="6310" y="17681"/>
                  </a:lnTo>
                  <a:lnTo>
                    <a:pt x="6677" y="17754"/>
                  </a:lnTo>
                  <a:lnTo>
                    <a:pt x="6860" y="17791"/>
                  </a:lnTo>
                  <a:lnTo>
                    <a:pt x="7044" y="17754"/>
                  </a:lnTo>
                  <a:lnTo>
                    <a:pt x="7117" y="17718"/>
                  </a:lnTo>
                  <a:lnTo>
                    <a:pt x="7154" y="17681"/>
                  </a:lnTo>
                  <a:lnTo>
                    <a:pt x="7154" y="17608"/>
                  </a:lnTo>
                  <a:lnTo>
                    <a:pt x="7117" y="17534"/>
                  </a:lnTo>
                  <a:lnTo>
                    <a:pt x="7447" y="17204"/>
                  </a:lnTo>
                  <a:lnTo>
                    <a:pt x="7594" y="17021"/>
                  </a:lnTo>
                  <a:lnTo>
                    <a:pt x="7740" y="16837"/>
                  </a:lnTo>
                  <a:lnTo>
                    <a:pt x="8327" y="17021"/>
                  </a:lnTo>
                  <a:lnTo>
                    <a:pt x="8437" y="17021"/>
                  </a:lnTo>
                  <a:lnTo>
                    <a:pt x="8547" y="16984"/>
                  </a:lnTo>
                  <a:lnTo>
                    <a:pt x="8731" y="16911"/>
                  </a:lnTo>
                  <a:lnTo>
                    <a:pt x="8914" y="16764"/>
                  </a:lnTo>
                  <a:lnTo>
                    <a:pt x="9098" y="16581"/>
                  </a:lnTo>
                  <a:lnTo>
                    <a:pt x="9208" y="16360"/>
                  </a:lnTo>
                  <a:lnTo>
                    <a:pt x="9281" y="16140"/>
                  </a:lnTo>
                  <a:lnTo>
                    <a:pt x="9318" y="15884"/>
                  </a:lnTo>
                  <a:lnTo>
                    <a:pt x="9281" y="15700"/>
                  </a:lnTo>
                  <a:lnTo>
                    <a:pt x="9208" y="15590"/>
                  </a:lnTo>
                  <a:lnTo>
                    <a:pt x="9171" y="15517"/>
                  </a:lnTo>
                  <a:lnTo>
                    <a:pt x="9244" y="15407"/>
                  </a:lnTo>
                  <a:lnTo>
                    <a:pt x="9354" y="15260"/>
                  </a:lnTo>
                  <a:lnTo>
                    <a:pt x="9391" y="15113"/>
                  </a:lnTo>
                  <a:lnTo>
                    <a:pt x="9428" y="15003"/>
                  </a:lnTo>
                  <a:lnTo>
                    <a:pt x="9501" y="14930"/>
                  </a:lnTo>
                  <a:lnTo>
                    <a:pt x="9575" y="14857"/>
                  </a:lnTo>
                  <a:lnTo>
                    <a:pt x="9575" y="14783"/>
                  </a:lnTo>
                  <a:lnTo>
                    <a:pt x="9538" y="14673"/>
                  </a:lnTo>
                  <a:lnTo>
                    <a:pt x="9391" y="14526"/>
                  </a:lnTo>
                  <a:lnTo>
                    <a:pt x="9244" y="14380"/>
                  </a:lnTo>
                  <a:lnTo>
                    <a:pt x="9244" y="14050"/>
                  </a:lnTo>
                  <a:lnTo>
                    <a:pt x="9318" y="13683"/>
                  </a:lnTo>
                  <a:lnTo>
                    <a:pt x="9428" y="13353"/>
                  </a:lnTo>
                  <a:lnTo>
                    <a:pt x="9538" y="13059"/>
                  </a:lnTo>
                  <a:lnTo>
                    <a:pt x="9721" y="12766"/>
                  </a:lnTo>
                  <a:lnTo>
                    <a:pt x="9905" y="12472"/>
                  </a:lnTo>
                  <a:lnTo>
                    <a:pt x="10308" y="11885"/>
                  </a:lnTo>
                  <a:lnTo>
                    <a:pt x="10785" y="11335"/>
                  </a:lnTo>
                  <a:lnTo>
                    <a:pt x="11299" y="10822"/>
                  </a:lnTo>
                  <a:lnTo>
                    <a:pt x="11775" y="10308"/>
                  </a:lnTo>
                  <a:lnTo>
                    <a:pt x="12179" y="9758"/>
                  </a:lnTo>
                  <a:lnTo>
                    <a:pt x="12362" y="9501"/>
                  </a:lnTo>
                  <a:lnTo>
                    <a:pt x="12546" y="9208"/>
                  </a:lnTo>
                  <a:lnTo>
                    <a:pt x="12656" y="8951"/>
                  </a:lnTo>
                  <a:lnTo>
                    <a:pt x="12803" y="8657"/>
                  </a:lnTo>
                  <a:lnTo>
                    <a:pt x="12876" y="8364"/>
                  </a:lnTo>
                  <a:lnTo>
                    <a:pt x="12949" y="8034"/>
                  </a:lnTo>
                  <a:lnTo>
                    <a:pt x="12986" y="7740"/>
                  </a:lnTo>
                  <a:lnTo>
                    <a:pt x="13023" y="7447"/>
                  </a:lnTo>
                  <a:lnTo>
                    <a:pt x="13023" y="6823"/>
                  </a:lnTo>
                  <a:lnTo>
                    <a:pt x="12913" y="6236"/>
                  </a:lnTo>
                  <a:lnTo>
                    <a:pt x="12729" y="5613"/>
                  </a:lnTo>
                  <a:lnTo>
                    <a:pt x="12436" y="5026"/>
                  </a:lnTo>
                  <a:lnTo>
                    <a:pt x="12252" y="4769"/>
                  </a:lnTo>
                  <a:lnTo>
                    <a:pt x="12069" y="4476"/>
                  </a:lnTo>
                  <a:lnTo>
                    <a:pt x="11849" y="4256"/>
                  </a:lnTo>
                  <a:lnTo>
                    <a:pt x="11629" y="3999"/>
                  </a:lnTo>
                  <a:lnTo>
                    <a:pt x="11372" y="3815"/>
                  </a:lnTo>
                  <a:lnTo>
                    <a:pt x="11115" y="3595"/>
                  </a:lnTo>
                  <a:lnTo>
                    <a:pt x="10565" y="3265"/>
                  </a:lnTo>
                  <a:lnTo>
                    <a:pt x="9978" y="3008"/>
                  </a:lnTo>
                  <a:lnTo>
                    <a:pt x="9354" y="2825"/>
                  </a:lnTo>
                  <a:lnTo>
                    <a:pt x="8694" y="2715"/>
                  </a:lnTo>
                  <a:lnTo>
                    <a:pt x="8034" y="267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7"/>
            <p:cNvSpPr/>
            <p:nvPr/>
          </p:nvSpPr>
          <p:spPr>
            <a:xfrm>
              <a:off x="6244725" y="2547975"/>
              <a:ext cx="185275" cy="404450"/>
            </a:xfrm>
            <a:custGeom>
              <a:avLst/>
              <a:gdLst/>
              <a:ahLst/>
              <a:cxnLst/>
              <a:rect l="l" t="t" r="r" b="b"/>
              <a:pathLst>
                <a:path w="7411" h="16178" extrusionOk="0">
                  <a:moveTo>
                    <a:pt x="3339" y="147"/>
                  </a:moveTo>
                  <a:lnTo>
                    <a:pt x="3229" y="441"/>
                  </a:lnTo>
                  <a:lnTo>
                    <a:pt x="3155" y="734"/>
                  </a:lnTo>
                  <a:lnTo>
                    <a:pt x="3119" y="1358"/>
                  </a:lnTo>
                  <a:lnTo>
                    <a:pt x="3082" y="2972"/>
                  </a:lnTo>
                  <a:lnTo>
                    <a:pt x="3119" y="4476"/>
                  </a:lnTo>
                  <a:lnTo>
                    <a:pt x="3119" y="5283"/>
                  </a:lnTo>
                  <a:lnTo>
                    <a:pt x="3119" y="5576"/>
                  </a:lnTo>
                  <a:lnTo>
                    <a:pt x="3155" y="5723"/>
                  </a:lnTo>
                  <a:lnTo>
                    <a:pt x="3229" y="5870"/>
                  </a:lnTo>
                  <a:lnTo>
                    <a:pt x="3265" y="5906"/>
                  </a:lnTo>
                  <a:lnTo>
                    <a:pt x="3339" y="5943"/>
                  </a:lnTo>
                  <a:lnTo>
                    <a:pt x="3375" y="5943"/>
                  </a:lnTo>
                  <a:lnTo>
                    <a:pt x="3449" y="5870"/>
                  </a:lnTo>
                  <a:lnTo>
                    <a:pt x="3486" y="5760"/>
                  </a:lnTo>
                  <a:lnTo>
                    <a:pt x="3522" y="5649"/>
                  </a:lnTo>
                  <a:lnTo>
                    <a:pt x="3522" y="5393"/>
                  </a:lnTo>
                  <a:lnTo>
                    <a:pt x="3522" y="4586"/>
                  </a:lnTo>
                  <a:lnTo>
                    <a:pt x="3486" y="2972"/>
                  </a:lnTo>
                  <a:lnTo>
                    <a:pt x="3522" y="1504"/>
                  </a:lnTo>
                  <a:lnTo>
                    <a:pt x="3522" y="808"/>
                  </a:lnTo>
                  <a:lnTo>
                    <a:pt x="3486" y="477"/>
                  </a:lnTo>
                  <a:lnTo>
                    <a:pt x="3412" y="294"/>
                  </a:lnTo>
                  <a:lnTo>
                    <a:pt x="3375" y="147"/>
                  </a:lnTo>
                  <a:close/>
                  <a:moveTo>
                    <a:pt x="1725" y="1"/>
                  </a:moveTo>
                  <a:lnTo>
                    <a:pt x="1688" y="37"/>
                  </a:lnTo>
                  <a:lnTo>
                    <a:pt x="1615" y="147"/>
                  </a:lnTo>
                  <a:lnTo>
                    <a:pt x="1578" y="294"/>
                  </a:lnTo>
                  <a:lnTo>
                    <a:pt x="1541" y="624"/>
                  </a:lnTo>
                  <a:lnTo>
                    <a:pt x="1578" y="1284"/>
                  </a:lnTo>
                  <a:lnTo>
                    <a:pt x="1615" y="2898"/>
                  </a:lnTo>
                  <a:lnTo>
                    <a:pt x="1725" y="6236"/>
                  </a:lnTo>
                  <a:lnTo>
                    <a:pt x="1761" y="6346"/>
                  </a:lnTo>
                  <a:lnTo>
                    <a:pt x="1798" y="6383"/>
                  </a:lnTo>
                  <a:lnTo>
                    <a:pt x="1872" y="6420"/>
                  </a:lnTo>
                  <a:lnTo>
                    <a:pt x="1945" y="6456"/>
                  </a:lnTo>
                  <a:lnTo>
                    <a:pt x="2018" y="6420"/>
                  </a:lnTo>
                  <a:lnTo>
                    <a:pt x="2092" y="6383"/>
                  </a:lnTo>
                  <a:lnTo>
                    <a:pt x="2165" y="6346"/>
                  </a:lnTo>
                  <a:lnTo>
                    <a:pt x="2165" y="6236"/>
                  </a:lnTo>
                  <a:lnTo>
                    <a:pt x="2165" y="5980"/>
                  </a:lnTo>
                  <a:lnTo>
                    <a:pt x="2165" y="5943"/>
                  </a:lnTo>
                  <a:lnTo>
                    <a:pt x="2055" y="3008"/>
                  </a:lnTo>
                  <a:lnTo>
                    <a:pt x="1982" y="1394"/>
                  </a:lnTo>
                  <a:lnTo>
                    <a:pt x="1945" y="587"/>
                  </a:lnTo>
                  <a:lnTo>
                    <a:pt x="1908" y="294"/>
                  </a:lnTo>
                  <a:lnTo>
                    <a:pt x="1872" y="147"/>
                  </a:lnTo>
                  <a:lnTo>
                    <a:pt x="1761" y="37"/>
                  </a:lnTo>
                  <a:lnTo>
                    <a:pt x="1725" y="1"/>
                  </a:lnTo>
                  <a:close/>
                  <a:moveTo>
                    <a:pt x="4953" y="184"/>
                  </a:moveTo>
                  <a:lnTo>
                    <a:pt x="4879" y="221"/>
                  </a:lnTo>
                  <a:lnTo>
                    <a:pt x="4843" y="257"/>
                  </a:lnTo>
                  <a:lnTo>
                    <a:pt x="4843" y="331"/>
                  </a:lnTo>
                  <a:lnTo>
                    <a:pt x="4769" y="1101"/>
                  </a:lnTo>
                  <a:lnTo>
                    <a:pt x="4733" y="1908"/>
                  </a:lnTo>
                  <a:lnTo>
                    <a:pt x="4733" y="3522"/>
                  </a:lnTo>
                  <a:lnTo>
                    <a:pt x="4733" y="5136"/>
                  </a:lnTo>
                  <a:lnTo>
                    <a:pt x="4696" y="5870"/>
                  </a:lnTo>
                  <a:lnTo>
                    <a:pt x="4696" y="6273"/>
                  </a:lnTo>
                  <a:lnTo>
                    <a:pt x="4769" y="6640"/>
                  </a:lnTo>
                  <a:lnTo>
                    <a:pt x="4806" y="6713"/>
                  </a:lnTo>
                  <a:lnTo>
                    <a:pt x="4916" y="6750"/>
                  </a:lnTo>
                  <a:lnTo>
                    <a:pt x="5026" y="6713"/>
                  </a:lnTo>
                  <a:lnTo>
                    <a:pt x="5100" y="6640"/>
                  </a:lnTo>
                  <a:lnTo>
                    <a:pt x="5173" y="6273"/>
                  </a:lnTo>
                  <a:lnTo>
                    <a:pt x="5173" y="5870"/>
                  </a:lnTo>
                  <a:lnTo>
                    <a:pt x="5136" y="5136"/>
                  </a:lnTo>
                  <a:lnTo>
                    <a:pt x="5136" y="3522"/>
                  </a:lnTo>
                  <a:lnTo>
                    <a:pt x="5173" y="1908"/>
                  </a:lnTo>
                  <a:lnTo>
                    <a:pt x="5136" y="1138"/>
                  </a:lnTo>
                  <a:lnTo>
                    <a:pt x="5100" y="331"/>
                  </a:lnTo>
                  <a:lnTo>
                    <a:pt x="5100" y="257"/>
                  </a:lnTo>
                  <a:lnTo>
                    <a:pt x="5063" y="221"/>
                  </a:lnTo>
                  <a:lnTo>
                    <a:pt x="4953" y="184"/>
                  </a:lnTo>
                  <a:close/>
                  <a:moveTo>
                    <a:pt x="6273" y="2678"/>
                  </a:moveTo>
                  <a:lnTo>
                    <a:pt x="6273" y="2715"/>
                  </a:lnTo>
                  <a:lnTo>
                    <a:pt x="6200" y="3008"/>
                  </a:lnTo>
                  <a:lnTo>
                    <a:pt x="6163" y="3302"/>
                  </a:lnTo>
                  <a:lnTo>
                    <a:pt x="6127" y="3925"/>
                  </a:lnTo>
                  <a:lnTo>
                    <a:pt x="6127" y="5173"/>
                  </a:lnTo>
                  <a:lnTo>
                    <a:pt x="6090" y="7667"/>
                  </a:lnTo>
                  <a:lnTo>
                    <a:pt x="6090" y="7887"/>
                  </a:lnTo>
                  <a:lnTo>
                    <a:pt x="6127" y="7960"/>
                  </a:lnTo>
                  <a:lnTo>
                    <a:pt x="6163" y="8034"/>
                  </a:lnTo>
                  <a:lnTo>
                    <a:pt x="6237" y="8070"/>
                  </a:lnTo>
                  <a:lnTo>
                    <a:pt x="6383" y="8070"/>
                  </a:lnTo>
                  <a:lnTo>
                    <a:pt x="6457" y="8034"/>
                  </a:lnTo>
                  <a:lnTo>
                    <a:pt x="6493" y="7960"/>
                  </a:lnTo>
                  <a:lnTo>
                    <a:pt x="6530" y="7887"/>
                  </a:lnTo>
                  <a:lnTo>
                    <a:pt x="6530" y="5283"/>
                  </a:lnTo>
                  <a:lnTo>
                    <a:pt x="6530" y="3962"/>
                  </a:lnTo>
                  <a:lnTo>
                    <a:pt x="6493" y="3339"/>
                  </a:lnTo>
                  <a:lnTo>
                    <a:pt x="6457" y="3008"/>
                  </a:lnTo>
                  <a:lnTo>
                    <a:pt x="6383" y="2715"/>
                  </a:lnTo>
                  <a:lnTo>
                    <a:pt x="6347" y="2678"/>
                  </a:lnTo>
                  <a:close/>
                  <a:moveTo>
                    <a:pt x="3265" y="7887"/>
                  </a:moveTo>
                  <a:lnTo>
                    <a:pt x="3082" y="8107"/>
                  </a:lnTo>
                  <a:lnTo>
                    <a:pt x="2862" y="8291"/>
                  </a:lnTo>
                  <a:lnTo>
                    <a:pt x="2679" y="8401"/>
                  </a:lnTo>
                  <a:lnTo>
                    <a:pt x="2458" y="8474"/>
                  </a:lnTo>
                  <a:lnTo>
                    <a:pt x="2458" y="8474"/>
                  </a:lnTo>
                  <a:lnTo>
                    <a:pt x="2605" y="8291"/>
                  </a:lnTo>
                  <a:lnTo>
                    <a:pt x="2752" y="8144"/>
                  </a:lnTo>
                  <a:lnTo>
                    <a:pt x="2972" y="7997"/>
                  </a:lnTo>
                  <a:lnTo>
                    <a:pt x="3192" y="7924"/>
                  </a:lnTo>
                  <a:lnTo>
                    <a:pt x="3265" y="7887"/>
                  </a:lnTo>
                  <a:close/>
                  <a:moveTo>
                    <a:pt x="4806" y="9501"/>
                  </a:moveTo>
                  <a:lnTo>
                    <a:pt x="4513" y="9538"/>
                  </a:lnTo>
                  <a:lnTo>
                    <a:pt x="4329" y="9574"/>
                  </a:lnTo>
                  <a:lnTo>
                    <a:pt x="4072" y="9574"/>
                  </a:lnTo>
                  <a:lnTo>
                    <a:pt x="4072" y="9611"/>
                  </a:lnTo>
                  <a:lnTo>
                    <a:pt x="4072" y="9684"/>
                  </a:lnTo>
                  <a:lnTo>
                    <a:pt x="4109" y="9758"/>
                  </a:lnTo>
                  <a:lnTo>
                    <a:pt x="4146" y="9831"/>
                  </a:lnTo>
                  <a:lnTo>
                    <a:pt x="4219" y="9868"/>
                  </a:lnTo>
                  <a:lnTo>
                    <a:pt x="4293" y="9905"/>
                  </a:lnTo>
                  <a:lnTo>
                    <a:pt x="4476" y="9941"/>
                  </a:lnTo>
                  <a:lnTo>
                    <a:pt x="4659" y="9905"/>
                  </a:lnTo>
                  <a:lnTo>
                    <a:pt x="4806" y="9941"/>
                  </a:lnTo>
                  <a:lnTo>
                    <a:pt x="4953" y="9978"/>
                  </a:lnTo>
                  <a:lnTo>
                    <a:pt x="5100" y="10015"/>
                  </a:lnTo>
                  <a:lnTo>
                    <a:pt x="5246" y="10125"/>
                  </a:lnTo>
                  <a:lnTo>
                    <a:pt x="5320" y="10235"/>
                  </a:lnTo>
                  <a:lnTo>
                    <a:pt x="5430" y="10381"/>
                  </a:lnTo>
                  <a:lnTo>
                    <a:pt x="5466" y="10528"/>
                  </a:lnTo>
                  <a:lnTo>
                    <a:pt x="5503" y="10675"/>
                  </a:lnTo>
                  <a:lnTo>
                    <a:pt x="5540" y="10748"/>
                  </a:lnTo>
                  <a:lnTo>
                    <a:pt x="5613" y="10822"/>
                  </a:lnTo>
                  <a:lnTo>
                    <a:pt x="5833" y="10822"/>
                  </a:lnTo>
                  <a:lnTo>
                    <a:pt x="5907" y="10748"/>
                  </a:lnTo>
                  <a:lnTo>
                    <a:pt x="5943" y="10711"/>
                  </a:lnTo>
                  <a:lnTo>
                    <a:pt x="5980" y="10601"/>
                  </a:lnTo>
                  <a:lnTo>
                    <a:pt x="5907" y="10308"/>
                  </a:lnTo>
                  <a:lnTo>
                    <a:pt x="5760" y="10051"/>
                  </a:lnTo>
                  <a:lnTo>
                    <a:pt x="5576" y="9831"/>
                  </a:lnTo>
                  <a:lnTo>
                    <a:pt x="5356" y="9648"/>
                  </a:lnTo>
                  <a:lnTo>
                    <a:pt x="5100" y="9538"/>
                  </a:lnTo>
                  <a:lnTo>
                    <a:pt x="4806" y="9501"/>
                  </a:lnTo>
                  <a:close/>
                  <a:moveTo>
                    <a:pt x="4879" y="8547"/>
                  </a:moveTo>
                  <a:lnTo>
                    <a:pt x="5136" y="8621"/>
                  </a:lnTo>
                  <a:lnTo>
                    <a:pt x="5393" y="8731"/>
                  </a:lnTo>
                  <a:lnTo>
                    <a:pt x="5650" y="8877"/>
                  </a:lnTo>
                  <a:lnTo>
                    <a:pt x="5907" y="9061"/>
                  </a:lnTo>
                  <a:lnTo>
                    <a:pt x="6090" y="9244"/>
                  </a:lnTo>
                  <a:lnTo>
                    <a:pt x="6310" y="9464"/>
                  </a:lnTo>
                  <a:lnTo>
                    <a:pt x="6457" y="9684"/>
                  </a:lnTo>
                  <a:lnTo>
                    <a:pt x="6603" y="9941"/>
                  </a:lnTo>
                  <a:lnTo>
                    <a:pt x="6714" y="10198"/>
                  </a:lnTo>
                  <a:lnTo>
                    <a:pt x="6787" y="10491"/>
                  </a:lnTo>
                  <a:lnTo>
                    <a:pt x="6860" y="10748"/>
                  </a:lnTo>
                  <a:lnTo>
                    <a:pt x="6934" y="11078"/>
                  </a:lnTo>
                  <a:lnTo>
                    <a:pt x="6934" y="11372"/>
                  </a:lnTo>
                  <a:lnTo>
                    <a:pt x="6934" y="11665"/>
                  </a:lnTo>
                  <a:lnTo>
                    <a:pt x="6934" y="11995"/>
                  </a:lnTo>
                  <a:lnTo>
                    <a:pt x="6824" y="12619"/>
                  </a:lnTo>
                  <a:lnTo>
                    <a:pt x="6677" y="13206"/>
                  </a:lnTo>
                  <a:lnTo>
                    <a:pt x="6530" y="13499"/>
                  </a:lnTo>
                  <a:lnTo>
                    <a:pt x="6383" y="13793"/>
                  </a:lnTo>
                  <a:lnTo>
                    <a:pt x="6310" y="13939"/>
                  </a:lnTo>
                  <a:lnTo>
                    <a:pt x="6163" y="14050"/>
                  </a:lnTo>
                  <a:lnTo>
                    <a:pt x="5907" y="14270"/>
                  </a:lnTo>
                  <a:lnTo>
                    <a:pt x="5540" y="14526"/>
                  </a:lnTo>
                  <a:lnTo>
                    <a:pt x="5173" y="14857"/>
                  </a:lnTo>
                  <a:lnTo>
                    <a:pt x="5026" y="14967"/>
                  </a:lnTo>
                  <a:lnTo>
                    <a:pt x="4659" y="15187"/>
                  </a:lnTo>
                  <a:lnTo>
                    <a:pt x="4659" y="15187"/>
                  </a:lnTo>
                  <a:lnTo>
                    <a:pt x="4806" y="14857"/>
                  </a:lnTo>
                  <a:lnTo>
                    <a:pt x="4916" y="14636"/>
                  </a:lnTo>
                  <a:lnTo>
                    <a:pt x="4953" y="14490"/>
                  </a:lnTo>
                  <a:lnTo>
                    <a:pt x="4989" y="14380"/>
                  </a:lnTo>
                  <a:lnTo>
                    <a:pt x="4953" y="14270"/>
                  </a:lnTo>
                  <a:lnTo>
                    <a:pt x="4916" y="14160"/>
                  </a:lnTo>
                  <a:lnTo>
                    <a:pt x="4843" y="14123"/>
                  </a:lnTo>
                  <a:lnTo>
                    <a:pt x="4659" y="14123"/>
                  </a:lnTo>
                  <a:lnTo>
                    <a:pt x="4586" y="14160"/>
                  </a:lnTo>
                  <a:lnTo>
                    <a:pt x="4549" y="14233"/>
                  </a:lnTo>
                  <a:lnTo>
                    <a:pt x="4513" y="14343"/>
                  </a:lnTo>
                  <a:lnTo>
                    <a:pt x="4549" y="14453"/>
                  </a:lnTo>
                  <a:lnTo>
                    <a:pt x="4513" y="14526"/>
                  </a:lnTo>
                  <a:lnTo>
                    <a:pt x="4439" y="14783"/>
                  </a:lnTo>
                  <a:lnTo>
                    <a:pt x="4366" y="15003"/>
                  </a:lnTo>
                  <a:lnTo>
                    <a:pt x="4329" y="15260"/>
                  </a:lnTo>
                  <a:lnTo>
                    <a:pt x="4366" y="15333"/>
                  </a:lnTo>
                  <a:lnTo>
                    <a:pt x="4293" y="15370"/>
                  </a:lnTo>
                  <a:lnTo>
                    <a:pt x="3999" y="15480"/>
                  </a:lnTo>
                  <a:lnTo>
                    <a:pt x="3632" y="15590"/>
                  </a:lnTo>
                  <a:lnTo>
                    <a:pt x="3816" y="15333"/>
                  </a:lnTo>
                  <a:lnTo>
                    <a:pt x="4109" y="14746"/>
                  </a:lnTo>
                  <a:lnTo>
                    <a:pt x="4109" y="14673"/>
                  </a:lnTo>
                  <a:lnTo>
                    <a:pt x="4109" y="14600"/>
                  </a:lnTo>
                  <a:lnTo>
                    <a:pt x="4072" y="14526"/>
                  </a:lnTo>
                  <a:lnTo>
                    <a:pt x="4036" y="14490"/>
                  </a:lnTo>
                  <a:lnTo>
                    <a:pt x="3962" y="14453"/>
                  </a:lnTo>
                  <a:lnTo>
                    <a:pt x="3889" y="14453"/>
                  </a:lnTo>
                  <a:lnTo>
                    <a:pt x="3816" y="14490"/>
                  </a:lnTo>
                  <a:lnTo>
                    <a:pt x="3779" y="14563"/>
                  </a:lnTo>
                  <a:lnTo>
                    <a:pt x="3486" y="15150"/>
                  </a:lnTo>
                  <a:lnTo>
                    <a:pt x="3339" y="15407"/>
                  </a:lnTo>
                  <a:lnTo>
                    <a:pt x="3229" y="15663"/>
                  </a:lnTo>
                  <a:lnTo>
                    <a:pt x="2899" y="15700"/>
                  </a:lnTo>
                  <a:lnTo>
                    <a:pt x="2532" y="15627"/>
                  </a:lnTo>
                  <a:lnTo>
                    <a:pt x="2752" y="15407"/>
                  </a:lnTo>
                  <a:lnTo>
                    <a:pt x="2935" y="15187"/>
                  </a:lnTo>
                  <a:lnTo>
                    <a:pt x="3119" y="14893"/>
                  </a:lnTo>
                  <a:lnTo>
                    <a:pt x="3265" y="14600"/>
                  </a:lnTo>
                  <a:lnTo>
                    <a:pt x="3339" y="14600"/>
                  </a:lnTo>
                  <a:lnTo>
                    <a:pt x="3375" y="14526"/>
                  </a:lnTo>
                  <a:lnTo>
                    <a:pt x="3412" y="14490"/>
                  </a:lnTo>
                  <a:lnTo>
                    <a:pt x="3449" y="14380"/>
                  </a:lnTo>
                  <a:lnTo>
                    <a:pt x="3412" y="14343"/>
                  </a:lnTo>
                  <a:lnTo>
                    <a:pt x="3412" y="14270"/>
                  </a:lnTo>
                  <a:lnTo>
                    <a:pt x="3339" y="14233"/>
                  </a:lnTo>
                  <a:lnTo>
                    <a:pt x="3229" y="14196"/>
                  </a:lnTo>
                  <a:lnTo>
                    <a:pt x="3155" y="14196"/>
                  </a:lnTo>
                  <a:lnTo>
                    <a:pt x="3045" y="14233"/>
                  </a:lnTo>
                  <a:lnTo>
                    <a:pt x="2935" y="14380"/>
                  </a:lnTo>
                  <a:lnTo>
                    <a:pt x="2752" y="14673"/>
                  </a:lnTo>
                  <a:lnTo>
                    <a:pt x="2495" y="15077"/>
                  </a:lnTo>
                  <a:lnTo>
                    <a:pt x="2238" y="15443"/>
                  </a:lnTo>
                  <a:lnTo>
                    <a:pt x="2202" y="15553"/>
                  </a:lnTo>
                  <a:lnTo>
                    <a:pt x="1908" y="15370"/>
                  </a:lnTo>
                  <a:lnTo>
                    <a:pt x="1615" y="15187"/>
                  </a:lnTo>
                  <a:lnTo>
                    <a:pt x="1761" y="15077"/>
                  </a:lnTo>
                  <a:lnTo>
                    <a:pt x="1872" y="14967"/>
                  </a:lnTo>
                  <a:lnTo>
                    <a:pt x="2238" y="14563"/>
                  </a:lnTo>
                  <a:lnTo>
                    <a:pt x="2568" y="14196"/>
                  </a:lnTo>
                  <a:lnTo>
                    <a:pt x="2715" y="13976"/>
                  </a:lnTo>
                  <a:lnTo>
                    <a:pt x="2789" y="13756"/>
                  </a:lnTo>
                  <a:lnTo>
                    <a:pt x="2789" y="13683"/>
                  </a:lnTo>
                  <a:lnTo>
                    <a:pt x="2752" y="13609"/>
                  </a:lnTo>
                  <a:lnTo>
                    <a:pt x="2642" y="13609"/>
                  </a:lnTo>
                  <a:lnTo>
                    <a:pt x="2422" y="13719"/>
                  </a:lnTo>
                  <a:lnTo>
                    <a:pt x="2238" y="13866"/>
                  </a:lnTo>
                  <a:lnTo>
                    <a:pt x="1945" y="14233"/>
                  </a:lnTo>
                  <a:lnTo>
                    <a:pt x="1578" y="14673"/>
                  </a:lnTo>
                  <a:lnTo>
                    <a:pt x="1505" y="14820"/>
                  </a:lnTo>
                  <a:lnTo>
                    <a:pt x="1431" y="15003"/>
                  </a:lnTo>
                  <a:lnTo>
                    <a:pt x="1138" y="14636"/>
                  </a:lnTo>
                  <a:lnTo>
                    <a:pt x="1468" y="14306"/>
                  </a:lnTo>
                  <a:lnTo>
                    <a:pt x="1761" y="13939"/>
                  </a:lnTo>
                  <a:lnTo>
                    <a:pt x="2312" y="13206"/>
                  </a:lnTo>
                  <a:lnTo>
                    <a:pt x="2312" y="13132"/>
                  </a:lnTo>
                  <a:lnTo>
                    <a:pt x="2312" y="13059"/>
                  </a:lnTo>
                  <a:lnTo>
                    <a:pt x="2238" y="12949"/>
                  </a:lnTo>
                  <a:lnTo>
                    <a:pt x="2202" y="12912"/>
                  </a:lnTo>
                  <a:lnTo>
                    <a:pt x="2055" y="12912"/>
                  </a:lnTo>
                  <a:lnTo>
                    <a:pt x="1982" y="12949"/>
                  </a:lnTo>
                  <a:lnTo>
                    <a:pt x="1431" y="13646"/>
                  </a:lnTo>
                  <a:lnTo>
                    <a:pt x="1211" y="14013"/>
                  </a:lnTo>
                  <a:lnTo>
                    <a:pt x="991" y="14380"/>
                  </a:lnTo>
                  <a:lnTo>
                    <a:pt x="844" y="14050"/>
                  </a:lnTo>
                  <a:lnTo>
                    <a:pt x="698" y="13719"/>
                  </a:lnTo>
                  <a:lnTo>
                    <a:pt x="1028" y="13426"/>
                  </a:lnTo>
                  <a:lnTo>
                    <a:pt x="1358" y="13096"/>
                  </a:lnTo>
                  <a:lnTo>
                    <a:pt x="1872" y="12436"/>
                  </a:lnTo>
                  <a:lnTo>
                    <a:pt x="1908" y="12362"/>
                  </a:lnTo>
                  <a:lnTo>
                    <a:pt x="1908" y="12289"/>
                  </a:lnTo>
                  <a:lnTo>
                    <a:pt x="1872" y="12215"/>
                  </a:lnTo>
                  <a:lnTo>
                    <a:pt x="1835" y="12179"/>
                  </a:lnTo>
                  <a:lnTo>
                    <a:pt x="1761" y="12142"/>
                  </a:lnTo>
                  <a:lnTo>
                    <a:pt x="1688" y="12105"/>
                  </a:lnTo>
                  <a:lnTo>
                    <a:pt x="1615" y="12105"/>
                  </a:lnTo>
                  <a:lnTo>
                    <a:pt x="1541" y="12179"/>
                  </a:lnTo>
                  <a:lnTo>
                    <a:pt x="1065" y="12729"/>
                  </a:lnTo>
                  <a:lnTo>
                    <a:pt x="808" y="13022"/>
                  </a:lnTo>
                  <a:lnTo>
                    <a:pt x="624" y="13353"/>
                  </a:lnTo>
                  <a:lnTo>
                    <a:pt x="588" y="13206"/>
                  </a:lnTo>
                  <a:lnTo>
                    <a:pt x="551" y="12876"/>
                  </a:lnTo>
                  <a:lnTo>
                    <a:pt x="771" y="12656"/>
                  </a:lnTo>
                  <a:lnTo>
                    <a:pt x="1028" y="12399"/>
                  </a:lnTo>
                  <a:lnTo>
                    <a:pt x="1321" y="12069"/>
                  </a:lnTo>
                  <a:lnTo>
                    <a:pt x="1468" y="11885"/>
                  </a:lnTo>
                  <a:lnTo>
                    <a:pt x="1505" y="11775"/>
                  </a:lnTo>
                  <a:lnTo>
                    <a:pt x="1505" y="11665"/>
                  </a:lnTo>
                  <a:lnTo>
                    <a:pt x="1505" y="11592"/>
                  </a:lnTo>
                  <a:lnTo>
                    <a:pt x="1468" y="11555"/>
                  </a:lnTo>
                  <a:lnTo>
                    <a:pt x="1395" y="11518"/>
                  </a:lnTo>
                  <a:lnTo>
                    <a:pt x="1358" y="11555"/>
                  </a:lnTo>
                  <a:lnTo>
                    <a:pt x="1175" y="11629"/>
                  </a:lnTo>
                  <a:lnTo>
                    <a:pt x="1028" y="11775"/>
                  </a:lnTo>
                  <a:lnTo>
                    <a:pt x="771" y="12105"/>
                  </a:lnTo>
                  <a:lnTo>
                    <a:pt x="514" y="12436"/>
                  </a:lnTo>
                  <a:lnTo>
                    <a:pt x="514" y="11922"/>
                  </a:lnTo>
                  <a:lnTo>
                    <a:pt x="624" y="11812"/>
                  </a:lnTo>
                  <a:lnTo>
                    <a:pt x="734" y="11702"/>
                  </a:lnTo>
                  <a:lnTo>
                    <a:pt x="808" y="11482"/>
                  </a:lnTo>
                  <a:lnTo>
                    <a:pt x="991" y="11445"/>
                  </a:lnTo>
                  <a:lnTo>
                    <a:pt x="1138" y="11408"/>
                  </a:lnTo>
                  <a:lnTo>
                    <a:pt x="1248" y="11298"/>
                  </a:lnTo>
                  <a:lnTo>
                    <a:pt x="1358" y="11188"/>
                  </a:lnTo>
                  <a:lnTo>
                    <a:pt x="1468" y="11078"/>
                  </a:lnTo>
                  <a:lnTo>
                    <a:pt x="1505" y="10932"/>
                  </a:lnTo>
                  <a:lnTo>
                    <a:pt x="1505" y="10858"/>
                  </a:lnTo>
                  <a:lnTo>
                    <a:pt x="1505" y="10785"/>
                  </a:lnTo>
                  <a:lnTo>
                    <a:pt x="1468" y="10711"/>
                  </a:lnTo>
                  <a:lnTo>
                    <a:pt x="1395" y="10675"/>
                  </a:lnTo>
                  <a:lnTo>
                    <a:pt x="1175" y="10675"/>
                  </a:lnTo>
                  <a:lnTo>
                    <a:pt x="1101" y="10748"/>
                  </a:lnTo>
                  <a:lnTo>
                    <a:pt x="1065" y="10822"/>
                  </a:lnTo>
                  <a:lnTo>
                    <a:pt x="1028" y="10932"/>
                  </a:lnTo>
                  <a:lnTo>
                    <a:pt x="954" y="11005"/>
                  </a:lnTo>
                  <a:lnTo>
                    <a:pt x="844" y="11042"/>
                  </a:lnTo>
                  <a:lnTo>
                    <a:pt x="698" y="11078"/>
                  </a:lnTo>
                  <a:lnTo>
                    <a:pt x="881" y="10785"/>
                  </a:lnTo>
                  <a:lnTo>
                    <a:pt x="954" y="10675"/>
                  </a:lnTo>
                  <a:lnTo>
                    <a:pt x="1101" y="10565"/>
                  </a:lnTo>
                  <a:lnTo>
                    <a:pt x="1211" y="10455"/>
                  </a:lnTo>
                  <a:lnTo>
                    <a:pt x="1395" y="10418"/>
                  </a:lnTo>
                  <a:lnTo>
                    <a:pt x="1541" y="10345"/>
                  </a:lnTo>
                  <a:lnTo>
                    <a:pt x="1725" y="10345"/>
                  </a:lnTo>
                  <a:lnTo>
                    <a:pt x="2092" y="10308"/>
                  </a:lnTo>
                  <a:lnTo>
                    <a:pt x="2422" y="10271"/>
                  </a:lnTo>
                  <a:lnTo>
                    <a:pt x="2715" y="10161"/>
                  </a:lnTo>
                  <a:lnTo>
                    <a:pt x="3009" y="9978"/>
                  </a:lnTo>
                  <a:lnTo>
                    <a:pt x="3229" y="9721"/>
                  </a:lnTo>
                  <a:lnTo>
                    <a:pt x="3412" y="9464"/>
                  </a:lnTo>
                  <a:lnTo>
                    <a:pt x="3559" y="9171"/>
                  </a:lnTo>
                  <a:lnTo>
                    <a:pt x="3706" y="8841"/>
                  </a:lnTo>
                  <a:lnTo>
                    <a:pt x="3706" y="8804"/>
                  </a:lnTo>
                  <a:lnTo>
                    <a:pt x="3706" y="8767"/>
                  </a:lnTo>
                  <a:lnTo>
                    <a:pt x="3926" y="8731"/>
                  </a:lnTo>
                  <a:lnTo>
                    <a:pt x="4146" y="8657"/>
                  </a:lnTo>
                  <a:lnTo>
                    <a:pt x="4366" y="8584"/>
                  </a:lnTo>
                  <a:lnTo>
                    <a:pt x="4586" y="8547"/>
                  </a:lnTo>
                  <a:close/>
                  <a:moveTo>
                    <a:pt x="3265" y="7484"/>
                  </a:moveTo>
                  <a:lnTo>
                    <a:pt x="3009" y="7557"/>
                  </a:lnTo>
                  <a:lnTo>
                    <a:pt x="2789" y="7704"/>
                  </a:lnTo>
                  <a:lnTo>
                    <a:pt x="2568" y="7850"/>
                  </a:lnTo>
                  <a:lnTo>
                    <a:pt x="2422" y="7997"/>
                  </a:lnTo>
                  <a:lnTo>
                    <a:pt x="2275" y="8180"/>
                  </a:lnTo>
                  <a:lnTo>
                    <a:pt x="2165" y="8364"/>
                  </a:lnTo>
                  <a:lnTo>
                    <a:pt x="2092" y="8584"/>
                  </a:lnTo>
                  <a:lnTo>
                    <a:pt x="2018" y="8254"/>
                  </a:lnTo>
                  <a:lnTo>
                    <a:pt x="1945" y="7924"/>
                  </a:lnTo>
                  <a:lnTo>
                    <a:pt x="1872" y="7850"/>
                  </a:lnTo>
                  <a:lnTo>
                    <a:pt x="1835" y="7850"/>
                  </a:lnTo>
                  <a:lnTo>
                    <a:pt x="1761" y="7887"/>
                  </a:lnTo>
                  <a:lnTo>
                    <a:pt x="1688" y="7997"/>
                  </a:lnTo>
                  <a:lnTo>
                    <a:pt x="1651" y="8107"/>
                  </a:lnTo>
                  <a:lnTo>
                    <a:pt x="1615" y="8364"/>
                  </a:lnTo>
                  <a:lnTo>
                    <a:pt x="1651" y="8657"/>
                  </a:lnTo>
                  <a:lnTo>
                    <a:pt x="1725" y="8914"/>
                  </a:lnTo>
                  <a:lnTo>
                    <a:pt x="1872" y="9208"/>
                  </a:lnTo>
                  <a:lnTo>
                    <a:pt x="2055" y="9428"/>
                  </a:lnTo>
                  <a:lnTo>
                    <a:pt x="2275" y="9611"/>
                  </a:lnTo>
                  <a:lnTo>
                    <a:pt x="2495" y="9758"/>
                  </a:lnTo>
                  <a:lnTo>
                    <a:pt x="2312" y="9831"/>
                  </a:lnTo>
                  <a:lnTo>
                    <a:pt x="2128" y="9868"/>
                  </a:lnTo>
                  <a:lnTo>
                    <a:pt x="1688" y="9868"/>
                  </a:lnTo>
                  <a:lnTo>
                    <a:pt x="1468" y="9905"/>
                  </a:lnTo>
                  <a:lnTo>
                    <a:pt x="1248" y="9941"/>
                  </a:lnTo>
                  <a:lnTo>
                    <a:pt x="1065" y="10015"/>
                  </a:lnTo>
                  <a:lnTo>
                    <a:pt x="881" y="10125"/>
                  </a:lnTo>
                  <a:lnTo>
                    <a:pt x="588" y="10381"/>
                  </a:lnTo>
                  <a:lnTo>
                    <a:pt x="441" y="10528"/>
                  </a:lnTo>
                  <a:lnTo>
                    <a:pt x="331" y="10711"/>
                  </a:lnTo>
                  <a:lnTo>
                    <a:pt x="221" y="10932"/>
                  </a:lnTo>
                  <a:lnTo>
                    <a:pt x="147" y="11115"/>
                  </a:lnTo>
                  <a:lnTo>
                    <a:pt x="37" y="11592"/>
                  </a:lnTo>
                  <a:lnTo>
                    <a:pt x="1" y="12069"/>
                  </a:lnTo>
                  <a:lnTo>
                    <a:pt x="1" y="12546"/>
                  </a:lnTo>
                  <a:lnTo>
                    <a:pt x="74" y="13022"/>
                  </a:lnTo>
                  <a:lnTo>
                    <a:pt x="147" y="13463"/>
                  </a:lnTo>
                  <a:lnTo>
                    <a:pt x="258" y="13903"/>
                  </a:lnTo>
                  <a:lnTo>
                    <a:pt x="404" y="14270"/>
                  </a:lnTo>
                  <a:lnTo>
                    <a:pt x="588" y="14673"/>
                  </a:lnTo>
                  <a:lnTo>
                    <a:pt x="844" y="15040"/>
                  </a:lnTo>
                  <a:lnTo>
                    <a:pt x="1101" y="15333"/>
                  </a:lnTo>
                  <a:lnTo>
                    <a:pt x="1431" y="15627"/>
                  </a:lnTo>
                  <a:lnTo>
                    <a:pt x="1761" y="15847"/>
                  </a:lnTo>
                  <a:lnTo>
                    <a:pt x="2165" y="16030"/>
                  </a:lnTo>
                  <a:lnTo>
                    <a:pt x="2568" y="16140"/>
                  </a:lnTo>
                  <a:lnTo>
                    <a:pt x="2789" y="16177"/>
                  </a:lnTo>
                  <a:lnTo>
                    <a:pt x="3009" y="16177"/>
                  </a:lnTo>
                  <a:lnTo>
                    <a:pt x="3486" y="16140"/>
                  </a:lnTo>
                  <a:lnTo>
                    <a:pt x="3926" y="16030"/>
                  </a:lnTo>
                  <a:lnTo>
                    <a:pt x="4329" y="15884"/>
                  </a:lnTo>
                  <a:lnTo>
                    <a:pt x="4696" y="15700"/>
                  </a:lnTo>
                  <a:lnTo>
                    <a:pt x="5100" y="15517"/>
                  </a:lnTo>
                  <a:lnTo>
                    <a:pt x="5430" y="15297"/>
                  </a:lnTo>
                  <a:lnTo>
                    <a:pt x="5613" y="15150"/>
                  </a:lnTo>
                  <a:lnTo>
                    <a:pt x="5723" y="15003"/>
                  </a:lnTo>
                  <a:lnTo>
                    <a:pt x="6310" y="14490"/>
                  </a:lnTo>
                  <a:lnTo>
                    <a:pt x="6567" y="14270"/>
                  </a:lnTo>
                  <a:lnTo>
                    <a:pt x="6714" y="14160"/>
                  </a:lnTo>
                  <a:lnTo>
                    <a:pt x="6787" y="14013"/>
                  </a:lnTo>
                  <a:lnTo>
                    <a:pt x="6970" y="13683"/>
                  </a:lnTo>
                  <a:lnTo>
                    <a:pt x="7117" y="13316"/>
                  </a:lnTo>
                  <a:lnTo>
                    <a:pt x="7227" y="12949"/>
                  </a:lnTo>
                  <a:lnTo>
                    <a:pt x="7300" y="12619"/>
                  </a:lnTo>
                  <a:lnTo>
                    <a:pt x="7374" y="12252"/>
                  </a:lnTo>
                  <a:lnTo>
                    <a:pt x="7410" y="11885"/>
                  </a:lnTo>
                  <a:lnTo>
                    <a:pt x="7410" y="11518"/>
                  </a:lnTo>
                  <a:lnTo>
                    <a:pt x="7374" y="11152"/>
                  </a:lnTo>
                  <a:lnTo>
                    <a:pt x="7337" y="10785"/>
                  </a:lnTo>
                  <a:lnTo>
                    <a:pt x="7264" y="10418"/>
                  </a:lnTo>
                  <a:lnTo>
                    <a:pt x="7154" y="10125"/>
                  </a:lnTo>
                  <a:lnTo>
                    <a:pt x="7007" y="9794"/>
                  </a:lnTo>
                  <a:lnTo>
                    <a:pt x="6860" y="9538"/>
                  </a:lnTo>
                  <a:lnTo>
                    <a:pt x="6677" y="9244"/>
                  </a:lnTo>
                  <a:lnTo>
                    <a:pt x="6457" y="8987"/>
                  </a:lnTo>
                  <a:lnTo>
                    <a:pt x="6237" y="8767"/>
                  </a:lnTo>
                  <a:lnTo>
                    <a:pt x="5980" y="8584"/>
                  </a:lnTo>
                  <a:lnTo>
                    <a:pt x="5686" y="8401"/>
                  </a:lnTo>
                  <a:lnTo>
                    <a:pt x="5393" y="8291"/>
                  </a:lnTo>
                  <a:lnTo>
                    <a:pt x="5100" y="8180"/>
                  </a:lnTo>
                  <a:lnTo>
                    <a:pt x="4769" y="8144"/>
                  </a:lnTo>
                  <a:lnTo>
                    <a:pt x="4476" y="8144"/>
                  </a:lnTo>
                  <a:lnTo>
                    <a:pt x="4219" y="8180"/>
                  </a:lnTo>
                  <a:lnTo>
                    <a:pt x="3926" y="8291"/>
                  </a:lnTo>
                  <a:lnTo>
                    <a:pt x="3816" y="8364"/>
                  </a:lnTo>
                  <a:lnTo>
                    <a:pt x="3706" y="8437"/>
                  </a:lnTo>
                  <a:lnTo>
                    <a:pt x="3632" y="8547"/>
                  </a:lnTo>
                  <a:lnTo>
                    <a:pt x="3559" y="8657"/>
                  </a:lnTo>
                  <a:lnTo>
                    <a:pt x="3559" y="8694"/>
                  </a:lnTo>
                  <a:lnTo>
                    <a:pt x="3522" y="8731"/>
                  </a:lnTo>
                  <a:lnTo>
                    <a:pt x="3486" y="8767"/>
                  </a:lnTo>
                  <a:lnTo>
                    <a:pt x="3192" y="9171"/>
                  </a:lnTo>
                  <a:lnTo>
                    <a:pt x="3009" y="9354"/>
                  </a:lnTo>
                  <a:lnTo>
                    <a:pt x="2825" y="9538"/>
                  </a:lnTo>
                  <a:lnTo>
                    <a:pt x="2789" y="9464"/>
                  </a:lnTo>
                  <a:lnTo>
                    <a:pt x="2458" y="9171"/>
                  </a:lnTo>
                  <a:lnTo>
                    <a:pt x="2348" y="9024"/>
                  </a:lnTo>
                  <a:lnTo>
                    <a:pt x="2202" y="8877"/>
                  </a:lnTo>
                  <a:lnTo>
                    <a:pt x="2275" y="8877"/>
                  </a:lnTo>
                  <a:lnTo>
                    <a:pt x="2312" y="8841"/>
                  </a:lnTo>
                  <a:lnTo>
                    <a:pt x="2532" y="8841"/>
                  </a:lnTo>
                  <a:lnTo>
                    <a:pt x="2715" y="8804"/>
                  </a:lnTo>
                  <a:lnTo>
                    <a:pt x="2899" y="8731"/>
                  </a:lnTo>
                  <a:lnTo>
                    <a:pt x="3045" y="8621"/>
                  </a:lnTo>
                  <a:lnTo>
                    <a:pt x="3265" y="8474"/>
                  </a:lnTo>
                  <a:lnTo>
                    <a:pt x="3486" y="8254"/>
                  </a:lnTo>
                  <a:lnTo>
                    <a:pt x="3669" y="8034"/>
                  </a:lnTo>
                  <a:lnTo>
                    <a:pt x="3816" y="7814"/>
                  </a:lnTo>
                  <a:lnTo>
                    <a:pt x="3852" y="7740"/>
                  </a:lnTo>
                  <a:lnTo>
                    <a:pt x="3852" y="7667"/>
                  </a:lnTo>
                  <a:lnTo>
                    <a:pt x="3779" y="7557"/>
                  </a:lnTo>
                  <a:lnTo>
                    <a:pt x="3669" y="7484"/>
                  </a:lnTo>
                  <a:lnTo>
                    <a:pt x="3596" y="7484"/>
                  </a:lnTo>
                  <a:lnTo>
                    <a:pt x="3522" y="7520"/>
                  </a:lnTo>
                  <a:lnTo>
                    <a:pt x="3412" y="7484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7"/>
            <p:cNvSpPr/>
            <p:nvPr/>
          </p:nvSpPr>
          <p:spPr>
            <a:xfrm>
              <a:off x="6823375" y="1978500"/>
              <a:ext cx="365025" cy="447525"/>
            </a:xfrm>
            <a:custGeom>
              <a:avLst/>
              <a:gdLst/>
              <a:ahLst/>
              <a:cxnLst/>
              <a:rect l="l" t="t" r="r" b="b"/>
              <a:pathLst>
                <a:path w="14601" h="17901" extrusionOk="0">
                  <a:moveTo>
                    <a:pt x="10492" y="4329"/>
                  </a:moveTo>
                  <a:lnTo>
                    <a:pt x="10859" y="4769"/>
                  </a:lnTo>
                  <a:lnTo>
                    <a:pt x="10712" y="4769"/>
                  </a:lnTo>
                  <a:lnTo>
                    <a:pt x="10712" y="4696"/>
                  </a:lnTo>
                  <a:lnTo>
                    <a:pt x="10675" y="4622"/>
                  </a:lnTo>
                  <a:lnTo>
                    <a:pt x="10639" y="4622"/>
                  </a:lnTo>
                  <a:lnTo>
                    <a:pt x="10602" y="4549"/>
                  </a:lnTo>
                  <a:lnTo>
                    <a:pt x="10565" y="4512"/>
                  </a:lnTo>
                  <a:lnTo>
                    <a:pt x="10455" y="4475"/>
                  </a:lnTo>
                  <a:lnTo>
                    <a:pt x="10345" y="4512"/>
                  </a:lnTo>
                  <a:lnTo>
                    <a:pt x="10308" y="4549"/>
                  </a:lnTo>
                  <a:lnTo>
                    <a:pt x="10272" y="4622"/>
                  </a:lnTo>
                  <a:lnTo>
                    <a:pt x="10272" y="4696"/>
                  </a:lnTo>
                  <a:lnTo>
                    <a:pt x="10052" y="4622"/>
                  </a:lnTo>
                  <a:lnTo>
                    <a:pt x="10492" y="4329"/>
                  </a:lnTo>
                  <a:close/>
                  <a:moveTo>
                    <a:pt x="6897" y="3448"/>
                  </a:moveTo>
                  <a:lnTo>
                    <a:pt x="7044" y="3485"/>
                  </a:lnTo>
                  <a:lnTo>
                    <a:pt x="7227" y="3522"/>
                  </a:lnTo>
                  <a:lnTo>
                    <a:pt x="7374" y="3595"/>
                  </a:lnTo>
                  <a:lnTo>
                    <a:pt x="7484" y="3705"/>
                  </a:lnTo>
                  <a:lnTo>
                    <a:pt x="7521" y="3815"/>
                  </a:lnTo>
                  <a:lnTo>
                    <a:pt x="7521" y="3889"/>
                  </a:lnTo>
                  <a:lnTo>
                    <a:pt x="7484" y="3999"/>
                  </a:lnTo>
                  <a:lnTo>
                    <a:pt x="7447" y="4109"/>
                  </a:lnTo>
                  <a:lnTo>
                    <a:pt x="7264" y="4292"/>
                  </a:lnTo>
                  <a:lnTo>
                    <a:pt x="7154" y="4439"/>
                  </a:lnTo>
                  <a:lnTo>
                    <a:pt x="6934" y="4732"/>
                  </a:lnTo>
                  <a:lnTo>
                    <a:pt x="6714" y="4952"/>
                  </a:lnTo>
                  <a:lnTo>
                    <a:pt x="6494" y="5099"/>
                  </a:lnTo>
                  <a:lnTo>
                    <a:pt x="6384" y="5136"/>
                  </a:lnTo>
                  <a:lnTo>
                    <a:pt x="6310" y="5136"/>
                  </a:lnTo>
                  <a:lnTo>
                    <a:pt x="6237" y="5062"/>
                  </a:lnTo>
                  <a:lnTo>
                    <a:pt x="6200" y="4989"/>
                  </a:lnTo>
                  <a:lnTo>
                    <a:pt x="6163" y="4806"/>
                  </a:lnTo>
                  <a:lnTo>
                    <a:pt x="6163" y="4659"/>
                  </a:lnTo>
                  <a:lnTo>
                    <a:pt x="6163" y="4145"/>
                  </a:lnTo>
                  <a:lnTo>
                    <a:pt x="6127" y="3595"/>
                  </a:lnTo>
                  <a:lnTo>
                    <a:pt x="6273" y="3522"/>
                  </a:lnTo>
                  <a:lnTo>
                    <a:pt x="6420" y="3485"/>
                  </a:lnTo>
                  <a:lnTo>
                    <a:pt x="6567" y="3448"/>
                  </a:lnTo>
                  <a:close/>
                  <a:moveTo>
                    <a:pt x="6457" y="3118"/>
                  </a:moveTo>
                  <a:lnTo>
                    <a:pt x="6237" y="3192"/>
                  </a:lnTo>
                  <a:lnTo>
                    <a:pt x="6017" y="3265"/>
                  </a:lnTo>
                  <a:lnTo>
                    <a:pt x="5833" y="3375"/>
                  </a:lnTo>
                  <a:lnTo>
                    <a:pt x="5723" y="3558"/>
                  </a:lnTo>
                  <a:lnTo>
                    <a:pt x="5723" y="3632"/>
                  </a:lnTo>
                  <a:lnTo>
                    <a:pt x="5760" y="3668"/>
                  </a:lnTo>
                  <a:lnTo>
                    <a:pt x="5797" y="3705"/>
                  </a:lnTo>
                  <a:lnTo>
                    <a:pt x="5870" y="3705"/>
                  </a:lnTo>
                  <a:lnTo>
                    <a:pt x="5980" y="3668"/>
                  </a:lnTo>
                  <a:lnTo>
                    <a:pt x="5943" y="4219"/>
                  </a:lnTo>
                  <a:lnTo>
                    <a:pt x="5943" y="4769"/>
                  </a:lnTo>
                  <a:lnTo>
                    <a:pt x="5943" y="4952"/>
                  </a:lnTo>
                  <a:lnTo>
                    <a:pt x="5980" y="5099"/>
                  </a:lnTo>
                  <a:lnTo>
                    <a:pt x="6053" y="5209"/>
                  </a:lnTo>
                  <a:lnTo>
                    <a:pt x="6163" y="5319"/>
                  </a:lnTo>
                  <a:lnTo>
                    <a:pt x="6237" y="5393"/>
                  </a:lnTo>
                  <a:lnTo>
                    <a:pt x="6530" y="5393"/>
                  </a:lnTo>
                  <a:lnTo>
                    <a:pt x="6714" y="5282"/>
                  </a:lnTo>
                  <a:lnTo>
                    <a:pt x="6897" y="5136"/>
                  </a:lnTo>
                  <a:lnTo>
                    <a:pt x="7227" y="4806"/>
                  </a:lnTo>
                  <a:lnTo>
                    <a:pt x="7447" y="4512"/>
                  </a:lnTo>
                  <a:lnTo>
                    <a:pt x="7594" y="4329"/>
                  </a:lnTo>
                  <a:lnTo>
                    <a:pt x="7741" y="4182"/>
                  </a:lnTo>
                  <a:lnTo>
                    <a:pt x="7814" y="3962"/>
                  </a:lnTo>
                  <a:lnTo>
                    <a:pt x="7851" y="3852"/>
                  </a:lnTo>
                  <a:lnTo>
                    <a:pt x="7851" y="3742"/>
                  </a:lnTo>
                  <a:lnTo>
                    <a:pt x="7777" y="3595"/>
                  </a:lnTo>
                  <a:lnTo>
                    <a:pt x="7667" y="3448"/>
                  </a:lnTo>
                  <a:lnTo>
                    <a:pt x="7521" y="3302"/>
                  </a:lnTo>
                  <a:lnTo>
                    <a:pt x="7374" y="3228"/>
                  </a:lnTo>
                  <a:lnTo>
                    <a:pt x="7190" y="3155"/>
                  </a:lnTo>
                  <a:lnTo>
                    <a:pt x="6970" y="3118"/>
                  </a:lnTo>
                  <a:close/>
                  <a:moveTo>
                    <a:pt x="2789" y="3522"/>
                  </a:moveTo>
                  <a:lnTo>
                    <a:pt x="2935" y="3668"/>
                  </a:lnTo>
                  <a:lnTo>
                    <a:pt x="3082" y="3779"/>
                  </a:lnTo>
                  <a:lnTo>
                    <a:pt x="3449" y="3925"/>
                  </a:lnTo>
                  <a:lnTo>
                    <a:pt x="3632" y="3999"/>
                  </a:lnTo>
                  <a:lnTo>
                    <a:pt x="3669" y="4072"/>
                  </a:lnTo>
                  <a:lnTo>
                    <a:pt x="3706" y="4145"/>
                  </a:lnTo>
                  <a:lnTo>
                    <a:pt x="3706" y="4219"/>
                  </a:lnTo>
                  <a:lnTo>
                    <a:pt x="3742" y="4255"/>
                  </a:lnTo>
                  <a:lnTo>
                    <a:pt x="3779" y="4292"/>
                  </a:lnTo>
                  <a:lnTo>
                    <a:pt x="3852" y="4329"/>
                  </a:lnTo>
                  <a:lnTo>
                    <a:pt x="4036" y="4402"/>
                  </a:lnTo>
                  <a:lnTo>
                    <a:pt x="4219" y="4475"/>
                  </a:lnTo>
                  <a:lnTo>
                    <a:pt x="4403" y="4586"/>
                  </a:lnTo>
                  <a:lnTo>
                    <a:pt x="4549" y="4696"/>
                  </a:lnTo>
                  <a:lnTo>
                    <a:pt x="4843" y="5026"/>
                  </a:lnTo>
                  <a:lnTo>
                    <a:pt x="5100" y="5319"/>
                  </a:lnTo>
                  <a:lnTo>
                    <a:pt x="4770" y="5356"/>
                  </a:lnTo>
                  <a:lnTo>
                    <a:pt x="4476" y="5356"/>
                  </a:lnTo>
                  <a:lnTo>
                    <a:pt x="3816" y="5319"/>
                  </a:lnTo>
                  <a:lnTo>
                    <a:pt x="3486" y="5319"/>
                  </a:lnTo>
                  <a:lnTo>
                    <a:pt x="3156" y="5393"/>
                  </a:lnTo>
                  <a:lnTo>
                    <a:pt x="2972" y="5466"/>
                  </a:lnTo>
                  <a:lnTo>
                    <a:pt x="2789" y="5576"/>
                  </a:lnTo>
                  <a:lnTo>
                    <a:pt x="2605" y="5649"/>
                  </a:lnTo>
                  <a:lnTo>
                    <a:pt x="2495" y="5686"/>
                  </a:lnTo>
                  <a:lnTo>
                    <a:pt x="2349" y="5686"/>
                  </a:lnTo>
                  <a:lnTo>
                    <a:pt x="2312" y="5723"/>
                  </a:lnTo>
                  <a:lnTo>
                    <a:pt x="2275" y="5796"/>
                  </a:lnTo>
                  <a:lnTo>
                    <a:pt x="2275" y="5833"/>
                  </a:lnTo>
                  <a:lnTo>
                    <a:pt x="2349" y="6676"/>
                  </a:lnTo>
                  <a:lnTo>
                    <a:pt x="2128" y="6493"/>
                  </a:lnTo>
                  <a:lnTo>
                    <a:pt x="1908" y="6383"/>
                  </a:lnTo>
                  <a:lnTo>
                    <a:pt x="1908" y="6126"/>
                  </a:lnTo>
                  <a:lnTo>
                    <a:pt x="1835" y="5906"/>
                  </a:lnTo>
                  <a:lnTo>
                    <a:pt x="1725" y="5796"/>
                  </a:lnTo>
                  <a:lnTo>
                    <a:pt x="1578" y="5723"/>
                  </a:lnTo>
                  <a:lnTo>
                    <a:pt x="1285" y="5649"/>
                  </a:lnTo>
                  <a:lnTo>
                    <a:pt x="1101" y="5649"/>
                  </a:lnTo>
                  <a:lnTo>
                    <a:pt x="918" y="5686"/>
                  </a:lnTo>
                  <a:lnTo>
                    <a:pt x="918" y="5686"/>
                  </a:lnTo>
                  <a:lnTo>
                    <a:pt x="1101" y="5356"/>
                  </a:lnTo>
                  <a:lnTo>
                    <a:pt x="1285" y="5026"/>
                  </a:lnTo>
                  <a:lnTo>
                    <a:pt x="1468" y="4732"/>
                  </a:lnTo>
                  <a:lnTo>
                    <a:pt x="1688" y="4439"/>
                  </a:lnTo>
                  <a:lnTo>
                    <a:pt x="1945" y="4182"/>
                  </a:lnTo>
                  <a:lnTo>
                    <a:pt x="2202" y="3962"/>
                  </a:lnTo>
                  <a:lnTo>
                    <a:pt x="2495" y="3742"/>
                  </a:lnTo>
                  <a:lnTo>
                    <a:pt x="2789" y="3522"/>
                  </a:lnTo>
                  <a:close/>
                  <a:moveTo>
                    <a:pt x="10639" y="7520"/>
                  </a:moveTo>
                  <a:lnTo>
                    <a:pt x="11042" y="7703"/>
                  </a:lnTo>
                  <a:lnTo>
                    <a:pt x="11336" y="7850"/>
                  </a:lnTo>
                  <a:lnTo>
                    <a:pt x="11482" y="7924"/>
                  </a:lnTo>
                  <a:lnTo>
                    <a:pt x="11629" y="7960"/>
                  </a:lnTo>
                  <a:lnTo>
                    <a:pt x="11556" y="8254"/>
                  </a:lnTo>
                  <a:lnTo>
                    <a:pt x="11225" y="8107"/>
                  </a:lnTo>
                  <a:lnTo>
                    <a:pt x="10895" y="7960"/>
                  </a:lnTo>
                  <a:lnTo>
                    <a:pt x="10785" y="7887"/>
                  </a:lnTo>
                  <a:lnTo>
                    <a:pt x="10639" y="7520"/>
                  </a:lnTo>
                  <a:close/>
                  <a:moveTo>
                    <a:pt x="10272" y="8070"/>
                  </a:moveTo>
                  <a:lnTo>
                    <a:pt x="10382" y="8144"/>
                  </a:lnTo>
                  <a:lnTo>
                    <a:pt x="10529" y="8217"/>
                  </a:lnTo>
                  <a:lnTo>
                    <a:pt x="10565" y="8327"/>
                  </a:lnTo>
                  <a:lnTo>
                    <a:pt x="10602" y="8400"/>
                  </a:lnTo>
                  <a:lnTo>
                    <a:pt x="10712" y="8437"/>
                  </a:lnTo>
                  <a:lnTo>
                    <a:pt x="10932" y="8510"/>
                  </a:lnTo>
                  <a:lnTo>
                    <a:pt x="11042" y="8547"/>
                  </a:lnTo>
                  <a:lnTo>
                    <a:pt x="11042" y="8584"/>
                  </a:lnTo>
                  <a:lnTo>
                    <a:pt x="11042" y="8657"/>
                  </a:lnTo>
                  <a:lnTo>
                    <a:pt x="11079" y="8731"/>
                  </a:lnTo>
                  <a:lnTo>
                    <a:pt x="11152" y="8804"/>
                  </a:lnTo>
                  <a:lnTo>
                    <a:pt x="11336" y="8841"/>
                  </a:lnTo>
                  <a:lnTo>
                    <a:pt x="11152" y="9244"/>
                  </a:lnTo>
                  <a:lnTo>
                    <a:pt x="11079" y="9171"/>
                  </a:lnTo>
                  <a:lnTo>
                    <a:pt x="10602" y="8767"/>
                  </a:lnTo>
                  <a:lnTo>
                    <a:pt x="10602" y="8547"/>
                  </a:lnTo>
                  <a:lnTo>
                    <a:pt x="10565" y="8364"/>
                  </a:lnTo>
                  <a:lnTo>
                    <a:pt x="10492" y="8254"/>
                  </a:lnTo>
                  <a:lnTo>
                    <a:pt x="10345" y="8180"/>
                  </a:lnTo>
                  <a:lnTo>
                    <a:pt x="10272" y="8070"/>
                  </a:lnTo>
                  <a:close/>
                  <a:moveTo>
                    <a:pt x="9135" y="4806"/>
                  </a:moveTo>
                  <a:lnTo>
                    <a:pt x="9501" y="4842"/>
                  </a:lnTo>
                  <a:lnTo>
                    <a:pt x="9575" y="4879"/>
                  </a:lnTo>
                  <a:lnTo>
                    <a:pt x="9611" y="4842"/>
                  </a:lnTo>
                  <a:lnTo>
                    <a:pt x="9905" y="4916"/>
                  </a:lnTo>
                  <a:lnTo>
                    <a:pt x="10198" y="5026"/>
                  </a:lnTo>
                  <a:lnTo>
                    <a:pt x="10015" y="5246"/>
                  </a:lnTo>
                  <a:lnTo>
                    <a:pt x="10015" y="5319"/>
                  </a:lnTo>
                  <a:lnTo>
                    <a:pt x="10052" y="5393"/>
                  </a:lnTo>
                  <a:lnTo>
                    <a:pt x="10125" y="5429"/>
                  </a:lnTo>
                  <a:lnTo>
                    <a:pt x="10198" y="5429"/>
                  </a:lnTo>
                  <a:lnTo>
                    <a:pt x="10418" y="5319"/>
                  </a:lnTo>
                  <a:lnTo>
                    <a:pt x="10639" y="5246"/>
                  </a:lnTo>
                  <a:lnTo>
                    <a:pt x="10859" y="5209"/>
                  </a:lnTo>
                  <a:lnTo>
                    <a:pt x="11115" y="5172"/>
                  </a:lnTo>
                  <a:lnTo>
                    <a:pt x="11336" y="5613"/>
                  </a:lnTo>
                  <a:lnTo>
                    <a:pt x="10859" y="5723"/>
                  </a:lnTo>
                  <a:lnTo>
                    <a:pt x="10602" y="5796"/>
                  </a:lnTo>
                  <a:lnTo>
                    <a:pt x="10382" y="5906"/>
                  </a:lnTo>
                  <a:lnTo>
                    <a:pt x="10345" y="5943"/>
                  </a:lnTo>
                  <a:lnTo>
                    <a:pt x="10345" y="5979"/>
                  </a:lnTo>
                  <a:lnTo>
                    <a:pt x="10345" y="6016"/>
                  </a:lnTo>
                  <a:lnTo>
                    <a:pt x="10382" y="6053"/>
                  </a:lnTo>
                  <a:lnTo>
                    <a:pt x="10639" y="6126"/>
                  </a:lnTo>
                  <a:lnTo>
                    <a:pt x="10932" y="6126"/>
                  </a:lnTo>
                  <a:lnTo>
                    <a:pt x="11225" y="6089"/>
                  </a:lnTo>
                  <a:lnTo>
                    <a:pt x="11482" y="6016"/>
                  </a:lnTo>
                  <a:lnTo>
                    <a:pt x="11629" y="6566"/>
                  </a:lnTo>
                  <a:lnTo>
                    <a:pt x="11666" y="6640"/>
                  </a:lnTo>
                  <a:lnTo>
                    <a:pt x="11666" y="6640"/>
                  </a:lnTo>
                  <a:lnTo>
                    <a:pt x="11262" y="6530"/>
                  </a:lnTo>
                  <a:lnTo>
                    <a:pt x="10932" y="6456"/>
                  </a:lnTo>
                  <a:lnTo>
                    <a:pt x="10749" y="6420"/>
                  </a:lnTo>
                  <a:lnTo>
                    <a:pt x="10565" y="6456"/>
                  </a:lnTo>
                  <a:lnTo>
                    <a:pt x="10529" y="6456"/>
                  </a:lnTo>
                  <a:lnTo>
                    <a:pt x="10565" y="6530"/>
                  </a:lnTo>
                  <a:lnTo>
                    <a:pt x="10712" y="6640"/>
                  </a:lnTo>
                  <a:lnTo>
                    <a:pt x="10895" y="6750"/>
                  </a:lnTo>
                  <a:lnTo>
                    <a:pt x="11336" y="6933"/>
                  </a:lnTo>
                  <a:lnTo>
                    <a:pt x="11702" y="7043"/>
                  </a:lnTo>
                  <a:lnTo>
                    <a:pt x="11666" y="7593"/>
                  </a:lnTo>
                  <a:lnTo>
                    <a:pt x="11482" y="7520"/>
                  </a:lnTo>
                  <a:lnTo>
                    <a:pt x="11299" y="7447"/>
                  </a:lnTo>
                  <a:lnTo>
                    <a:pt x="10785" y="7227"/>
                  </a:lnTo>
                  <a:lnTo>
                    <a:pt x="10529" y="7153"/>
                  </a:lnTo>
                  <a:lnTo>
                    <a:pt x="10235" y="7117"/>
                  </a:lnTo>
                  <a:lnTo>
                    <a:pt x="10198" y="7117"/>
                  </a:lnTo>
                  <a:lnTo>
                    <a:pt x="10198" y="7153"/>
                  </a:lnTo>
                  <a:lnTo>
                    <a:pt x="10198" y="7190"/>
                  </a:lnTo>
                  <a:lnTo>
                    <a:pt x="10198" y="7227"/>
                  </a:lnTo>
                  <a:lnTo>
                    <a:pt x="10492" y="7410"/>
                  </a:lnTo>
                  <a:lnTo>
                    <a:pt x="10418" y="7447"/>
                  </a:lnTo>
                  <a:lnTo>
                    <a:pt x="10015" y="7593"/>
                  </a:lnTo>
                  <a:lnTo>
                    <a:pt x="9905" y="7483"/>
                  </a:lnTo>
                  <a:lnTo>
                    <a:pt x="9832" y="7447"/>
                  </a:lnTo>
                  <a:lnTo>
                    <a:pt x="9795" y="7483"/>
                  </a:lnTo>
                  <a:lnTo>
                    <a:pt x="9758" y="7520"/>
                  </a:lnTo>
                  <a:lnTo>
                    <a:pt x="9722" y="7557"/>
                  </a:lnTo>
                  <a:lnTo>
                    <a:pt x="9722" y="7703"/>
                  </a:lnTo>
                  <a:lnTo>
                    <a:pt x="9685" y="7740"/>
                  </a:lnTo>
                  <a:lnTo>
                    <a:pt x="9685" y="7813"/>
                  </a:lnTo>
                  <a:lnTo>
                    <a:pt x="9722" y="7924"/>
                  </a:lnTo>
                  <a:lnTo>
                    <a:pt x="9942" y="8180"/>
                  </a:lnTo>
                  <a:lnTo>
                    <a:pt x="9611" y="7960"/>
                  </a:lnTo>
                  <a:lnTo>
                    <a:pt x="9281" y="7777"/>
                  </a:lnTo>
                  <a:lnTo>
                    <a:pt x="9245" y="7777"/>
                  </a:lnTo>
                  <a:lnTo>
                    <a:pt x="9208" y="7813"/>
                  </a:lnTo>
                  <a:lnTo>
                    <a:pt x="9171" y="7850"/>
                  </a:lnTo>
                  <a:lnTo>
                    <a:pt x="9171" y="7924"/>
                  </a:lnTo>
                  <a:lnTo>
                    <a:pt x="9391" y="8180"/>
                  </a:lnTo>
                  <a:lnTo>
                    <a:pt x="9648" y="8437"/>
                  </a:lnTo>
                  <a:lnTo>
                    <a:pt x="10162" y="8877"/>
                  </a:lnTo>
                  <a:lnTo>
                    <a:pt x="10235" y="8951"/>
                  </a:lnTo>
                  <a:lnTo>
                    <a:pt x="10162" y="9134"/>
                  </a:lnTo>
                  <a:lnTo>
                    <a:pt x="10052" y="9317"/>
                  </a:lnTo>
                  <a:lnTo>
                    <a:pt x="9905" y="9391"/>
                  </a:lnTo>
                  <a:lnTo>
                    <a:pt x="9832" y="9354"/>
                  </a:lnTo>
                  <a:lnTo>
                    <a:pt x="9428" y="9097"/>
                  </a:lnTo>
                  <a:lnTo>
                    <a:pt x="9318" y="8914"/>
                  </a:lnTo>
                  <a:lnTo>
                    <a:pt x="9171" y="8694"/>
                  </a:lnTo>
                  <a:lnTo>
                    <a:pt x="8951" y="8547"/>
                  </a:lnTo>
                  <a:lnTo>
                    <a:pt x="8768" y="8400"/>
                  </a:lnTo>
                  <a:lnTo>
                    <a:pt x="8658" y="8290"/>
                  </a:lnTo>
                  <a:lnTo>
                    <a:pt x="8548" y="8107"/>
                  </a:lnTo>
                  <a:lnTo>
                    <a:pt x="8511" y="7887"/>
                  </a:lnTo>
                  <a:lnTo>
                    <a:pt x="8474" y="7887"/>
                  </a:lnTo>
                  <a:lnTo>
                    <a:pt x="8474" y="7777"/>
                  </a:lnTo>
                  <a:lnTo>
                    <a:pt x="8438" y="7740"/>
                  </a:lnTo>
                  <a:lnTo>
                    <a:pt x="8364" y="7740"/>
                  </a:lnTo>
                  <a:lnTo>
                    <a:pt x="7887" y="7667"/>
                  </a:lnTo>
                  <a:lnTo>
                    <a:pt x="7374" y="7630"/>
                  </a:lnTo>
                  <a:lnTo>
                    <a:pt x="7117" y="7630"/>
                  </a:lnTo>
                  <a:lnTo>
                    <a:pt x="6860" y="7667"/>
                  </a:lnTo>
                  <a:lnTo>
                    <a:pt x="6640" y="7740"/>
                  </a:lnTo>
                  <a:lnTo>
                    <a:pt x="6457" y="7887"/>
                  </a:lnTo>
                  <a:lnTo>
                    <a:pt x="6384" y="7777"/>
                  </a:lnTo>
                  <a:lnTo>
                    <a:pt x="6347" y="7703"/>
                  </a:lnTo>
                  <a:lnTo>
                    <a:pt x="6384" y="7630"/>
                  </a:lnTo>
                  <a:lnTo>
                    <a:pt x="6420" y="7557"/>
                  </a:lnTo>
                  <a:lnTo>
                    <a:pt x="6604" y="7410"/>
                  </a:lnTo>
                  <a:lnTo>
                    <a:pt x="6787" y="7337"/>
                  </a:lnTo>
                  <a:lnTo>
                    <a:pt x="7080" y="7300"/>
                  </a:lnTo>
                  <a:lnTo>
                    <a:pt x="7374" y="7227"/>
                  </a:lnTo>
                  <a:lnTo>
                    <a:pt x="7521" y="7153"/>
                  </a:lnTo>
                  <a:lnTo>
                    <a:pt x="7704" y="7006"/>
                  </a:lnTo>
                  <a:lnTo>
                    <a:pt x="7741" y="6896"/>
                  </a:lnTo>
                  <a:lnTo>
                    <a:pt x="7777" y="6823"/>
                  </a:lnTo>
                  <a:lnTo>
                    <a:pt x="7741" y="6750"/>
                  </a:lnTo>
                  <a:lnTo>
                    <a:pt x="7667" y="6676"/>
                  </a:lnTo>
                  <a:lnTo>
                    <a:pt x="7594" y="6603"/>
                  </a:lnTo>
                  <a:lnTo>
                    <a:pt x="7484" y="6603"/>
                  </a:lnTo>
                  <a:lnTo>
                    <a:pt x="7227" y="6640"/>
                  </a:lnTo>
                  <a:lnTo>
                    <a:pt x="7007" y="6713"/>
                  </a:lnTo>
                  <a:lnTo>
                    <a:pt x="6787" y="6786"/>
                  </a:lnTo>
                  <a:lnTo>
                    <a:pt x="6714" y="6786"/>
                  </a:lnTo>
                  <a:lnTo>
                    <a:pt x="6640" y="6750"/>
                  </a:lnTo>
                  <a:lnTo>
                    <a:pt x="6640" y="6676"/>
                  </a:lnTo>
                  <a:lnTo>
                    <a:pt x="6677" y="6603"/>
                  </a:lnTo>
                  <a:lnTo>
                    <a:pt x="6750" y="6456"/>
                  </a:lnTo>
                  <a:lnTo>
                    <a:pt x="6824" y="6346"/>
                  </a:lnTo>
                  <a:lnTo>
                    <a:pt x="7080" y="6199"/>
                  </a:lnTo>
                  <a:lnTo>
                    <a:pt x="7337" y="6016"/>
                  </a:lnTo>
                  <a:lnTo>
                    <a:pt x="7704" y="5759"/>
                  </a:lnTo>
                  <a:lnTo>
                    <a:pt x="8108" y="5466"/>
                  </a:lnTo>
                  <a:lnTo>
                    <a:pt x="8181" y="5539"/>
                  </a:lnTo>
                  <a:lnTo>
                    <a:pt x="8218" y="5539"/>
                  </a:lnTo>
                  <a:lnTo>
                    <a:pt x="8254" y="5503"/>
                  </a:lnTo>
                  <a:lnTo>
                    <a:pt x="8511" y="5172"/>
                  </a:lnTo>
                  <a:lnTo>
                    <a:pt x="8731" y="4806"/>
                  </a:lnTo>
                  <a:close/>
                  <a:moveTo>
                    <a:pt x="10492" y="9171"/>
                  </a:moveTo>
                  <a:lnTo>
                    <a:pt x="10749" y="9391"/>
                  </a:lnTo>
                  <a:lnTo>
                    <a:pt x="10969" y="9611"/>
                  </a:lnTo>
                  <a:lnTo>
                    <a:pt x="10675" y="10124"/>
                  </a:lnTo>
                  <a:lnTo>
                    <a:pt x="10602" y="10198"/>
                  </a:lnTo>
                  <a:lnTo>
                    <a:pt x="10565" y="10161"/>
                  </a:lnTo>
                  <a:lnTo>
                    <a:pt x="10529" y="10088"/>
                  </a:lnTo>
                  <a:lnTo>
                    <a:pt x="10418" y="9941"/>
                  </a:lnTo>
                  <a:lnTo>
                    <a:pt x="10308" y="9758"/>
                  </a:lnTo>
                  <a:lnTo>
                    <a:pt x="10162" y="9611"/>
                  </a:lnTo>
                  <a:lnTo>
                    <a:pt x="10272" y="9501"/>
                  </a:lnTo>
                  <a:lnTo>
                    <a:pt x="10345" y="9427"/>
                  </a:lnTo>
                  <a:lnTo>
                    <a:pt x="10492" y="9171"/>
                  </a:lnTo>
                  <a:close/>
                  <a:moveTo>
                    <a:pt x="551" y="7300"/>
                  </a:moveTo>
                  <a:lnTo>
                    <a:pt x="808" y="7483"/>
                  </a:lnTo>
                  <a:lnTo>
                    <a:pt x="991" y="7703"/>
                  </a:lnTo>
                  <a:lnTo>
                    <a:pt x="1211" y="7924"/>
                  </a:lnTo>
                  <a:lnTo>
                    <a:pt x="1431" y="8144"/>
                  </a:lnTo>
                  <a:lnTo>
                    <a:pt x="1982" y="8584"/>
                  </a:lnTo>
                  <a:lnTo>
                    <a:pt x="2238" y="8841"/>
                  </a:lnTo>
                  <a:lnTo>
                    <a:pt x="2349" y="8987"/>
                  </a:lnTo>
                  <a:lnTo>
                    <a:pt x="2422" y="9134"/>
                  </a:lnTo>
                  <a:lnTo>
                    <a:pt x="2202" y="9281"/>
                  </a:lnTo>
                  <a:lnTo>
                    <a:pt x="2018" y="9464"/>
                  </a:lnTo>
                  <a:lnTo>
                    <a:pt x="1872" y="9684"/>
                  </a:lnTo>
                  <a:lnTo>
                    <a:pt x="1762" y="9978"/>
                  </a:lnTo>
                  <a:lnTo>
                    <a:pt x="1725" y="10344"/>
                  </a:lnTo>
                  <a:lnTo>
                    <a:pt x="1762" y="10675"/>
                  </a:lnTo>
                  <a:lnTo>
                    <a:pt x="1908" y="11408"/>
                  </a:lnTo>
                  <a:lnTo>
                    <a:pt x="1542" y="10968"/>
                  </a:lnTo>
                  <a:lnTo>
                    <a:pt x="1248" y="10528"/>
                  </a:lnTo>
                  <a:lnTo>
                    <a:pt x="991" y="10014"/>
                  </a:lnTo>
                  <a:lnTo>
                    <a:pt x="808" y="9501"/>
                  </a:lnTo>
                  <a:lnTo>
                    <a:pt x="661" y="8951"/>
                  </a:lnTo>
                  <a:lnTo>
                    <a:pt x="551" y="8400"/>
                  </a:lnTo>
                  <a:lnTo>
                    <a:pt x="514" y="7850"/>
                  </a:lnTo>
                  <a:lnTo>
                    <a:pt x="551" y="7300"/>
                  </a:lnTo>
                  <a:close/>
                  <a:moveTo>
                    <a:pt x="6897" y="8620"/>
                  </a:moveTo>
                  <a:lnTo>
                    <a:pt x="6934" y="8694"/>
                  </a:lnTo>
                  <a:lnTo>
                    <a:pt x="7007" y="8731"/>
                  </a:lnTo>
                  <a:lnTo>
                    <a:pt x="7264" y="8877"/>
                  </a:lnTo>
                  <a:lnTo>
                    <a:pt x="7484" y="9024"/>
                  </a:lnTo>
                  <a:lnTo>
                    <a:pt x="7704" y="9207"/>
                  </a:lnTo>
                  <a:lnTo>
                    <a:pt x="7887" y="9427"/>
                  </a:lnTo>
                  <a:lnTo>
                    <a:pt x="8034" y="9648"/>
                  </a:lnTo>
                  <a:lnTo>
                    <a:pt x="8181" y="9904"/>
                  </a:lnTo>
                  <a:lnTo>
                    <a:pt x="8254" y="10161"/>
                  </a:lnTo>
                  <a:lnTo>
                    <a:pt x="8254" y="10418"/>
                  </a:lnTo>
                  <a:lnTo>
                    <a:pt x="8218" y="10638"/>
                  </a:lnTo>
                  <a:lnTo>
                    <a:pt x="7704" y="10088"/>
                  </a:lnTo>
                  <a:lnTo>
                    <a:pt x="7154" y="9611"/>
                  </a:lnTo>
                  <a:lnTo>
                    <a:pt x="7080" y="9611"/>
                  </a:lnTo>
                  <a:lnTo>
                    <a:pt x="7044" y="9648"/>
                  </a:lnTo>
                  <a:lnTo>
                    <a:pt x="7080" y="9684"/>
                  </a:lnTo>
                  <a:lnTo>
                    <a:pt x="7557" y="10344"/>
                  </a:lnTo>
                  <a:lnTo>
                    <a:pt x="8071" y="10968"/>
                  </a:lnTo>
                  <a:lnTo>
                    <a:pt x="7887" y="11188"/>
                  </a:lnTo>
                  <a:lnTo>
                    <a:pt x="7741" y="11408"/>
                  </a:lnTo>
                  <a:lnTo>
                    <a:pt x="7521" y="11628"/>
                  </a:lnTo>
                  <a:lnTo>
                    <a:pt x="7227" y="11372"/>
                  </a:lnTo>
                  <a:lnTo>
                    <a:pt x="6860" y="11005"/>
                  </a:lnTo>
                  <a:lnTo>
                    <a:pt x="6787" y="10748"/>
                  </a:lnTo>
                  <a:lnTo>
                    <a:pt x="6750" y="10491"/>
                  </a:lnTo>
                  <a:lnTo>
                    <a:pt x="6640" y="10234"/>
                  </a:lnTo>
                  <a:lnTo>
                    <a:pt x="6530" y="9978"/>
                  </a:lnTo>
                  <a:lnTo>
                    <a:pt x="6457" y="9868"/>
                  </a:lnTo>
                  <a:lnTo>
                    <a:pt x="6310" y="9868"/>
                  </a:lnTo>
                  <a:lnTo>
                    <a:pt x="5870" y="10014"/>
                  </a:lnTo>
                  <a:lnTo>
                    <a:pt x="5650" y="10088"/>
                  </a:lnTo>
                  <a:lnTo>
                    <a:pt x="5577" y="10088"/>
                  </a:lnTo>
                  <a:lnTo>
                    <a:pt x="5466" y="10014"/>
                  </a:lnTo>
                  <a:lnTo>
                    <a:pt x="5210" y="9904"/>
                  </a:lnTo>
                  <a:lnTo>
                    <a:pt x="5026" y="9758"/>
                  </a:lnTo>
                  <a:lnTo>
                    <a:pt x="4953" y="9648"/>
                  </a:lnTo>
                  <a:lnTo>
                    <a:pt x="4880" y="9538"/>
                  </a:lnTo>
                  <a:lnTo>
                    <a:pt x="4843" y="9427"/>
                  </a:lnTo>
                  <a:lnTo>
                    <a:pt x="4843" y="9281"/>
                  </a:lnTo>
                  <a:lnTo>
                    <a:pt x="4880" y="9134"/>
                  </a:lnTo>
                  <a:lnTo>
                    <a:pt x="4953" y="8987"/>
                  </a:lnTo>
                  <a:lnTo>
                    <a:pt x="5063" y="8877"/>
                  </a:lnTo>
                  <a:lnTo>
                    <a:pt x="5210" y="8804"/>
                  </a:lnTo>
                  <a:lnTo>
                    <a:pt x="5577" y="8694"/>
                  </a:lnTo>
                  <a:lnTo>
                    <a:pt x="5870" y="8657"/>
                  </a:lnTo>
                  <a:lnTo>
                    <a:pt x="6384" y="8657"/>
                  </a:lnTo>
                  <a:lnTo>
                    <a:pt x="6897" y="8620"/>
                  </a:lnTo>
                  <a:close/>
                  <a:moveTo>
                    <a:pt x="8621" y="10088"/>
                  </a:moveTo>
                  <a:lnTo>
                    <a:pt x="9355" y="10565"/>
                  </a:lnTo>
                  <a:lnTo>
                    <a:pt x="9501" y="10711"/>
                  </a:lnTo>
                  <a:lnTo>
                    <a:pt x="9648" y="10858"/>
                  </a:lnTo>
                  <a:lnTo>
                    <a:pt x="9758" y="11005"/>
                  </a:lnTo>
                  <a:lnTo>
                    <a:pt x="9868" y="11151"/>
                  </a:lnTo>
                  <a:lnTo>
                    <a:pt x="9355" y="11628"/>
                  </a:lnTo>
                  <a:lnTo>
                    <a:pt x="9318" y="11592"/>
                  </a:lnTo>
                  <a:lnTo>
                    <a:pt x="9208" y="11482"/>
                  </a:lnTo>
                  <a:lnTo>
                    <a:pt x="9061" y="11408"/>
                  </a:lnTo>
                  <a:lnTo>
                    <a:pt x="8878" y="11298"/>
                  </a:lnTo>
                  <a:lnTo>
                    <a:pt x="8768" y="11188"/>
                  </a:lnTo>
                  <a:lnTo>
                    <a:pt x="8511" y="10931"/>
                  </a:lnTo>
                  <a:lnTo>
                    <a:pt x="8548" y="10821"/>
                  </a:lnTo>
                  <a:lnTo>
                    <a:pt x="8621" y="10638"/>
                  </a:lnTo>
                  <a:lnTo>
                    <a:pt x="8658" y="10455"/>
                  </a:lnTo>
                  <a:lnTo>
                    <a:pt x="8658" y="10271"/>
                  </a:lnTo>
                  <a:lnTo>
                    <a:pt x="8621" y="10088"/>
                  </a:lnTo>
                  <a:close/>
                  <a:moveTo>
                    <a:pt x="6860" y="11555"/>
                  </a:moveTo>
                  <a:lnTo>
                    <a:pt x="7190" y="11885"/>
                  </a:lnTo>
                  <a:lnTo>
                    <a:pt x="7007" y="11958"/>
                  </a:lnTo>
                  <a:lnTo>
                    <a:pt x="6897" y="11958"/>
                  </a:lnTo>
                  <a:lnTo>
                    <a:pt x="6787" y="11922"/>
                  </a:lnTo>
                  <a:lnTo>
                    <a:pt x="6860" y="11555"/>
                  </a:lnTo>
                  <a:close/>
                  <a:moveTo>
                    <a:pt x="8328" y="11262"/>
                  </a:moveTo>
                  <a:lnTo>
                    <a:pt x="8474" y="11445"/>
                  </a:lnTo>
                  <a:lnTo>
                    <a:pt x="8658" y="11628"/>
                  </a:lnTo>
                  <a:lnTo>
                    <a:pt x="8878" y="11775"/>
                  </a:lnTo>
                  <a:lnTo>
                    <a:pt x="8988" y="11812"/>
                  </a:lnTo>
                  <a:lnTo>
                    <a:pt x="9098" y="11848"/>
                  </a:lnTo>
                  <a:lnTo>
                    <a:pt x="8731" y="12105"/>
                  </a:lnTo>
                  <a:lnTo>
                    <a:pt x="8328" y="12325"/>
                  </a:lnTo>
                  <a:lnTo>
                    <a:pt x="8291" y="12289"/>
                  </a:lnTo>
                  <a:lnTo>
                    <a:pt x="7814" y="11885"/>
                  </a:lnTo>
                  <a:lnTo>
                    <a:pt x="8071" y="11592"/>
                  </a:lnTo>
                  <a:lnTo>
                    <a:pt x="8328" y="11262"/>
                  </a:lnTo>
                  <a:close/>
                  <a:moveTo>
                    <a:pt x="6970" y="2678"/>
                  </a:moveTo>
                  <a:lnTo>
                    <a:pt x="7374" y="2715"/>
                  </a:lnTo>
                  <a:lnTo>
                    <a:pt x="7777" y="2788"/>
                  </a:lnTo>
                  <a:lnTo>
                    <a:pt x="8181" y="2898"/>
                  </a:lnTo>
                  <a:lnTo>
                    <a:pt x="8548" y="3008"/>
                  </a:lnTo>
                  <a:lnTo>
                    <a:pt x="8915" y="3192"/>
                  </a:lnTo>
                  <a:lnTo>
                    <a:pt x="9281" y="3375"/>
                  </a:lnTo>
                  <a:lnTo>
                    <a:pt x="9611" y="3595"/>
                  </a:lnTo>
                  <a:lnTo>
                    <a:pt x="9501" y="3632"/>
                  </a:lnTo>
                  <a:lnTo>
                    <a:pt x="9281" y="3815"/>
                  </a:lnTo>
                  <a:lnTo>
                    <a:pt x="9171" y="3925"/>
                  </a:lnTo>
                  <a:lnTo>
                    <a:pt x="9061" y="4035"/>
                  </a:lnTo>
                  <a:lnTo>
                    <a:pt x="9061" y="4072"/>
                  </a:lnTo>
                  <a:lnTo>
                    <a:pt x="9061" y="4109"/>
                  </a:lnTo>
                  <a:lnTo>
                    <a:pt x="9135" y="4109"/>
                  </a:lnTo>
                  <a:lnTo>
                    <a:pt x="9245" y="4072"/>
                  </a:lnTo>
                  <a:lnTo>
                    <a:pt x="9355" y="4072"/>
                  </a:lnTo>
                  <a:lnTo>
                    <a:pt x="9685" y="3925"/>
                  </a:lnTo>
                  <a:lnTo>
                    <a:pt x="9905" y="3815"/>
                  </a:lnTo>
                  <a:lnTo>
                    <a:pt x="10198" y="4035"/>
                  </a:lnTo>
                  <a:lnTo>
                    <a:pt x="9905" y="4255"/>
                  </a:lnTo>
                  <a:lnTo>
                    <a:pt x="9611" y="4512"/>
                  </a:lnTo>
                  <a:lnTo>
                    <a:pt x="9281" y="4475"/>
                  </a:lnTo>
                  <a:lnTo>
                    <a:pt x="8731" y="4475"/>
                  </a:lnTo>
                  <a:lnTo>
                    <a:pt x="8584" y="4512"/>
                  </a:lnTo>
                  <a:lnTo>
                    <a:pt x="8548" y="4549"/>
                  </a:lnTo>
                  <a:lnTo>
                    <a:pt x="8511" y="4622"/>
                  </a:lnTo>
                  <a:lnTo>
                    <a:pt x="8328" y="4989"/>
                  </a:lnTo>
                  <a:lnTo>
                    <a:pt x="8108" y="5356"/>
                  </a:lnTo>
                  <a:lnTo>
                    <a:pt x="7851" y="5466"/>
                  </a:lnTo>
                  <a:lnTo>
                    <a:pt x="7594" y="5613"/>
                  </a:lnTo>
                  <a:lnTo>
                    <a:pt x="7117" y="5906"/>
                  </a:lnTo>
                  <a:lnTo>
                    <a:pt x="6714" y="6163"/>
                  </a:lnTo>
                  <a:lnTo>
                    <a:pt x="6530" y="6310"/>
                  </a:lnTo>
                  <a:lnTo>
                    <a:pt x="6457" y="6383"/>
                  </a:lnTo>
                  <a:lnTo>
                    <a:pt x="6420" y="6493"/>
                  </a:lnTo>
                  <a:lnTo>
                    <a:pt x="6384" y="6676"/>
                  </a:lnTo>
                  <a:lnTo>
                    <a:pt x="6420" y="6786"/>
                  </a:lnTo>
                  <a:lnTo>
                    <a:pt x="6457" y="6896"/>
                  </a:lnTo>
                  <a:lnTo>
                    <a:pt x="6567" y="6970"/>
                  </a:lnTo>
                  <a:lnTo>
                    <a:pt x="6677" y="6970"/>
                  </a:lnTo>
                  <a:lnTo>
                    <a:pt x="6824" y="7006"/>
                  </a:lnTo>
                  <a:lnTo>
                    <a:pt x="7117" y="6933"/>
                  </a:lnTo>
                  <a:lnTo>
                    <a:pt x="7301" y="6860"/>
                  </a:lnTo>
                  <a:lnTo>
                    <a:pt x="7447" y="6823"/>
                  </a:lnTo>
                  <a:lnTo>
                    <a:pt x="7484" y="6860"/>
                  </a:lnTo>
                  <a:lnTo>
                    <a:pt x="7411" y="6896"/>
                  </a:lnTo>
                  <a:lnTo>
                    <a:pt x="7227" y="7006"/>
                  </a:lnTo>
                  <a:lnTo>
                    <a:pt x="6860" y="7080"/>
                  </a:lnTo>
                  <a:lnTo>
                    <a:pt x="6530" y="7153"/>
                  </a:lnTo>
                  <a:lnTo>
                    <a:pt x="6347" y="7227"/>
                  </a:lnTo>
                  <a:lnTo>
                    <a:pt x="6237" y="7337"/>
                  </a:lnTo>
                  <a:lnTo>
                    <a:pt x="6163" y="7483"/>
                  </a:lnTo>
                  <a:lnTo>
                    <a:pt x="6127" y="7630"/>
                  </a:lnTo>
                  <a:lnTo>
                    <a:pt x="6127" y="7777"/>
                  </a:lnTo>
                  <a:lnTo>
                    <a:pt x="6163" y="7924"/>
                  </a:lnTo>
                  <a:lnTo>
                    <a:pt x="6237" y="8070"/>
                  </a:lnTo>
                  <a:lnTo>
                    <a:pt x="6384" y="8180"/>
                  </a:lnTo>
                  <a:lnTo>
                    <a:pt x="6494" y="8180"/>
                  </a:lnTo>
                  <a:lnTo>
                    <a:pt x="6567" y="8144"/>
                  </a:lnTo>
                  <a:lnTo>
                    <a:pt x="6640" y="8070"/>
                  </a:lnTo>
                  <a:lnTo>
                    <a:pt x="6714" y="7997"/>
                  </a:lnTo>
                  <a:lnTo>
                    <a:pt x="6897" y="7924"/>
                  </a:lnTo>
                  <a:lnTo>
                    <a:pt x="7337" y="7924"/>
                  </a:lnTo>
                  <a:lnTo>
                    <a:pt x="8328" y="7997"/>
                  </a:lnTo>
                  <a:lnTo>
                    <a:pt x="8328" y="8144"/>
                  </a:lnTo>
                  <a:lnTo>
                    <a:pt x="8364" y="8327"/>
                  </a:lnTo>
                  <a:lnTo>
                    <a:pt x="8438" y="8474"/>
                  </a:lnTo>
                  <a:lnTo>
                    <a:pt x="8548" y="8584"/>
                  </a:lnTo>
                  <a:lnTo>
                    <a:pt x="8768" y="8767"/>
                  </a:lnTo>
                  <a:lnTo>
                    <a:pt x="8548" y="8694"/>
                  </a:lnTo>
                  <a:lnTo>
                    <a:pt x="8328" y="8657"/>
                  </a:lnTo>
                  <a:lnTo>
                    <a:pt x="8291" y="8657"/>
                  </a:lnTo>
                  <a:lnTo>
                    <a:pt x="8291" y="8731"/>
                  </a:lnTo>
                  <a:lnTo>
                    <a:pt x="8511" y="8951"/>
                  </a:lnTo>
                  <a:lnTo>
                    <a:pt x="8768" y="9171"/>
                  </a:lnTo>
                  <a:lnTo>
                    <a:pt x="9355" y="9501"/>
                  </a:lnTo>
                  <a:lnTo>
                    <a:pt x="9428" y="9574"/>
                  </a:lnTo>
                  <a:lnTo>
                    <a:pt x="9538" y="9648"/>
                  </a:lnTo>
                  <a:lnTo>
                    <a:pt x="9648" y="9684"/>
                  </a:lnTo>
                  <a:lnTo>
                    <a:pt x="9795" y="9794"/>
                  </a:lnTo>
                  <a:lnTo>
                    <a:pt x="9942" y="9941"/>
                  </a:lnTo>
                  <a:lnTo>
                    <a:pt x="10125" y="10198"/>
                  </a:lnTo>
                  <a:lnTo>
                    <a:pt x="10272" y="10344"/>
                  </a:lnTo>
                  <a:lnTo>
                    <a:pt x="10418" y="10491"/>
                  </a:lnTo>
                  <a:lnTo>
                    <a:pt x="10125" y="10858"/>
                  </a:lnTo>
                  <a:lnTo>
                    <a:pt x="9978" y="10638"/>
                  </a:lnTo>
                  <a:lnTo>
                    <a:pt x="9795" y="10455"/>
                  </a:lnTo>
                  <a:lnTo>
                    <a:pt x="9428" y="10161"/>
                  </a:lnTo>
                  <a:lnTo>
                    <a:pt x="8988" y="9904"/>
                  </a:lnTo>
                  <a:lnTo>
                    <a:pt x="8401" y="9501"/>
                  </a:lnTo>
                  <a:lnTo>
                    <a:pt x="8144" y="9171"/>
                  </a:lnTo>
                  <a:lnTo>
                    <a:pt x="7851" y="8877"/>
                  </a:lnTo>
                  <a:lnTo>
                    <a:pt x="7557" y="8657"/>
                  </a:lnTo>
                  <a:lnTo>
                    <a:pt x="7227" y="8437"/>
                  </a:lnTo>
                  <a:lnTo>
                    <a:pt x="7190" y="8437"/>
                  </a:lnTo>
                  <a:lnTo>
                    <a:pt x="7190" y="8400"/>
                  </a:lnTo>
                  <a:lnTo>
                    <a:pt x="7154" y="8400"/>
                  </a:lnTo>
                  <a:lnTo>
                    <a:pt x="7044" y="8364"/>
                  </a:lnTo>
                  <a:lnTo>
                    <a:pt x="6677" y="8327"/>
                  </a:lnTo>
                  <a:lnTo>
                    <a:pt x="6273" y="8290"/>
                  </a:lnTo>
                  <a:lnTo>
                    <a:pt x="5870" y="8327"/>
                  </a:lnTo>
                  <a:lnTo>
                    <a:pt x="5466" y="8364"/>
                  </a:lnTo>
                  <a:lnTo>
                    <a:pt x="5173" y="8437"/>
                  </a:lnTo>
                  <a:lnTo>
                    <a:pt x="4990" y="8510"/>
                  </a:lnTo>
                  <a:lnTo>
                    <a:pt x="4843" y="8620"/>
                  </a:lnTo>
                  <a:lnTo>
                    <a:pt x="4733" y="8731"/>
                  </a:lnTo>
                  <a:lnTo>
                    <a:pt x="4623" y="8841"/>
                  </a:lnTo>
                  <a:lnTo>
                    <a:pt x="4549" y="8987"/>
                  </a:lnTo>
                  <a:lnTo>
                    <a:pt x="4476" y="9171"/>
                  </a:lnTo>
                  <a:lnTo>
                    <a:pt x="4476" y="9317"/>
                  </a:lnTo>
                  <a:lnTo>
                    <a:pt x="4476" y="9464"/>
                  </a:lnTo>
                  <a:lnTo>
                    <a:pt x="4513" y="9611"/>
                  </a:lnTo>
                  <a:lnTo>
                    <a:pt x="4549" y="9721"/>
                  </a:lnTo>
                  <a:lnTo>
                    <a:pt x="4733" y="9978"/>
                  </a:lnTo>
                  <a:lnTo>
                    <a:pt x="4953" y="10161"/>
                  </a:lnTo>
                  <a:lnTo>
                    <a:pt x="5246" y="10344"/>
                  </a:lnTo>
                  <a:lnTo>
                    <a:pt x="5577" y="10491"/>
                  </a:lnTo>
                  <a:lnTo>
                    <a:pt x="5687" y="10491"/>
                  </a:lnTo>
                  <a:lnTo>
                    <a:pt x="5797" y="10418"/>
                  </a:lnTo>
                  <a:lnTo>
                    <a:pt x="6090" y="10308"/>
                  </a:lnTo>
                  <a:lnTo>
                    <a:pt x="6090" y="10418"/>
                  </a:lnTo>
                  <a:lnTo>
                    <a:pt x="6090" y="10528"/>
                  </a:lnTo>
                  <a:lnTo>
                    <a:pt x="6163" y="10785"/>
                  </a:lnTo>
                  <a:lnTo>
                    <a:pt x="6310" y="10968"/>
                  </a:lnTo>
                  <a:lnTo>
                    <a:pt x="6494" y="11188"/>
                  </a:lnTo>
                  <a:lnTo>
                    <a:pt x="6494" y="11592"/>
                  </a:lnTo>
                  <a:lnTo>
                    <a:pt x="6420" y="11958"/>
                  </a:lnTo>
                  <a:lnTo>
                    <a:pt x="6384" y="12105"/>
                  </a:lnTo>
                  <a:lnTo>
                    <a:pt x="6420" y="12142"/>
                  </a:lnTo>
                  <a:lnTo>
                    <a:pt x="6457" y="12179"/>
                  </a:lnTo>
                  <a:lnTo>
                    <a:pt x="6714" y="12289"/>
                  </a:lnTo>
                  <a:lnTo>
                    <a:pt x="6970" y="12325"/>
                  </a:lnTo>
                  <a:lnTo>
                    <a:pt x="7227" y="12252"/>
                  </a:lnTo>
                  <a:lnTo>
                    <a:pt x="7447" y="12142"/>
                  </a:lnTo>
                  <a:lnTo>
                    <a:pt x="7924" y="12509"/>
                  </a:lnTo>
                  <a:lnTo>
                    <a:pt x="7484" y="12655"/>
                  </a:lnTo>
                  <a:lnTo>
                    <a:pt x="7044" y="12802"/>
                  </a:lnTo>
                  <a:lnTo>
                    <a:pt x="6714" y="12876"/>
                  </a:lnTo>
                  <a:lnTo>
                    <a:pt x="6604" y="12765"/>
                  </a:lnTo>
                  <a:lnTo>
                    <a:pt x="6494" y="12582"/>
                  </a:lnTo>
                  <a:lnTo>
                    <a:pt x="6310" y="12289"/>
                  </a:lnTo>
                  <a:lnTo>
                    <a:pt x="6090" y="12032"/>
                  </a:lnTo>
                  <a:lnTo>
                    <a:pt x="5870" y="11812"/>
                  </a:lnTo>
                  <a:lnTo>
                    <a:pt x="5466" y="11372"/>
                  </a:lnTo>
                  <a:lnTo>
                    <a:pt x="5100" y="10895"/>
                  </a:lnTo>
                  <a:lnTo>
                    <a:pt x="5063" y="10858"/>
                  </a:lnTo>
                  <a:lnTo>
                    <a:pt x="4990" y="10858"/>
                  </a:lnTo>
                  <a:lnTo>
                    <a:pt x="4953" y="10895"/>
                  </a:lnTo>
                  <a:lnTo>
                    <a:pt x="4953" y="10931"/>
                  </a:lnTo>
                  <a:lnTo>
                    <a:pt x="4953" y="11151"/>
                  </a:lnTo>
                  <a:lnTo>
                    <a:pt x="5026" y="11335"/>
                  </a:lnTo>
                  <a:lnTo>
                    <a:pt x="5100" y="11518"/>
                  </a:lnTo>
                  <a:lnTo>
                    <a:pt x="5246" y="11702"/>
                  </a:lnTo>
                  <a:lnTo>
                    <a:pt x="5540" y="12032"/>
                  </a:lnTo>
                  <a:lnTo>
                    <a:pt x="5833" y="12325"/>
                  </a:lnTo>
                  <a:lnTo>
                    <a:pt x="6017" y="12582"/>
                  </a:lnTo>
                  <a:lnTo>
                    <a:pt x="6200" y="12912"/>
                  </a:lnTo>
                  <a:lnTo>
                    <a:pt x="5650" y="12949"/>
                  </a:lnTo>
                  <a:lnTo>
                    <a:pt x="5026" y="12362"/>
                  </a:lnTo>
                  <a:lnTo>
                    <a:pt x="4659" y="11995"/>
                  </a:lnTo>
                  <a:lnTo>
                    <a:pt x="4513" y="11812"/>
                  </a:lnTo>
                  <a:lnTo>
                    <a:pt x="4439" y="11555"/>
                  </a:lnTo>
                  <a:lnTo>
                    <a:pt x="4403" y="11518"/>
                  </a:lnTo>
                  <a:lnTo>
                    <a:pt x="4329" y="11482"/>
                  </a:lnTo>
                  <a:lnTo>
                    <a:pt x="4256" y="11482"/>
                  </a:lnTo>
                  <a:lnTo>
                    <a:pt x="4219" y="11555"/>
                  </a:lnTo>
                  <a:lnTo>
                    <a:pt x="4219" y="11665"/>
                  </a:lnTo>
                  <a:lnTo>
                    <a:pt x="4219" y="11812"/>
                  </a:lnTo>
                  <a:lnTo>
                    <a:pt x="4293" y="12032"/>
                  </a:lnTo>
                  <a:lnTo>
                    <a:pt x="4403" y="12252"/>
                  </a:lnTo>
                  <a:lnTo>
                    <a:pt x="4586" y="12435"/>
                  </a:lnTo>
                  <a:lnTo>
                    <a:pt x="4953" y="12876"/>
                  </a:lnTo>
                  <a:lnTo>
                    <a:pt x="4880" y="12876"/>
                  </a:lnTo>
                  <a:lnTo>
                    <a:pt x="4880" y="12839"/>
                  </a:lnTo>
                  <a:lnTo>
                    <a:pt x="4880" y="12802"/>
                  </a:lnTo>
                  <a:lnTo>
                    <a:pt x="4843" y="12765"/>
                  </a:lnTo>
                  <a:lnTo>
                    <a:pt x="4549" y="12692"/>
                  </a:lnTo>
                  <a:lnTo>
                    <a:pt x="4439" y="12655"/>
                  </a:lnTo>
                  <a:lnTo>
                    <a:pt x="4366" y="12545"/>
                  </a:lnTo>
                  <a:lnTo>
                    <a:pt x="4293" y="12362"/>
                  </a:lnTo>
                  <a:lnTo>
                    <a:pt x="4073" y="11995"/>
                  </a:lnTo>
                  <a:lnTo>
                    <a:pt x="3926" y="11848"/>
                  </a:lnTo>
                  <a:lnTo>
                    <a:pt x="3816" y="11738"/>
                  </a:lnTo>
                  <a:lnTo>
                    <a:pt x="3816" y="11665"/>
                  </a:lnTo>
                  <a:lnTo>
                    <a:pt x="3816" y="11592"/>
                  </a:lnTo>
                  <a:lnTo>
                    <a:pt x="3779" y="11555"/>
                  </a:lnTo>
                  <a:lnTo>
                    <a:pt x="3742" y="11518"/>
                  </a:lnTo>
                  <a:lnTo>
                    <a:pt x="3669" y="11555"/>
                  </a:lnTo>
                  <a:lnTo>
                    <a:pt x="3559" y="11628"/>
                  </a:lnTo>
                  <a:lnTo>
                    <a:pt x="3522" y="11702"/>
                  </a:lnTo>
                  <a:lnTo>
                    <a:pt x="3522" y="11848"/>
                  </a:lnTo>
                  <a:lnTo>
                    <a:pt x="3559" y="11958"/>
                  </a:lnTo>
                  <a:lnTo>
                    <a:pt x="3669" y="12105"/>
                  </a:lnTo>
                  <a:lnTo>
                    <a:pt x="3779" y="12252"/>
                  </a:lnTo>
                  <a:lnTo>
                    <a:pt x="3889" y="12435"/>
                  </a:lnTo>
                  <a:lnTo>
                    <a:pt x="3963" y="12655"/>
                  </a:lnTo>
                  <a:lnTo>
                    <a:pt x="3963" y="12655"/>
                  </a:lnTo>
                  <a:lnTo>
                    <a:pt x="3376" y="12435"/>
                  </a:lnTo>
                  <a:lnTo>
                    <a:pt x="2825" y="12105"/>
                  </a:lnTo>
                  <a:lnTo>
                    <a:pt x="2789" y="12069"/>
                  </a:lnTo>
                  <a:lnTo>
                    <a:pt x="2715" y="11958"/>
                  </a:lnTo>
                  <a:lnTo>
                    <a:pt x="2605" y="11885"/>
                  </a:lnTo>
                  <a:lnTo>
                    <a:pt x="2349" y="11812"/>
                  </a:lnTo>
                  <a:lnTo>
                    <a:pt x="2312" y="11738"/>
                  </a:lnTo>
                  <a:lnTo>
                    <a:pt x="2165" y="11115"/>
                  </a:lnTo>
                  <a:lnTo>
                    <a:pt x="2092" y="10748"/>
                  </a:lnTo>
                  <a:lnTo>
                    <a:pt x="2055" y="10381"/>
                  </a:lnTo>
                  <a:lnTo>
                    <a:pt x="2055" y="10051"/>
                  </a:lnTo>
                  <a:lnTo>
                    <a:pt x="2092" y="9868"/>
                  </a:lnTo>
                  <a:lnTo>
                    <a:pt x="2165" y="9758"/>
                  </a:lnTo>
                  <a:lnTo>
                    <a:pt x="2238" y="9611"/>
                  </a:lnTo>
                  <a:lnTo>
                    <a:pt x="2349" y="9538"/>
                  </a:lnTo>
                  <a:lnTo>
                    <a:pt x="2495" y="9464"/>
                  </a:lnTo>
                  <a:lnTo>
                    <a:pt x="2679" y="9391"/>
                  </a:lnTo>
                  <a:lnTo>
                    <a:pt x="2715" y="9391"/>
                  </a:lnTo>
                  <a:lnTo>
                    <a:pt x="2752" y="9354"/>
                  </a:lnTo>
                  <a:lnTo>
                    <a:pt x="2789" y="9281"/>
                  </a:lnTo>
                  <a:lnTo>
                    <a:pt x="2789" y="9207"/>
                  </a:lnTo>
                  <a:lnTo>
                    <a:pt x="2715" y="9024"/>
                  </a:lnTo>
                  <a:lnTo>
                    <a:pt x="2605" y="8841"/>
                  </a:lnTo>
                  <a:lnTo>
                    <a:pt x="2495" y="8694"/>
                  </a:lnTo>
                  <a:lnTo>
                    <a:pt x="2349" y="8510"/>
                  </a:lnTo>
                  <a:lnTo>
                    <a:pt x="2055" y="8254"/>
                  </a:lnTo>
                  <a:lnTo>
                    <a:pt x="1725" y="7960"/>
                  </a:lnTo>
                  <a:lnTo>
                    <a:pt x="1505" y="7813"/>
                  </a:lnTo>
                  <a:lnTo>
                    <a:pt x="1285" y="7630"/>
                  </a:lnTo>
                  <a:lnTo>
                    <a:pt x="1175" y="7447"/>
                  </a:lnTo>
                  <a:lnTo>
                    <a:pt x="991" y="7300"/>
                  </a:lnTo>
                  <a:lnTo>
                    <a:pt x="771" y="7153"/>
                  </a:lnTo>
                  <a:lnTo>
                    <a:pt x="551" y="7117"/>
                  </a:lnTo>
                  <a:lnTo>
                    <a:pt x="661" y="6566"/>
                  </a:lnTo>
                  <a:lnTo>
                    <a:pt x="771" y="6089"/>
                  </a:lnTo>
                  <a:lnTo>
                    <a:pt x="808" y="6016"/>
                  </a:lnTo>
                  <a:lnTo>
                    <a:pt x="955" y="5943"/>
                  </a:lnTo>
                  <a:lnTo>
                    <a:pt x="1101" y="5906"/>
                  </a:lnTo>
                  <a:lnTo>
                    <a:pt x="1248" y="5906"/>
                  </a:lnTo>
                  <a:lnTo>
                    <a:pt x="1395" y="5943"/>
                  </a:lnTo>
                  <a:lnTo>
                    <a:pt x="1505" y="6016"/>
                  </a:lnTo>
                  <a:lnTo>
                    <a:pt x="1615" y="6126"/>
                  </a:lnTo>
                  <a:lnTo>
                    <a:pt x="1652" y="6236"/>
                  </a:lnTo>
                  <a:lnTo>
                    <a:pt x="1652" y="6420"/>
                  </a:lnTo>
                  <a:lnTo>
                    <a:pt x="1652" y="6530"/>
                  </a:lnTo>
                  <a:lnTo>
                    <a:pt x="1688" y="6566"/>
                  </a:lnTo>
                  <a:lnTo>
                    <a:pt x="1725" y="6566"/>
                  </a:lnTo>
                  <a:lnTo>
                    <a:pt x="1945" y="6676"/>
                  </a:lnTo>
                  <a:lnTo>
                    <a:pt x="2128" y="6786"/>
                  </a:lnTo>
                  <a:lnTo>
                    <a:pt x="2275" y="6970"/>
                  </a:lnTo>
                  <a:lnTo>
                    <a:pt x="2385" y="7153"/>
                  </a:lnTo>
                  <a:lnTo>
                    <a:pt x="2459" y="7227"/>
                  </a:lnTo>
                  <a:lnTo>
                    <a:pt x="2532" y="7227"/>
                  </a:lnTo>
                  <a:lnTo>
                    <a:pt x="2605" y="7190"/>
                  </a:lnTo>
                  <a:lnTo>
                    <a:pt x="2642" y="7080"/>
                  </a:lnTo>
                  <a:lnTo>
                    <a:pt x="2532" y="5943"/>
                  </a:lnTo>
                  <a:lnTo>
                    <a:pt x="2752" y="5906"/>
                  </a:lnTo>
                  <a:lnTo>
                    <a:pt x="3009" y="5796"/>
                  </a:lnTo>
                  <a:lnTo>
                    <a:pt x="3229" y="5723"/>
                  </a:lnTo>
                  <a:lnTo>
                    <a:pt x="3449" y="5686"/>
                  </a:lnTo>
                  <a:lnTo>
                    <a:pt x="3669" y="5649"/>
                  </a:lnTo>
                  <a:lnTo>
                    <a:pt x="3889" y="5686"/>
                  </a:lnTo>
                  <a:lnTo>
                    <a:pt x="4293" y="5723"/>
                  </a:lnTo>
                  <a:lnTo>
                    <a:pt x="5100" y="5723"/>
                  </a:lnTo>
                  <a:lnTo>
                    <a:pt x="5283" y="5649"/>
                  </a:lnTo>
                  <a:lnTo>
                    <a:pt x="5503" y="5576"/>
                  </a:lnTo>
                  <a:lnTo>
                    <a:pt x="5577" y="5539"/>
                  </a:lnTo>
                  <a:lnTo>
                    <a:pt x="5613" y="5466"/>
                  </a:lnTo>
                  <a:lnTo>
                    <a:pt x="5613" y="5356"/>
                  </a:lnTo>
                  <a:lnTo>
                    <a:pt x="5577" y="5282"/>
                  </a:lnTo>
                  <a:lnTo>
                    <a:pt x="5246" y="4916"/>
                  </a:lnTo>
                  <a:lnTo>
                    <a:pt x="4880" y="4549"/>
                  </a:lnTo>
                  <a:lnTo>
                    <a:pt x="4696" y="4365"/>
                  </a:lnTo>
                  <a:lnTo>
                    <a:pt x="4513" y="4219"/>
                  </a:lnTo>
                  <a:lnTo>
                    <a:pt x="4293" y="4109"/>
                  </a:lnTo>
                  <a:lnTo>
                    <a:pt x="4036" y="3999"/>
                  </a:lnTo>
                  <a:lnTo>
                    <a:pt x="3999" y="3889"/>
                  </a:lnTo>
                  <a:lnTo>
                    <a:pt x="3963" y="3815"/>
                  </a:lnTo>
                  <a:lnTo>
                    <a:pt x="3852" y="3742"/>
                  </a:lnTo>
                  <a:lnTo>
                    <a:pt x="3742" y="3668"/>
                  </a:lnTo>
                  <a:lnTo>
                    <a:pt x="3376" y="3522"/>
                  </a:lnTo>
                  <a:lnTo>
                    <a:pt x="3192" y="3448"/>
                  </a:lnTo>
                  <a:lnTo>
                    <a:pt x="2972" y="3412"/>
                  </a:lnTo>
                  <a:lnTo>
                    <a:pt x="3412" y="3228"/>
                  </a:lnTo>
                  <a:lnTo>
                    <a:pt x="3816" y="3045"/>
                  </a:lnTo>
                  <a:lnTo>
                    <a:pt x="4256" y="2935"/>
                  </a:lnTo>
                  <a:lnTo>
                    <a:pt x="4696" y="2861"/>
                  </a:lnTo>
                  <a:lnTo>
                    <a:pt x="5136" y="2788"/>
                  </a:lnTo>
                  <a:lnTo>
                    <a:pt x="6494" y="2788"/>
                  </a:lnTo>
                  <a:lnTo>
                    <a:pt x="6567" y="2751"/>
                  </a:lnTo>
                  <a:lnTo>
                    <a:pt x="6567" y="2678"/>
                  </a:lnTo>
                  <a:close/>
                  <a:moveTo>
                    <a:pt x="5100" y="15590"/>
                  </a:moveTo>
                  <a:lnTo>
                    <a:pt x="5246" y="15627"/>
                  </a:lnTo>
                  <a:lnTo>
                    <a:pt x="5503" y="15700"/>
                  </a:lnTo>
                  <a:lnTo>
                    <a:pt x="5393" y="15737"/>
                  </a:lnTo>
                  <a:lnTo>
                    <a:pt x="5320" y="15810"/>
                  </a:lnTo>
                  <a:lnTo>
                    <a:pt x="5246" y="15920"/>
                  </a:lnTo>
                  <a:lnTo>
                    <a:pt x="5246" y="16030"/>
                  </a:lnTo>
                  <a:lnTo>
                    <a:pt x="5210" y="16177"/>
                  </a:lnTo>
                  <a:lnTo>
                    <a:pt x="5246" y="16360"/>
                  </a:lnTo>
                  <a:lnTo>
                    <a:pt x="5246" y="16434"/>
                  </a:lnTo>
                  <a:lnTo>
                    <a:pt x="5283" y="16507"/>
                  </a:lnTo>
                  <a:lnTo>
                    <a:pt x="5356" y="16580"/>
                  </a:lnTo>
                  <a:lnTo>
                    <a:pt x="5430" y="16617"/>
                  </a:lnTo>
                  <a:lnTo>
                    <a:pt x="5540" y="16617"/>
                  </a:lnTo>
                  <a:lnTo>
                    <a:pt x="5870" y="16947"/>
                  </a:lnTo>
                  <a:lnTo>
                    <a:pt x="6237" y="17167"/>
                  </a:lnTo>
                  <a:lnTo>
                    <a:pt x="6567" y="17351"/>
                  </a:lnTo>
                  <a:lnTo>
                    <a:pt x="6750" y="17424"/>
                  </a:lnTo>
                  <a:lnTo>
                    <a:pt x="3449" y="17387"/>
                  </a:lnTo>
                  <a:lnTo>
                    <a:pt x="3596" y="17314"/>
                  </a:lnTo>
                  <a:lnTo>
                    <a:pt x="3926" y="17167"/>
                  </a:lnTo>
                  <a:lnTo>
                    <a:pt x="4256" y="16984"/>
                  </a:lnTo>
                  <a:lnTo>
                    <a:pt x="4476" y="16837"/>
                  </a:lnTo>
                  <a:lnTo>
                    <a:pt x="4696" y="16654"/>
                  </a:lnTo>
                  <a:lnTo>
                    <a:pt x="4770" y="16690"/>
                  </a:lnTo>
                  <a:lnTo>
                    <a:pt x="4880" y="16690"/>
                  </a:lnTo>
                  <a:lnTo>
                    <a:pt x="4953" y="16654"/>
                  </a:lnTo>
                  <a:lnTo>
                    <a:pt x="5026" y="16580"/>
                  </a:lnTo>
                  <a:lnTo>
                    <a:pt x="5136" y="16397"/>
                  </a:lnTo>
                  <a:lnTo>
                    <a:pt x="5210" y="16214"/>
                  </a:lnTo>
                  <a:lnTo>
                    <a:pt x="5173" y="16103"/>
                  </a:lnTo>
                  <a:lnTo>
                    <a:pt x="5100" y="16030"/>
                  </a:lnTo>
                  <a:lnTo>
                    <a:pt x="5063" y="15993"/>
                  </a:lnTo>
                  <a:lnTo>
                    <a:pt x="5100" y="15773"/>
                  </a:lnTo>
                  <a:lnTo>
                    <a:pt x="5100" y="15590"/>
                  </a:lnTo>
                  <a:close/>
                  <a:moveTo>
                    <a:pt x="9795" y="0"/>
                  </a:moveTo>
                  <a:lnTo>
                    <a:pt x="9648" y="74"/>
                  </a:lnTo>
                  <a:lnTo>
                    <a:pt x="9391" y="110"/>
                  </a:lnTo>
                  <a:lnTo>
                    <a:pt x="9171" y="220"/>
                  </a:lnTo>
                  <a:lnTo>
                    <a:pt x="9061" y="294"/>
                  </a:lnTo>
                  <a:lnTo>
                    <a:pt x="8988" y="404"/>
                  </a:lnTo>
                  <a:lnTo>
                    <a:pt x="8951" y="514"/>
                  </a:lnTo>
                  <a:lnTo>
                    <a:pt x="8915" y="661"/>
                  </a:lnTo>
                  <a:lnTo>
                    <a:pt x="8915" y="771"/>
                  </a:lnTo>
                  <a:lnTo>
                    <a:pt x="8915" y="881"/>
                  </a:lnTo>
                  <a:lnTo>
                    <a:pt x="8988" y="1027"/>
                  </a:lnTo>
                  <a:lnTo>
                    <a:pt x="9025" y="1137"/>
                  </a:lnTo>
                  <a:lnTo>
                    <a:pt x="8254" y="2348"/>
                  </a:lnTo>
                  <a:lnTo>
                    <a:pt x="7631" y="2201"/>
                  </a:lnTo>
                  <a:lnTo>
                    <a:pt x="7007" y="2165"/>
                  </a:lnTo>
                  <a:lnTo>
                    <a:pt x="6384" y="2165"/>
                  </a:lnTo>
                  <a:lnTo>
                    <a:pt x="5797" y="2238"/>
                  </a:lnTo>
                  <a:lnTo>
                    <a:pt x="5650" y="2275"/>
                  </a:lnTo>
                  <a:lnTo>
                    <a:pt x="5577" y="2385"/>
                  </a:lnTo>
                  <a:lnTo>
                    <a:pt x="5100" y="2348"/>
                  </a:lnTo>
                  <a:lnTo>
                    <a:pt x="4623" y="2421"/>
                  </a:lnTo>
                  <a:lnTo>
                    <a:pt x="4109" y="2495"/>
                  </a:lnTo>
                  <a:lnTo>
                    <a:pt x="3632" y="2641"/>
                  </a:lnTo>
                  <a:lnTo>
                    <a:pt x="3192" y="2825"/>
                  </a:lnTo>
                  <a:lnTo>
                    <a:pt x="2715" y="3045"/>
                  </a:lnTo>
                  <a:lnTo>
                    <a:pt x="2312" y="3302"/>
                  </a:lnTo>
                  <a:lnTo>
                    <a:pt x="1945" y="3558"/>
                  </a:lnTo>
                  <a:lnTo>
                    <a:pt x="1505" y="3925"/>
                  </a:lnTo>
                  <a:lnTo>
                    <a:pt x="1138" y="4365"/>
                  </a:lnTo>
                  <a:lnTo>
                    <a:pt x="808" y="4806"/>
                  </a:lnTo>
                  <a:lnTo>
                    <a:pt x="551" y="5282"/>
                  </a:lnTo>
                  <a:lnTo>
                    <a:pt x="331" y="5796"/>
                  </a:lnTo>
                  <a:lnTo>
                    <a:pt x="184" y="6346"/>
                  </a:lnTo>
                  <a:lnTo>
                    <a:pt x="74" y="6896"/>
                  </a:lnTo>
                  <a:lnTo>
                    <a:pt x="1" y="7447"/>
                  </a:lnTo>
                  <a:lnTo>
                    <a:pt x="1" y="7997"/>
                  </a:lnTo>
                  <a:lnTo>
                    <a:pt x="38" y="8547"/>
                  </a:lnTo>
                  <a:lnTo>
                    <a:pt x="148" y="9097"/>
                  </a:lnTo>
                  <a:lnTo>
                    <a:pt x="294" y="9648"/>
                  </a:lnTo>
                  <a:lnTo>
                    <a:pt x="478" y="10161"/>
                  </a:lnTo>
                  <a:lnTo>
                    <a:pt x="698" y="10638"/>
                  </a:lnTo>
                  <a:lnTo>
                    <a:pt x="991" y="11115"/>
                  </a:lnTo>
                  <a:lnTo>
                    <a:pt x="1358" y="11555"/>
                  </a:lnTo>
                  <a:lnTo>
                    <a:pt x="1725" y="11958"/>
                  </a:lnTo>
                  <a:lnTo>
                    <a:pt x="2165" y="12325"/>
                  </a:lnTo>
                  <a:lnTo>
                    <a:pt x="2679" y="12655"/>
                  </a:lnTo>
                  <a:lnTo>
                    <a:pt x="3156" y="12912"/>
                  </a:lnTo>
                  <a:lnTo>
                    <a:pt x="3706" y="13132"/>
                  </a:lnTo>
                  <a:lnTo>
                    <a:pt x="4256" y="13279"/>
                  </a:lnTo>
                  <a:lnTo>
                    <a:pt x="4806" y="13389"/>
                  </a:lnTo>
                  <a:lnTo>
                    <a:pt x="5393" y="13462"/>
                  </a:lnTo>
                  <a:lnTo>
                    <a:pt x="5943" y="13462"/>
                  </a:lnTo>
                  <a:lnTo>
                    <a:pt x="6494" y="13426"/>
                  </a:lnTo>
                  <a:lnTo>
                    <a:pt x="7044" y="13352"/>
                  </a:lnTo>
                  <a:lnTo>
                    <a:pt x="7594" y="13206"/>
                  </a:lnTo>
                  <a:lnTo>
                    <a:pt x="8108" y="13022"/>
                  </a:lnTo>
                  <a:lnTo>
                    <a:pt x="8621" y="12802"/>
                  </a:lnTo>
                  <a:lnTo>
                    <a:pt x="9098" y="12509"/>
                  </a:lnTo>
                  <a:lnTo>
                    <a:pt x="9538" y="12215"/>
                  </a:lnTo>
                  <a:lnTo>
                    <a:pt x="10052" y="11775"/>
                  </a:lnTo>
                  <a:lnTo>
                    <a:pt x="10492" y="11262"/>
                  </a:lnTo>
                  <a:lnTo>
                    <a:pt x="10932" y="10711"/>
                  </a:lnTo>
                  <a:lnTo>
                    <a:pt x="11299" y="10161"/>
                  </a:lnTo>
                  <a:lnTo>
                    <a:pt x="11629" y="9538"/>
                  </a:lnTo>
                  <a:lnTo>
                    <a:pt x="11886" y="8914"/>
                  </a:lnTo>
                  <a:lnTo>
                    <a:pt x="12106" y="8290"/>
                  </a:lnTo>
                  <a:lnTo>
                    <a:pt x="12179" y="7924"/>
                  </a:lnTo>
                  <a:lnTo>
                    <a:pt x="12216" y="7593"/>
                  </a:lnTo>
                  <a:lnTo>
                    <a:pt x="12253" y="7080"/>
                  </a:lnTo>
                  <a:lnTo>
                    <a:pt x="12216" y="6603"/>
                  </a:lnTo>
                  <a:lnTo>
                    <a:pt x="12106" y="6126"/>
                  </a:lnTo>
                  <a:lnTo>
                    <a:pt x="11922" y="5649"/>
                  </a:lnTo>
                  <a:lnTo>
                    <a:pt x="11739" y="5172"/>
                  </a:lnTo>
                  <a:lnTo>
                    <a:pt x="11482" y="4732"/>
                  </a:lnTo>
                  <a:lnTo>
                    <a:pt x="11189" y="4329"/>
                  </a:lnTo>
                  <a:lnTo>
                    <a:pt x="10859" y="3962"/>
                  </a:lnTo>
                  <a:lnTo>
                    <a:pt x="10822" y="3852"/>
                  </a:lnTo>
                  <a:lnTo>
                    <a:pt x="10712" y="3815"/>
                  </a:lnTo>
                  <a:lnTo>
                    <a:pt x="10272" y="3375"/>
                  </a:lnTo>
                  <a:lnTo>
                    <a:pt x="10162" y="3302"/>
                  </a:lnTo>
                  <a:lnTo>
                    <a:pt x="9832" y="3082"/>
                  </a:lnTo>
                  <a:lnTo>
                    <a:pt x="9501" y="2861"/>
                  </a:lnTo>
                  <a:lnTo>
                    <a:pt x="9135" y="2678"/>
                  </a:lnTo>
                  <a:lnTo>
                    <a:pt x="8768" y="2531"/>
                  </a:lnTo>
                  <a:lnTo>
                    <a:pt x="8804" y="2458"/>
                  </a:lnTo>
                  <a:lnTo>
                    <a:pt x="8841" y="2421"/>
                  </a:lnTo>
                  <a:lnTo>
                    <a:pt x="8804" y="2348"/>
                  </a:lnTo>
                  <a:lnTo>
                    <a:pt x="9171" y="1871"/>
                  </a:lnTo>
                  <a:lnTo>
                    <a:pt x="9501" y="1394"/>
                  </a:lnTo>
                  <a:lnTo>
                    <a:pt x="9758" y="1394"/>
                  </a:lnTo>
                  <a:lnTo>
                    <a:pt x="9868" y="1358"/>
                  </a:lnTo>
                  <a:lnTo>
                    <a:pt x="9978" y="1284"/>
                  </a:lnTo>
                  <a:lnTo>
                    <a:pt x="10052" y="1211"/>
                  </a:lnTo>
                  <a:lnTo>
                    <a:pt x="10602" y="1468"/>
                  </a:lnTo>
                  <a:lnTo>
                    <a:pt x="11079" y="1798"/>
                  </a:lnTo>
                  <a:lnTo>
                    <a:pt x="11556" y="2128"/>
                  </a:lnTo>
                  <a:lnTo>
                    <a:pt x="11996" y="2531"/>
                  </a:lnTo>
                  <a:lnTo>
                    <a:pt x="12399" y="2972"/>
                  </a:lnTo>
                  <a:lnTo>
                    <a:pt x="12766" y="3412"/>
                  </a:lnTo>
                  <a:lnTo>
                    <a:pt x="13060" y="3925"/>
                  </a:lnTo>
                  <a:lnTo>
                    <a:pt x="13353" y="4439"/>
                  </a:lnTo>
                  <a:lnTo>
                    <a:pt x="13573" y="4989"/>
                  </a:lnTo>
                  <a:lnTo>
                    <a:pt x="13757" y="5539"/>
                  </a:lnTo>
                  <a:lnTo>
                    <a:pt x="13903" y="6126"/>
                  </a:lnTo>
                  <a:lnTo>
                    <a:pt x="14013" y="6713"/>
                  </a:lnTo>
                  <a:lnTo>
                    <a:pt x="14087" y="7300"/>
                  </a:lnTo>
                  <a:lnTo>
                    <a:pt x="14087" y="7887"/>
                  </a:lnTo>
                  <a:lnTo>
                    <a:pt x="14087" y="8510"/>
                  </a:lnTo>
                  <a:lnTo>
                    <a:pt x="14013" y="9097"/>
                  </a:lnTo>
                  <a:lnTo>
                    <a:pt x="13867" y="9758"/>
                  </a:lnTo>
                  <a:lnTo>
                    <a:pt x="13720" y="10381"/>
                  </a:lnTo>
                  <a:lnTo>
                    <a:pt x="13463" y="11005"/>
                  </a:lnTo>
                  <a:lnTo>
                    <a:pt x="13206" y="11592"/>
                  </a:lnTo>
                  <a:lnTo>
                    <a:pt x="12876" y="12179"/>
                  </a:lnTo>
                  <a:lnTo>
                    <a:pt x="12473" y="12692"/>
                  </a:lnTo>
                  <a:lnTo>
                    <a:pt x="12069" y="13206"/>
                  </a:lnTo>
                  <a:lnTo>
                    <a:pt x="11592" y="13683"/>
                  </a:lnTo>
                  <a:lnTo>
                    <a:pt x="11079" y="14049"/>
                  </a:lnTo>
                  <a:lnTo>
                    <a:pt x="10565" y="14416"/>
                  </a:lnTo>
                  <a:lnTo>
                    <a:pt x="9978" y="14710"/>
                  </a:lnTo>
                  <a:lnTo>
                    <a:pt x="9391" y="14966"/>
                  </a:lnTo>
                  <a:lnTo>
                    <a:pt x="8804" y="15150"/>
                  </a:lnTo>
                  <a:lnTo>
                    <a:pt x="8181" y="15260"/>
                  </a:lnTo>
                  <a:lnTo>
                    <a:pt x="7557" y="15333"/>
                  </a:lnTo>
                  <a:lnTo>
                    <a:pt x="6897" y="15370"/>
                  </a:lnTo>
                  <a:lnTo>
                    <a:pt x="6420" y="15333"/>
                  </a:lnTo>
                  <a:lnTo>
                    <a:pt x="5943" y="15296"/>
                  </a:lnTo>
                  <a:lnTo>
                    <a:pt x="5466" y="15186"/>
                  </a:lnTo>
                  <a:lnTo>
                    <a:pt x="5026" y="15076"/>
                  </a:lnTo>
                  <a:lnTo>
                    <a:pt x="4549" y="14893"/>
                  </a:lnTo>
                  <a:lnTo>
                    <a:pt x="4109" y="14673"/>
                  </a:lnTo>
                  <a:lnTo>
                    <a:pt x="3632" y="14453"/>
                  </a:lnTo>
                  <a:lnTo>
                    <a:pt x="3669" y="14416"/>
                  </a:lnTo>
                  <a:lnTo>
                    <a:pt x="3706" y="14343"/>
                  </a:lnTo>
                  <a:lnTo>
                    <a:pt x="3706" y="14269"/>
                  </a:lnTo>
                  <a:lnTo>
                    <a:pt x="3706" y="14196"/>
                  </a:lnTo>
                  <a:lnTo>
                    <a:pt x="3669" y="14123"/>
                  </a:lnTo>
                  <a:lnTo>
                    <a:pt x="3522" y="14013"/>
                  </a:lnTo>
                  <a:lnTo>
                    <a:pt x="3376" y="13939"/>
                  </a:lnTo>
                  <a:lnTo>
                    <a:pt x="3229" y="13903"/>
                  </a:lnTo>
                  <a:lnTo>
                    <a:pt x="3009" y="13903"/>
                  </a:lnTo>
                  <a:lnTo>
                    <a:pt x="2899" y="13939"/>
                  </a:lnTo>
                  <a:lnTo>
                    <a:pt x="2752" y="14013"/>
                  </a:lnTo>
                  <a:lnTo>
                    <a:pt x="2642" y="14123"/>
                  </a:lnTo>
                  <a:lnTo>
                    <a:pt x="2605" y="14269"/>
                  </a:lnTo>
                  <a:lnTo>
                    <a:pt x="2605" y="14416"/>
                  </a:lnTo>
                  <a:lnTo>
                    <a:pt x="2642" y="14563"/>
                  </a:lnTo>
                  <a:lnTo>
                    <a:pt x="2715" y="14710"/>
                  </a:lnTo>
                  <a:lnTo>
                    <a:pt x="2825" y="14820"/>
                  </a:lnTo>
                  <a:lnTo>
                    <a:pt x="2972" y="14856"/>
                  </a:lnTo>
                  <a:lnTo>
                    <a:pt x="3119" y="14893"/>
                  </a:lnTo>
                  <a:lnTo>
                    <a:pt x="3266" y="14856"/>
                  </a:lnTo>
                  <a:lnTo>
                    <a:pt x="3376" y="14746"/>
                  </a:lnTo>
                  <a:lnTo>
                    <a:pt x="3522" y="14856"/>
                  </a:lnTo>
                  <a:lnTo>
                    <a:pt x="4036" y="15150"/>
                  </a:lnTo>
                  <a:lnTo>
                    <a:pt x="4439" y="15333"/>
                  </a:lnTo>
                  <a:lnTo>
                    <a:pt x="4806" y="15480"/>
                  </a:lnTo>
                  <a:lnTo>
                    <a:pt x="4770" y="15553"/>
                  </a:lnTo>
                  <a:lnTo>
                    <a:pt x="4733" y="15590"/>
                  </a:lnTo>
                  <a:lnTo>
                    <a:pt x="4659" y="15810"/>
                  </a:lnTo>
                  <a:lnTo>
                    <a:pt x="4623" y="16030"/>
                  </a:lnTo>
                  <a:lnTo>
                    <a:pt x="4586" y="16470"/>
                  </a:lnTo>
                  <a:lnTo>
                    <a:pt x="3963" y="16654"/>
                  </a:lnTo>
                  <a:lnTo>
                    <a:pt x="3376" y="16910"/>
                  </a:lnTo>
                  <a:lnTo>
                    <a:pt x="2752" y="17167"/>
                  </a:lnTo>
                  <a:lnTo>
                    <a:pt x="2128" y="17387"/>
                  </a:lnTo>
                  <a:lnTo>
                    <a:pt x="2055" y="17424"/>
                  </a:lnTo>
                  <a:lnTo>
                    <a:pt x="2018" y="17497"/>
                  </a:lnTo>
                  <a:lnTo>
                    <a:pt x="1982" y="17571"/>
                  </a:lnTo>
                  <a:lnTo>
                    <a:pt x="1982" y="17644"/>
                  </a:lnTo>
                  <a:lnTo>
                    <a:pt x="2018" y="17717"/>
                  </a:lnTo>
                  <a:lnTo>
                    <a:pt x="2055" y="17791"/>
                  </a:lnTo>
                  <a:lnTo>
                    <a:pt x="2128" y="17828"/>
                  </a:lnTo>
                  <a:lnTo>
                    <a:pt x="2202" y="17864"/>
                  </a:lnTo>
                  <a:lnTo>
                    <a:pt x="8401" y="17901"/>
                  </a:lnTo>
                  <a:lnTo>
                    <a:pt x="8474" y="17901"/>
                  </a:lnTo>
                  <a:lnTo>
                    <a:pt x="8548" y="17864"/>
                  </a:lnTo>
                  <a:lnTo>
                    <a:pt x="8621" y="17791"/>
                  </a:lnTo>
                  <a:lnTo>
                    <a:pt x="8621" y="17717"/>
                  </a:lnTo>
                  <a:lnTo>
                    <a:pt x="8621" y="17644"/>
                  </a:lnTo>
                  <a:lnTo>
                    <a:pt x="8621" y="17571"/>
                  </a:lnTo>
                  <a:lnTo>
                    <a:pt x="8584" y="17497"/>
                  </a:lnTo>
                  <a:lnTo>
                    <a:pt x="8474" y="17424"/>
                  </a:lnTo>
                  <a:lnTo>
                    <a:pt x="8108" y="17277"/>
                  </a:lnTo>
                  <a:lnTo>
                    <a:pt x="7667" y="17167"/>
                  </a:lnTo>
                  <a:lnTo>
                    <a:pt x="7264" y="17057"/>
                  </a:lnTo>
                  <a:lnTo>
                    <a:pt x="6860" y="16947"/>
                  </a:lnTo>
                  <a:lnTo>
                    <a:pt x="6494" y="16764"/>
                  </a:lnTo>
                  <a:lnTo>
                    <a:pt x="6163" y="16544"/>
                  </a:lnTo>
                  <a:lnTo>
                    <a:pt x="5907" y="16324"/>
                  </a:lnTo>
                  <a:lnTo>
                    <a:pt x="5797" y="16214"/>
                  </a:lnTo>
                  <a:lnTo>
                    <a:pt x="5650" y="16140"/>
                  </a:lnTo>
                  <a:lnTo>
                    <a:pt x="5650" y="16103"/>
                  </a:lnTo>
                  <a:lnTo>
                    <a:pt x="5687" y="15920"/>
                  </a:lnTo>
                  <a:lnTo>
                    <a:pt x="5650" y="15737"/>
                  </a:lnTo>
                  <a:lnTo>
                    <a:pt x="6127" y="15810"/>
                  </a:lnTo>
                  <a:lnTo>
                    <a:pt x="6640" y="15847"/>
                  </a:lnTo>
                  <a:lnTo>
                    <a:pt x="7631" y="15847"/>
                  </a:lnTo>
                  <a:lnTo>
                    <a:pt x="8218" y="15773"/>
                  </a:lnTo>
                  <a:lnTo>
                    <a:pt x="8841" y="15627"/>
                  </a:lnTo>
                  <a:lnTo>
                    <a:pt x="9428" y="15480"/>
                  </a:lnTo>
                  <a:lnTo>
                    <a:pt x="10015" y="15260"/>
                  </a:lnTo>
                  <a:lnTo>
                    <a:pt x="10565" y="14966"/>
                  </a:lnTo>
                  <a:lnTo>
                    <a:pt x="11079" y="14673"/>
                  </a:lnTo>
                  <a:lnTo>
                    <a:pt x="11592" y="14306"/>
                  </a:lnTo>
                  <a:lnTo>
                    <a:pt x="12069" y="13903"/>
                  </a:lnTo>
                  <a:lnTo>
                    <a:pt x="12509" y="13462"/>
                  </a:lnTo>
                  <a:lnTo>
                    <a:pt x="12913" y="12986"/>
                  </a:lnTo>
                  <a:lnTo>
                    <a:pt x="13280" y="12472"/>
                  </a:lnTo>
                  <a:lnTo>
                    <a:pt x="13573" y="11922"/>
                  </a:lnTo>
                  <a:lnTo>
                    <a:pt x="13867" y="11372"/>
                  </a:lnTo>
                  <a:lnTo>
                    <a:pt x="14087" y="10785"/>
                  </a:lnTo>
                  <a:lnTo>
                    <a:pt x="14307" y="10198"/>
                  </a:lnTo>
                  <a:lnTo>
                    <a:pt x="14417" y="9574"/>
                  </a:lnTo>
                  <a:lnTo>
                    <a:pt x="14527" y="8951"/>
                  </a:lnTo>
                  <a:lnTo>
                    <a:pt x="14600" y="8327"/>
                  </a:lnTo>
                  <a:lnTo>
                    <a:pt x="14600" y="7703"/>
                  </a:lnTo>
                  <a:lnTo>
                    <a:pt x="14564" y="7080"/>
                  </a:lnTo>
                  <a:lnTo>
                    <a:pt x="14490" y="6456"/>
                  </a:lnTo>
                  <a:lnTo>
                    <a:pt x="14380" y="5833"/>
                  </a:lnTo>
                  <a:lnTo>
                    <a:pt x="14197" y="5209"/>
                  </a:lnTo>
                  <a:lnTo>
                    <a:pt x="13977" y="4622"/>
                  </a:lnTo>
                  <a:lnTo>
                    <a:pt x="13720" y="3999"/>
                  </a:lnTo>
                  <a:lnTo>
                    <a:pt x="13353" y="3412"/>
                  </a:lnTo>
                  <a:lnTo>
                    <a:pt x="12986" y="2861"/>
                  </a:lnTo>
                  <a:lnTo>
                    <a:pt x="12509" y="2311"/>
                  </a:lnTo>
                  <a:lnTo>
                    <a:pt x="12032" y="1834"/>
                  </a:lnTo>
                  <a:lnTo>
                    <a:pt x="11482" y="1394"/>
                  </a:lnTo>
                  <a:lnTo>
                    <a:pt x="10895" y="1027"/>
                  </a:lnTo>
                  <a:lnTo>
                    <a:pt x="10602" y="881"/>
                  </a:lnTo>
                  <a:lnTo>
                    <a:pt x="10272" y="734"/>
                  </a:lnTo>
                  <a:lnTo>
                    <a:pt x="10308" y="587"/>
                  </a:lnTo>
                  <a:lnTo>
                    <a:pt x="10308" y="441"/>
                  </a:lnTo>
                  <a:lnTo>
                    <a:pt x="10272" y="294"/>
                  </a:lnTo>
                  <a:lnTo>
                    <a:pt x="10198" y="147"/>
                  </a:lnTo>
                  <a:lnTo>
                    <a:pt x="10088" y="74"/>
                  </a:lnTo>
                  <a:lnTo>
                    <a:pt x="994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7"/>
            <p:cNvSpPr/>
            <p:nvPr/>
          </p:nvSpPr>
          <p:spPr>
            <a:xfrm>
              <a:off x="6071400" y="1791425"/>
              <a:ext cx="402625" cy="375100"/>
            </a:xfrm>
            <a:custGeom>
              <a:avLst/>
              <a:gdLst/>
              <a:ahLst/>
              <a:cxnLst/>
              <a:rect l="l" t="t" r="r" b="b"/>
              <a:pathLst>
                <a:path w="16105" h="15004" extrusionOk="0">
                  <a:moveTo>
                    <a:pt x="13170" y="587"/>
                  </a:moveTo>
                  <a:lnTo>
                    <a:pt x="13206" y="624"/>
                  </a:lnTo>
                  <a:lnTo>
                    <a:pt x="13280" y="661"/>
                  </a:lnTo>
                  <a:lnTo>
                    <a:pt x="13353" y="697"/>
                  </a:lnTo>
                  <a:lnTo>
                    <a:pt x="13610" y="771"/>
                  </a:lnTo>
                  <a:lnTo>
                    <a:pt x="13830" y="844"/>
                  </a:lnTo>
                  <a:lnTo>
                    <a:pt x="14013" y="954"/>
                  </a:lnTo>
                  <a:lnTo>
                    <a:pt x="14160" y="1174"/>
                  </a:lnTo>
                  <a:lnTo>
                    <a:pt x="14307" y="1394"/>
                  </a:lnTo>
                  <a:lnTo>
                    <a:pt x="14343" y="1651"/>
                  </a:lnTo>
                  <a:lnTo>
                    <a:pt x="14307" y="1908"/>
                  </a:lnTo>
                  <a:lnTo>
                    <a:pt x="14233" y="2128"/>
                  </a:lnTo>
                  <a:lnTo>
                    <a:pt x="14087" y="2348"/>
                  </a:lnTo>
                  <a:lnTo>
                    <a:pt x="13903" y="2531"/>
                  </a:lnTo>
                  <a:lnTo>
                    <a:pt x="13683" y="2678"/>
                  </a:lnTo>
                  <a:lnTo>
                    <a:pt x="13463" y="2788"/>
                  </a:lnTo>
                  <a:lnTo>
                    <a:pt x="13170" y="2825"/>
                  </a:lnTo>
                  <a:lnTo>
                    <a:pt x="12840" y="2788"/>
                  </a:lnTo>
                  <a:lnTo>
                    <a:pt x="12656" y="2751"/>
                  </a:lnTo>
                  <a:lnTo>
                    <a:pt x="12546" y="2715"/>
                  </a:lnTo>
                  <a:lnTo>
                    <a:pt x="12436" y="2641"/>
                  </a:lnTo>
                  <a:lnTo>
                    <a:pt x="12363" y="2495"/>
                  </a:lnTo>
                  <a:lnTo>
                    <a:pt x="12289" y="2495"/>
                  </a:lnTo>
                  <a:lnTo>
                    <a:pt x="12253" y="2275"/>
                  </a:lnTo>
                  <a:lnTo>
                    <a:pt x="12253" y="2054"/>
                  </a:lnTo>
                  <a:lnTo>
                    <a:pt x="12253" y="1871"/>
                  </a:lnTo>
                  <a:lnTo>
                    <a:pt x="12289" y="1724"/>
                  </a:lnTo>
                  <a:lnTo>
                    <a:pt x="12399" y="1394"/>
                  </a:lnTo>
                  <a:lnTo>
                    <a:pt x="12583" y="1064"/>
                  </a:lnTo>
                  <a:lnTo>
                    <a:pt x="12840" y="807"/>
                  </a:lnTo>
                  <a:lnTo>
                    <a:pt x="12986" y="697"/>
                  </a:lnTo>
                  <a:lnTo>
                    <a:pt x="13170" y="587"/>
                  </a:lnTo>
                  <a:close/>
                  <a:moveTo>
                    <a:pt x="9061" y="3338"/>
                  </a:moveTo>
                  <a:lnTo>
                    <a:pt x="9245" y="3412"/>
                  </a:lnTo>
                  <a:lnTo>
                    <a:pt x="9245" y="3448"/>
                  </a:lnTo>
                  <a:lnTo>
                    <a:pt x="9171" y="3632"/>
                  </a:lnTo>
                  <a:lnTo>
                    <a:pt x="9171" y="3668"/>
                  </a:lnTo>
                  <a:lnTo>
                    <a:pt x="9135" y="3632"/>
                  </a:lnTo>
                  <a:lnTo>
                    <a:pt x="9061" y="3522"/>
                  </a:lnTo>
                  <a:lnTo>
                    <a:pt x="8988" y="3448"/>
                  </a:lnTo>
                  <a:lnTo>
                    <a:pt x="8988" y="3412"/>
                  </a:lnTo>
                  <a:lnTo>
                    <a:pt x="8988" y="3375"/>
                  </a:lnTo>
                  <a:lnTo>
                    <a:pt x="9061" y="3338"/>
                  </a:lnTo>
                  <a:close/>
                  <a:moveTo>
                    <a:pt x="14123" y="440"/>
                  </a:moveTo>
                  <a:lnTo>
                    <a:pt x="14233" y="477"/>
                  </a:lnTo>
                  <a:lnTo>
                    <a:pt x="14307" y="587"/>
                  </a:lnTo>
                  <a:lnTo>
                    <a:pt x="14417" y="661"/>
                  </a:lnTo>
                  <a:lnTo>
                    <a:pt x="14454" y="807"/>
                  </a:lnTo>
                  <a:lnTo>
                    <a:pt x="14527" y="807"/>
                  </a:lnTo>
                  <a:lnTo>
                    <a:pt x="14490" y="624"/>
                  </a:lnTo>
                  <a:lnTo>
                    <a:pt x="14454" y="477"/>
                  </a:lnTo>
                  <a:lnTo>
                    <a:pt x="14600" y="551"/>
                  </a:lnTo>
                  <a:lnTo>
                    <a:pt x="14784" y="624"/>
                  </a:lnTo>
                  <a:lnTo>
                    <a:pt x="14967" y="771"/>
                  </a:lnTo>
                  <a:lnTo>
                    <a:pt x="15114" y="881"/>
                  </a:lnTo>
                  <a:lnTo>
                    <a:pt x="15224" y="1064"/>
                  </a:lnTo>
                  <a:lnTo>
                    <a:pt x="15334" y="1211"/>
                  </a:lnTo>
                  <a:lnTo>
                    <a:pt x="15444" y="1578"/>
                  </a:lnTo>
                  <a:lnTo>
                    <a:pt x="15554" y="1944"/>
                  </a:lnTo>
                  <a:lnTo>
                    <a:pt x="15627" y="2385"/>
                  </a:lnTo>
                  <a:lnTo>
                    <a:pt x="15664" y="2568"/>
                  </a:lnTo>
                  <a:lnTo>
                    <a:pt x="15627" y="2788"/>
                  </a:lnTo>
                  <a:lnTo>
                    <a:pt x="15591" y="2972"/>
                  </a:lnTo>
                  <a:lnTo>
                    <a:pt x="15481" y="3118"/>
                  </a:lnTo>
                  <a:lnTo>
                    <a:pt x="15187" y="3412"/>
                  </a:lnTo>
                  <a:lnTo>
                    <a:pt x="14930" y="3595"/>
                  </a:lnTo>
                  <a:lnTo>
                    <a:pt x="14600" y="3705"/>
                  </a:lnTo>
                  <a:lnTo>
                    <a:pt x="14270" y="3779"/>
                  </a:lnTo>
                  <a:lnTo>
                    <a:pt x="13940" y="3815"/>
                  </a:lnTo>
                  <a:lnTo>
                    <a:pt x="13720" y="3779"/>
                  </a:lnTo>
                  <a:lnTo>
                    <a:pt x="13500" y="3742"/>
                  </a:lnTo>
                  <a:lnTo>
                    <a:pt x="13316" y="3668"/>
                  </a:lnTo>
                  <a:lnTo>
                    <a:pt x="13133" y="3595"/>
                  </a:lnTo>
                  <a:lnTo>
                    <a:pt x="12950" y="3485"/>
                  </a:lnTo>
                  <a:lnTo>
                    <a:pt x="12803" y="3338"/>
                  </a:lnTo>
                  <a:lnTo>
                    <a:pt x="12656" y="3192"/>
                  </a:lnTo>
                  <a:lnTo>
                    <a:pt x="12546" y="3045"/>
                  </a:lnTo>
                  <a:lnTo>
                    <a:pt x="12840" y="3118"/>
                  </a:lnTo>
                  <a:lnTo>
                    <a:pt x="13133" y="3155"/>
                  </a:lnTo>
                  <a:lnTo>
                    <a:pt x="13426" y="3118"/>
                  </a:lnTo>
                  <a:lnTo>
                    <a:pt x="13720" y="3045"/>
                  </a:lnTo>
                  <a:lnTo>
                    <a:pt x="13977" y="2935"/>
                  </a:lnTo>
                  <a:lnTo>
                    <a:pt x="14233" y="2751"/>
                  </a:lnTo>
                  <a:lnTo>
                    <a:pt x="14417" y="2495"/>
                  </a:lnTo>
                  <a:lnTo>
                    <a:pt x="14600" y="2238"/>
                  </a:lnTo>
                  <a:lnTo>
                    <a:pt x="14674" y="1981"/>
                  </a:lnTo>
                  <a:lnTo>
                    <a:pt x="14710" y="1724"/>
                  </a:lnTo>
                  <a:lnTo>
                    <a:pt x="14674" y="1468"/>
                  </a:lnTo>
                  <a:lnTo>
                    <a:pt x="14600" y="1211"/>
                  </a:lnTo>
                  <a:lnTo>
                    <a:pt x="14490" y="991"/>
                  </a:lnTo>
                  <a:lnTo>
                    <a:pt x="14343" y="771"/>
                  </a:lnTo>
                  <a:lnTo>
                    <a:pt x="14160" y="587"/>
                  </a:lnTo>
                  <a:lnTo>
                    <a:pt x="13940" y="440"/>
                  </a:lnTo>
                  <a:close/>
                  <a:moveTo>
                    <a:pt x="13757" y="0"/>
                  </a:moveTo>
                  <a:lnTo>
                    <a:pt x="13610" y="74"/>
                  </a:lnTo>
                  <a:lnTo>
                    <a:pt x="13353" y="110"/>
                  </a:lnTo>
                  <a:lnTo>
                    <a:pt x="13133" y="147"/>
                  </a:lnTo>
                  <a:lnTo>
                    <a:pt x="12913" y="257"/>
                  </a:lnTo>
                  <a:lnTo>
                    <a:pt x="12729" y="404"/>
                  </a:lnTo>
                  <a:lnTo>
                    <a:pt x="12509" y="551"/>
                  </a:lnTo>
                  <a:lnTo>
                    <a:pt x="12363" y="734"/>
                  </a:lnTo>
                  <a:lnTo>
                    <a:pt x="12216" y="917"/>
                  </a:lnTo>
                  <a:lnTo>
                    <a:pt x="12069" y="1137"/>
                  </a:lnTo>
                  <a:lnTo>
                    <a:pt x="11996" y="1321"/>
                  </a:lnTo>
                  <a:lnTo>
                    <a:pt x="11922" y="1578"/>
                  </a:lnTo>
                  <a:lnTo>
                    <a:pt x="11849" y="1798"/>
                  </a:lnTo>
                  <a:lnTo>
                    <a:pt x="11849" y="2054"/>
                  </a:lnTo>
                  <a:lnTo>
                    <a:pt x="11849" y="2275"/>
                  </a:lnTo>
                  <a:lnTo>
                    <a:pt x="11886" y="2531"/>
                  </a:lnTo>
                  <a:lnTo>
                    <a:pt x="11959" y="2751"/>
                  </a:lnTo>
                  <a:lnTo>
                    <a:pt x="12033" y="2972"/>
                  </a:lnTo>
                  <a:lnTo>
                    <a:pt x="12143" y="3192"/>
                  </a:lnTo>
                  <a:lnTo>
                    <a:pt x="12253" y="3375"/>
                  </a:lnTo>
                  <a:lnTo>
                    <a:pt x="12399" y="3558"/>
                  </a:lnTo>
                  <a:lnTo>
                    <a:pt x="12583" y="3705"/>
                  </a:lnTo>
                  <a:lnTo>
                    <a:pt x="12766" y="3852"/>
                  </a:lnTo>
                  <a:lnTo>
                    <a:pt x="12986" y="3999"/>
                  </a:lnTo>
                  <a:lnTo>
                    <a:pt x="13206" y="4072"/>
                  </a:lnTo>
                  <a:lnTo>
                    <a:pt x="13426" y="4145"/>
                  </a:lnTo>
                  <a:lnTo>
                    <a:pt x="13683" y="4219"/>
                  </a:lnTo>
                  <a:lnTo>
                    <a:pt x="14123" y="4219"/>
                  </a:lnTo>
                  <a:lnTo>
                    <a:pt x="14564" y="4145"/>
                  </a:lnTo>
                  <a:lnTo>
                    <a:pt x="15004" y="3999"/>
                  </a:lnTo>
                  <a:lnTo>
                    <a:pt x="15371" y="3779"/>
                  </a:lnTo>
                  <a:lnTo>
                    <a:pt x="15591" y="3632"/>
                  </a:lnTo>
                  <a:lnTo>
                    <a:pt x="15737" y="3448"/>
                  </a:lnTo>
                  <a:lnTo>
                    <a:pt x="15884" y="3265"/>
                  </a:lnTo>
                  <a:lnTo>
                    <a:pt x="15994" y="3045"/>
                  </a:lnTo>
                  <a:lnTo>
                    <a:pt x="16067" y="2788"/>
                  </a:lnTo>
                  <a:lnTo>
                    <a:pt x="16104" y="2495"/>
                  </a:lnTo>
                  <a:lnTo>
                    <a:pt x="16067" y="2238"/>
                  </a:lnTo>
                  <a:lnTo>
                    <a:pt x="15994" y="1981"/>
                  </a:lnTo>
                  <a:lnTo>
                    <a:pt x="15884" y="1431"/>
                  </a:lnTo>
                  <a:lnTo>
                    <a:pt x="15774" y="1174"/>
                  </a:lnTo>
                  <a:lnTo>
                    <a:pt x="15664" y="954"/>
                  </a:lnTo>
                  <a:lnTo>
                    <a:pt x="15517" y="734"/>
                  </a:lnTo>
                  <a:lnTo>
                    <a:pt x="15371" y="551"/>
                  </a:lnTo>
                  <a:lnTo>
                    <a:pt x="15150" y="367"/>
                  </a:lnTo>
                  <a:lnTo>
                    <a:pt x="14930" y="220"/>
                  </a:lnTo>
                  <a:lnTo>
                    <a:pt x="14637" y="74"/>
                  </a:lnTo>
                  <a:lnTo>
                    <a:pt x="14270" y="0"/>
                  </a:lnTo>
                  <a:close/>
                  <a:moveTo>
                    <a:pt x="11115" y="4549"/>
                  </a:moveTo>
                  <a:lnTo>
                    <a:pt x="11446" y="4842"/>
                  </a:lnTo>
                  <a:lnTo>
                    <a:pt x="11299" y="4952"/>
                  </a:lnTo>
                  <a:lnTo>
                    <a:pt x="11115" y="4916"/>
                  </a:lnTo>
                  <a:lnTo>
                    <a:pt x="10932" y="4916"/>
                  </a:lnTo>
                  <a:lnTo>
                    <a:pt x="10639" y="4952"/>
                  </a:lnTo>
                  <a:lnTo>
                    <a:pt x="10859" y="4732"/>
                  </a:lnTo>
                  <a:lnTo>
                    <a:pt x="11115" y="4549"/>
                  </a:lnTo>
                  <a:close/>
                  <a:moveTo>
                    <a:pt x="6860" y="3632"/>
                  </a:moveTo>
                  <a:lnTo>
                    <a:pt x="7007" y="3668"/>
                  </a:lnTo>
                  <a:lnTo>
                    <a:pt x="7044" y="3705"/>
                  </a:lnTo>
                  <a:lnTo>
                    <a:pt x="7044" y="3742"/>
                  </a:lnTo>
                  <a:lnTo>
                    <a:pt x="7044" y="3779"/>
                  </a:lnTo>
                  <a:lnTo>
                    <a:pt x="7080" y="3852"/>
                  </a:lnTo>
                  <a:lnTo>
                    <a:pt x="7191" y="3889"/>
                  </a:lnTo>
                  <a:lnTo>
                    <a:pt x="7374" y="3889"/>
                  </a:lnTo>
                  <a:lnTo>
                    <a:pt x="7411" y="3925"/>
                  </a:lnTo>
                  <a:lnTo>
                    <a:pt x="7447" y="4035"/>
                  </a:lnTo>
                  <a:lnTo>
                    <a:pt x="7484" y="4145"/>
                  </a:lnTo>
                  <a:lnTo>
                    <a:pt x="7484" y="4255"/>
                  </a:lnTo>
                  <a:lnTo>
                    <a:pt x="7447" y="4512"/>
                  </a:lnTo>
                  <a:lnTo>
                    <a:pt x="7374" y="4769"/>
                  </a:lnTo>
                  <a:lnTo>
                    <a:pt x="7227" y="5026"/>
                  </a:lnTo>
                  <a:lnTo>
                    <a:pt x="7154" y="5136"/>
                  </a:lnTo>
                  <a:lnTo>
                    <a:pt x="7044" y="5209"/>
                  </a:lnTo>
                  <a:lnTo>
                    <a:pt x="6934" y="5246"/>
                  </a:lnTo>
                  <a:lnTo>
                    <a:pt x="6787" y="5246"/>
                  </a:lnTo>
                  <a:lnTo>
                    <a:pt x="6787" y="4989"/>
                  </a:lnTo>
                  <a:lnTo>
                    <a:pt x="6750" y="4769"/>
                  </a:lnTo>
                  <a:lnTo>
                    <a:pt x="6640" y="4549"/>
                  </a:lnTo>
                  <a:lnTo>
                    <a:pt x="6494" y="4329"/>
                  </a:lnTo>
                  <a:lnTo>
                    <a:pt x="6310" y="4145"/>
                  </a:lnTo>
                  <a:lnTo>
                    <a:pt x="6090" y="4035"/>
                  </a:lnTo>
                  <a:lnTo>
                    <a:pt x="6090" y="3925"/>
                  </a:lnTo>
                  <a:lnTo>
                    <a:pt x="6163" y="3852"/>
                  </a:lnTo>
                  <a:lnTo>
                    <a:pt x="6237" y="3779"/>
                  </a:lnTo>
                  <a:lnTo>
                    <a:pt x="6347" y="3742"/>
                  </a:lnTo>
                  <a:lnTo>
                    <a:pt x="6567" y="3705"/>
                  </a:lnTo>
                  <a:lnTo>
                    <a:pt x="6860" y="3632"/>
                  </a:lnTo>
                  <a:close/>
                  <a:moveTo>
                    <a:pt x="6530" y="3192"/>
                  </a:moveTo>
                  <a:lnTo>
                    <a:pt x="6494" y="3228"/>
                  </a:lnTo>
                  <a:lnTo>
                    <a:pt x="6457" y="3302"/>
                  </a:lnTo>
                  <a:lnTo>
                    <a:pt x="6457" y="3338"/>
                  </a:lnTo>
                  <a:lnTo>
                    <a:pt x="6457" y="3412"/>
                  </a:lnTo>
                  <a:lnTo>
                    <a:pt x="6200" y="3485"/>
                  </a:lnTo>
                  <a:lnTo>
                    <a:pt x="5980" y="3558"/>
                  </a:lnTo>
                  <a:lnTo>
                    <a:pt x="5797" y="3742"/>
                  </a:lnTo>
                  <a:lnTo>
                    <a:pt x="5760" y="3815"/>
                  </a:lnTo>
                  <a:lnTo>
                    <a:pt x="5687" y="3925"/>
                  </a:lnTo>
                  <a:lnTo>
                    <a:pt x="5687" y="4035"/>
                  </a:lnTo>
                  <a:lnTo>
                    <a:pt x="5687" y="4072"/>
                  </a:lnTo>
                  <a:lnTo>
                    <a:pt x="5797" y="4219"/>
                  </a:lnTo>
                  <a:lnTo>
                    <a:pt x="5907" y="4292"/>
                  </a:lnTo>
                  <a:lnTo>
                    <a:pt x="6053" y="4365"/>
                  </a:lnTo>
                  <a:lnTo>
                    <a:pt x="6163" y="4439"/>
                  </a:lnTo>
                  <a:lnTo>
                    <a:pt x="6274" y="4512"/>
                  </a:lnTo>
                  <a:lnTo>
                    <a:pt x="6347" y="4622"/>
                  </a:lnTo>
                  <a:lnTo>
                    <a:pt x="6420" y="4769"/>
                  </a:lnTo>
                  <a:lnTo>
                    <a:pt x="6494" y="5026"/>
                  </a:lnTo>
                  <a:lnTo>
                    <a:pt x="6457" y="5282"/>
                  </a:lnTo>
                  <a:lnTo>
                    <a:pt x="6494" y="5392"/>
                  </a:lnTo>
                  <a:lnTo>
                    <a:pt x="6530" y="5466"/>
                  </a:lnTo>
                  <a:lnTo>
                    <a:pt x="6750" y="5539"/>
                  </a:lnTo>
                  <a:lnTo>
                    <a:pt x="6934" y="5539"/>
                  </a:lnTo>
                  <a:lnTo>
                    <a:pt x="7117" y="5503"/>
                  </a:lnTo>
                  <a:lnTo>
                    <a:pt x="7264" y="5429"/>
                  </a:lnTo>
                  <a:lnTo>
                    <a:pt x="7411" y="5282"/>
                  </a:lnTo>
                  <a:lnTo>
                    <a:pt x="7521" y="5136"/>
                  </a:lnTo>
                  <a:lnTo>
                    <a:pt x="7631" y="4952"/>
                  </a:lnTo>
                  <a:lnTo>
                    <a:pt x="7704" y="4769"/>
                  </a:lnTo>
                  <a:lnTo>
                    <a:pt x="7741" y="4585"/>
                  </a:lnTo>
                  <a:lnTo>
                    <a:pt x="7777" y="4365"/>
                  </a:lnTo>
                  <a:lnTo>
                    <a:pt x="7777" y="4145"/>
                  </a:lnTo>
                  <a:lnTo>
                    <a:pt x="7777" y="3925"/>
                  </a:lnTo>
                  <a:lnTo>
                    <a:pt x="7704" y="3779"/>
                  </a:lnTo>
                  <a:lnTo>
                    <a:pt x="7631" y="3668"/>
                  </a:lnTo>
                  <a:lnTo>
                    <a:pt x="7484" y="3595"/>
                  </a:lnTo>
                  <a:lnTo>
                    <a:pt x="7337" y="3595"/>
                  </a:lnTo>
                  <a:lnTo>
                    <a:pt x="7301" y="3485"/>
                  </a:lnTo>
                  <a:lnTo>
                    <a:pt x="7227" y="3448"/>
                  </a:lnTo>
                  <a:lnTo>
                    <a:pt x="7044" y="3375"/>
                  </a:lnTo>
                  <a:lnTo>
                    <a:pt x="6824" y="3302"/>
                  </a:lnTo>
                  <a:lnTo>
                    <a:pt x="6677" y="3228"/>
                  </a:lnTo>
                  <a:lnTo>
                    <a:pt x="6567" y="3192"/>
                  </a:lnTo>
                  <a:close/>
                  <a:moveTo>
                    <a:pt x="11739" y="5136"/>
                  </a:moveTo>
                  <a:lnTo>
                    <a:pt x="12179" y="5686"/>
                  </a:lnTo>
                  <a:lnTo>
                    <a:pt x="11776" y="5796"/>
                  </a:lnTo>
                  <a:lnTo>
                    <a:pt x="11409" y="6016"/>
                  </a:lnTo>
                  <a:lnTo>
                    <a:pt x="11042" y="6236"/>
                  </a:lnTo>
                  <a:lnTo>
                    <a:pt x="10895" y="6383"/>
                  </a:lnTo>
                  <a:lnTo>
                    <a:pt x="10785" y="6566"/>
                  </a:lnTo>
                  <a:lnTo>
                    <a:pt x="10749" y="6640"/>
                  </a:lnTo>
                  <a:lnTo>
                    <a:pt x="10785" y="6676"/>
                  </a:lnTo>
                  <a:lnTo>
                    <a:pt x="10859" y="6713"/>
                  </a:lnTo>
                  <a:lnTo>
                    <a:pt x="10932" y="6713"/>
                  </a:lnTo>
                  <a:lnTo>
                    <a:pt x="11262" y="6493"/>
                  </a:lnTo>
                  <a:lnTo>
                    <a:pt x="11556" y="6310"/>
                  </a:lnTo>
                  <a:lnTo>
                    <a:pt x="11849" y="6199"/>
                  </a:lnTo>
                  <a:lnTo>
                    <a:pt x="12143" y="6089"/>
                  </a:lnTo>
                  <a:lnTo>
                    <a:pt x="12253" y="6053"/>
                  </a:lnTo>
                  <a:lnTo>
                    <a:pt x="12363" y="6016"/>
                  </a:lnTo>
                  <a:lnTo>
                    <a:pt x="12399" y="5979"/>
                  </a:lnTo>
                  <a:lnTo>
                    <a:pt x="12619" y="6456"/>
                  </a:lnTo>
                  <a:lnTo>
                    <a:pt x="12840" y="6896"/>
                  </a:lnTo>
                  <a:lnTo>
                    <a:pt x="12803" y="6933"/>
                  </a:lnTo>
                  <a:lnTo>
                    <a:pt x="12326" y="7043"/>
                  </a:lnTo>
                  <a:lnTo>
                    <a:pt x="11812" y="7117"/>
                  </a:lnTo>
                  <a:lnTo>
                    <a:pt x="11299" y="7117"/>
                  </a:lnTo>
                  <a:lnTo>
                    <a:pt x="10749" y="7080"/>
                  </a:lnTo>
                  <a:lnTo>
                    <a:pt x="10675" y="7117"/>
                  </a:lnTo>
                  <a:lnTo>
                    <a:pt x="10639" y="7153"/>
                  </a:lnTo>
                  <a:lnTo>
                    <a:pt x="10639" y="7227"/>
                  </a:lnTo>
                  <a:lnTo>
                    <a:pt x="10712" y="7300"/>
                  </a:lnTo>
                  <a:lnTo>
                    <a:pt x="10932" y="7373"/>
                  </a:lnTo>
                  <a:lnTo>
                    <a:pt x="11189" y="7447"/>
                  </a:lnTo>
                  <a:lnTo>
                    <a:pt x="11702" y="7483"/>
                  </a:lnTo>
                  <a:lnTo>
                    <a:pt x="11959" y="7483"/>
                  </a:lnTo>
                  <a:lnTo>
                    <a:pt x="12216" y="7447"/>
                  </a:lnTo>
                  <a:lnTo>
                    <a:pt x="12583" y="7373"/>
                  </a:lnTo>
                  <a:lnTo>
                    <a:pt x="12693" y="7373"/>
                  </a:lnTo>
                  <a:lnTo>
                    <a:pt x="12766" y="7337"/>
                  </a:lnTo>
                  <a:lnTo>
                    <a:pt x="12803" y="7410"/>
                  </a:lnTo>
                  <a:lnTo>
                    <a:pt x="12840" y="7447"/>
                  </a:lnTo>
                  <a:lnTo>
                    <a:pt x="12876" y="7483"/>
                  </a:lnTo>
                  <a:lnTo>
                    <a:pt x="12986" y="7520"/>
                  </a:lnTo>
                  <a:lnTo>
                    <a:pt x="13023" y="7777"/>
                  </a:lnTo>
                  <a:lnTo>
                    <a:pt x="13060" y="8070"/>
                  </a:lnTo>
                  <a:lnTo>
                    <a:pt x="12986" y="8107"/>
                  </a:lnTo>
                  <a:lnTo>
                    <a:pt x="12693" y="7997"/>
                  </a:lnTo>
                  <a:lnTo>
                    <a:pt x="12473" y="7887"/>
                  </a:lnTo>
                  <a:lnTo>
                    <a:pt x="12253" y="7777"/>
                  </a:lnTo>
                  <a:lnTo>
                    <a:pt x="11886" y="7777"/>
                  </a:lnTo>
                  <a:lnTo>
                    <a:pt x="11776" y="7813"/>
                  </a:lnTo>
                  <a:lnTo>
                    <a:pt x="11226" y="7777"/>
                  </a:lnTo>
                  <a:lnTo>
                    <a:pt x="10895" y="7740"/>
                  </a:lnTo>
                  <a:lnTo>
                    <a:pt x="10749" y="7740"/>
                  </a:lnTo>
                  <a:lnTo>
                    <a:pt x="10675" y="7703"/>
                  </a:lnTo>
                  <a:lnTo>
                    <a:pt x="10565" y="7483"/>
                  </a:lnTo>
                  <a:lnTo>
                    <a:pt x="10529" y="7483"/>
                  </a:lnTo>
                  <a:lnTo>
                    <a:pt x="10529" y="7520"/>
                  </a:lnTo>
                  <a:lnTo>
                    <a:pt x="10529" y="7887"/>
                  </a:lnTo>
                  <a:lnTo>
                    <a:pt x="10529" y="7960"/>
                  </a:lnTo>
                  <a:lnTo>
                    <a:pt x="10602" y="7997"/>
                  </a:lnTo>
                  <a:lnTo>
                    <a:pt x="11042" y="8107"/>
                  </a:lnTo>
                  <a:lnTo>
                    <a:pt x="11482" y="8144"/>
                  </a:lnTo>
                  <a:lnTo>
                    <a:pt x="11482" y="8327"/>
                  </a:lnTo>
                  <a:lnTo>
                    <a:pt x="11519" y="8474"/>
                  </a:lnTo>
                  <a:lnTo>
                    <a:pt x="11592" y="8547"/>
                  </a:lnTo>
                  <a:lnTo>
                    <a:pt x="11629" y="8584"/>
                  </a:lnTo>
                  <a:lnTo>
                    <a:pt x="11776" y="8657"/>
                  </a:lnTo>
                  <a:lnTo>
                    <a:pt x="11959" y="8767"/>
                  </a:lnTo>
                  <a:lnTo>
                    <a:pt x="11409" y="8657"/>
                  </a:lnTo>
                  <a:lnTo>
                    <a:pt x="10969" y="8474"/>
                  </a:lnTo>
                  <a:lnTo>
                    <a:pt x="10712" y="8437"/>
                  </a:lnTo>
                  <a:lnTo>
                    <a:pt x="10455" y="8400"/>
                  </a:lnTo>
                  <a:lnTo>
                    <a:pt x="10198" y="8217"/>
                  </a:lnTo>
                  <a:lnTo>
                    <a:pt x="10052" y="8180"/>
                  </a:lnTo>
                  <a:lnTo>
                    <a:pt x="9942" y="8144"/>
                  </a:lnTo>
                  <a:lnTo>
                    <a:pt x="9722" y="8180"/>
                  </a:lnTo>
                  <a:lnTo>
                    <a:pt x="9575" y="8254"/>
                  </a:lnTo>
                  <a:lnTo>
                    <a:pt x="9465" y="8364"/>
                  </a:lnTo>
                  <a:lnTo>
                    <a:pt x="9355" y="8510"/>
                  </a:lnTo>
                  <a:lnTo>
                    <a:pt x="9245" y="8584"/>
                  </a:lnTo>
                  <a:lnTo>
                    <a:pt x="9098" y="8620"/>
                  </a:lnTo>
                  <a:lnTo>
                    <a:pt x="8841" y="8584"/>
                  </a:lnTo>
                  <a:lnTo>
                    <a:pt x="8621" y="8620"/>
                  </a:lnTo>
                  <a:lnTo>
                    <a:pt x="8401" y="8694"/>
                  </a:lnTo>
                  <a:lnTo>
                    <a:pt x="8181" y="8804"/>
                  </a:lnTo>
                  <a:lnTo>
                    <a:pt x="7924" y="8804"/>
                  </a:lnTo>
                  <a:lnTo>
                    <a:pt x="7851" y="8767"/>
                  </a:lnTo>
                  <a:lnTo>
                    <a:pt x="7814" y="8730"/>
                  </a:lnTo>
                  <a:lnTo>
                    <a:pt x="7814" y="8694"/>
                  </a:lnTo>
                  <a:lnTo>
                    <a:pt x="7887" y="8620"/>
                  </a:lnTo>
                  <a:lnTo>
                    <a:pt x="7998" y="8510"/>
                  </a:lnTo>
                  <a:lnTo>
                    <a:pt x="8144" y="8437"/>
                  </a:lnTo>
                  <a:lnTo>
                    <a:pt x="8401" y="8327"/>
                  </a:lnTo>
                  <a:lnTo>
                    <a:pt x="8731" y="8180"/>
                  </a:lnTo>
                  <a:lnTo>
                    <a:pt x="8915" y="8070"/>
                  </a:lnTo>
                  <a:lnTo>
                    <a:pt x="9025" y="7924"/>
                  </a:lnTo>
                  <a:lnTo>
                    <a:pt x="9135" y="7777"/>
                  </a:lnTo>
                  <a:lnTo>
                    <a:pt x="9208" y="7630"/>
                  </a:lnTo>
                  <a:lnTo>
                    <a:pt x="9208" y="7447"/>
                  </a:lnTo>
                  <a:lnTo>
                    <a:pt x="9171" y="7227"/>
                  </a:lnTo>
                  <a:lnTo>
                    <a:pt x="9098" y="7117"/>
                  </a:lnTo>
                  <a:lnTo>
                    <a:pt x="8988" y="7006"/>
                  </a:lnTo>
                  <a:lnTo>
                    <a:pt x="8841" y="6896"/>
                  </a:lnTo>
                  <a:lnTo>
                    <a:pt x="8694" y="6860"/>
                  </a:lnTo>
                  <a:lnTo>
                    <a:pt x="8548" y="6823"/>
                  </a:lnTo>
                  <a:lnTo>
                    <a:pt x="8401" y="6823"/>
                  </a:lnTo>
                  <a:lnTo>
                    <a:pt x="8254" y="6860"/>
                  </a:lnTo>
                  <a:lnTo>
                    <a:pt x="8108" y="6933"/>
                  </a:lnTo>
                  <a:lnTo>
                    <a:pt x="7924" y="7117"/>
                  </a:lnTo>
                  <a:lnTo>
                    <a:pt x="7924" y="7117"/>
                  </a:lnTo>
                  <a:lnTo>
                    <a:pt x="7998" y="6970"/>
                  </a:lnTo>
                  <a:lnTo>
                    <a:pt x="8108" y="6860"/>
                  </a:lnTo>
                  <a:lnTo>
                    <a:pt x="8291" y="6603"/>
                  </a:lnTo>
                  <a:lnTo>
                    <a:pt x="8511" y="6383"/>
                  </a:lnTo>
                  <a:lnTo>
                    <a:pt x="8768" y="6126"/>
                  </a:lnTo>
                  <a:lnTo>
                    <a:pt x="8951" y="5943"/>
                  </a:lnTo>
                  <a:lnTo>
                    <a:pt x="9135" y="5796"/>
                  </a:lnTo>
                  <a:lnTo>
                    <a:pt x="9171" y="5796"/>
                  </a:lnTo>
                  <a:lnTo>
                    <a:pt x="9391" y="5759"/>
                  </a:lnTo>
                  <a:lnTo>
                    <a:pt x="9612" y="5686"/>
                  </a:lnTo>
                  <a:lnTo>
                    <a:pt x="10052" y="5539"/>
                  </a:lnTo>
                  <a:lnTo>
                    <a:pt x="10455" y="5356"/>
                  </a:lnTo>
                  <a:lnTo>
                    <a:pt x="10639" y="5282"/>
                  </a:lnTo>
                  <a:lnTo>
                    <a:pt x="10895" y="5246"/>
                  </a:lnTo>
                  <a:lnTo>
                    <a:pt x="10895" y="5246"/>
                  </a:lnTo>
                  <a:lnTo>
                    <a:pt x="10602" y="5503"/>
                  </a:lnTo>
                  <a:lnTo>
                    <a:pt x="10492" y="5649"/>
                  </a:lnTo>
                  <a:lnTo>
                    <a:pt x="10419" y="5833"/>
                  </a:lnTo>
                  <a:lnTo>
                    <a:pt x="10455" y="5869"/>
                  </a:lnTo>
                  <a:lnTo>
                    <a:pt x="10639" y="5796"/>
                  </a:lnTo>
                  <a:lnTo>
                    <a:pt x="10822" y="5723"/>
                  </a:lnTo>
                  <a:lnTo>
                    <a:pt x="11152" y="5503"/>
                  </a:lnTo>
                  <a:lnTo>
                    <a:pt x="11739" y="5136"/>
                  </a:lnTo>
                  <a:close/>
                  <a:moveTo>
                    <a:pt x="11996" y="8254"/>
                  </a:moveTo>
                  <a:lnTo>
                    <a:pt x="12546" y="8400"/>
                  </a:lnTo>
                  <a:lnTo>
                    <a:pt x="12729" y="8584"/>
                  </a:lnTo>
                  <a:lnTo>
                    <a:pt x="12803" y="8620"/>
                  </a:lnTo>
                  <a:lnTo>
                    <a:pt x="12876" y="8657"/>
                  </a:lnTo>
                  <a:lnTo>
                    <a:pt x="12950" y="8620"/>
                  </a:lnTo>
                  <a:lnTo>
                    <a:pt x="13023" y="8584"/>
                  </a:lnTo>
                  <a:lnTo>
                    <a:pt x="12950" y="9024"/>
                  </a:lnTo>
                  <a:lnTo>
                    <a:pt x="12509" y="8914"/>
                  </a:lnTo>
                  <a:lnTo>
                    <a:pt x="12399" y="8657"/>
                  </a:lnTo>
                  <a:lnTo>
                    <a:pt x="12216" y="8474"/>
                  </a:lnTo>
                  <a:lnTo>
                    <a:pt x="12033" y="8327"/>
                  </a:lnTo>
                  <a:lnTo>
                    <a:pt x="11959" y="8290"/>
                  </a:lnTo>
                  <a:lnTo>
                    <a:pt x="11996" y="8254"/>
                  </a:lnTo>
                  <a:close/>
                  <a:moveTo>
                    <a:pt x="10932" y="8841"/>
                  </a:moveTo>
                  <a:lnTo>
                    <a:pt x="11519" y="9097"/>
                  </a:lnTo>
                  <a:lnTo>
                    <a:pt x="12106" y="9244"/>
                  </a:lnTo>
                  <a:lnTo>
                    <a:pt x="12033" y="9391"/>
                  </a:lnTo>
                  <a:lnTo>
                    <a:pt x="11922" y="9537"/>
                  </a:lnTo>
                  <a:lnTo>
                    <a:pt x="11776" y="9611"/>
                  </a:lnTo>
                  <a:lnTo>
                    <a:pt x="11702" y="9611"/>
                  </a:lnTo>
                  <a:lnTo>
                    <a:pt x="11629" y="9574"/>
                  </a:lnTo>
                  <a:lnTo>
                    <a:pt x="11519" y="9537"/>
                  </a:lnTo>
                  <a:lnTo>
                    <a:pt x="11409" y="9427"/>
                  </a:lnTo>
                  <a:lnTo>
                    <a:pt x="11226" y="9244"/>
                  </a:lnTo>
                  <a:lnTo>
                    <a:pt x="10932" y="8841"/>
                  </a:lnTo>
                  <a:close/>
                  <a:moveTo>
                    <a:pt x="12509" y="9354"/>
                  </a:moveTo>
                  <a:lnTo>
                    <a:pt x="12876" y="9391"/>
                  </a:lnTo>
                  <a:lnTo>
                    <a:pt x="12656" y="10161"/>
                  </a:lnTo>
                  <a:lnTo>
                    <a:pt x="12583" y="10088"/>
                  </a:lnTo>
                  <a:lnTo>
                    <a:pt x="12363" y="10088"/>
                  </a:lnTo>
                  <a:lnTo>
                    <a:pt x="12216" y="10051"/>
                  </a:lnTo>
                  <a:lnTo>
                    <a:pt x="11886" y="9978"/>
                  </a:lnTo>
                  <a:lnTo>
                    <a:pt x="12106" y="9868"/>
                  </a:lnTo>
                  <a:lnTo>
                    <a:pt x="12289" y="9758"/>
                  </a:lnTo>
                  <a:lnTo>
                    <a:pt x="12399" y="9574"/>
                  </a:lnTo>
                  <a:lnTo>
                    <a:pt x="12509" y="9354"/>
                  </a:lnTo>
                  <a:close/>
                  <a:moveTo>
                    <a:pt x="10382" y="9721"/>
                  </a:moveTo>
                  <a:lnTo>
                    <a:pt x="11409" y="10161"/>
                  </a:lnTo>
                  <a:lnTo>
                    <a:pt x="11922" y="10381"/>
                  </a:lnTo>
                  <a:lnTo>
                    <a:pt x="12253" y="10491"/>
                  </a:lnTo>
                  <a:lnTo>
                    <a:pt x="12399" y="10491"/>
                  </a:lnTo>
                  <a:lnTo>
                    <a:pt x="12509" y="10455"/>
                  </a:lnTo>
                  <a:lnTo>
                    <a:pt x="12326" y="10968"/>
                  </a:lnTo>
                  <a:lnTo>
                    <a:pt x="12033" y="10858"/>
                  </a:lnTo>
                  <a:lnTo>
                    <a:pt x="11886" y="10785"/>
                  </a:lnTo>
                  <a:lnTo>
                    <a:pt x="11776" y="10711"/>
                  </a:lnTo>
                  <a:lnTo>
                    <a:pt x="11519" y="10528"/>
                  </a:lnTo>
                  <a:lnTo>
                    <a:pt x="11409" y="10418"/>
                  </a:lnTo>
                  <a:lnTo>
                    <a:pt x="11262" y="10344"/>
                  </a:lnTo>
                  <a:lnTo>
                    <a:pt x="11079" y="10308"/>
                  </a:lnTo>
                  <a:lnTo>
                    <a:pt x="10895" y="10271"/>
                  </a:lnTo>
                  <a:lnTo>
                    <a:pt x="10492" y="10234"/>
                  </a:lnTo>
                  <a:lnTo>
                    <a:pt x="10455" y="9978"/>
                  </a:lnTo>
                  <a:lnTo>
                    <a:pt x="10382" y="9721"/>
                  </a:lnTo>
                  <a:close/>
                  <a:moveTo>
                    <a:pt x="10455" y="10528"/>
                  </a:moveTo>
                  <a:lnTo>
                    <a:pt x="10785" y="10601"/>
                  </a:lnTo>
                  <a:lnTo>
                    <a:pt x="10969" y="10638"/>
                  </a:lnTo>
                  <a:lnTo>
                    <a:pt x="11115" y="10711"/>
                  </a:lnTo>
                  <a:lnTo>
                    <a:pt x="11336" y="10821"/>
                  </a:lnTo>
                  <a:lnTo>
                    <a:pt x="11519" y="10968"/>
                  </a:lnTo>
                  <a:lnTo>
                    <a:pt x="11702" y="11115"/>
                  </a:lnTo>
                  <a:lnTo>
                    <a:pt x="11886" y="11262"/>
                  </a:lnTo>
                  <a:lnTo>
                    <a:pt x="12106" y="11335"/>
                  </a:lnTo>
                  <a:lnTo>
                    <a:pt x="11739" y="11922"/>
                  </a:lnTo>
                  <a:lnTo>
                    <a:pt x="11629" y="11922"/>
                  </a:lnTo>
                  <a:lnTo>
                    <a:pt x="11482" y="11885"/>
                  </a:lnTo>
                  <a:lnTo>
                    <a:pt x="11226" y="11738"/>
                  </a:lnTo>
                  <a:lnTo>
                    <a:pt x="10565" y="11482"/>
                  </a:lnTo>
                  <a:lnTo>
                    <a:pt x="10272" y="11335"/>
                  </a:lnTo>
                  <a:lnTo>
                    <a:pt x="10382" y="10968"/>
                  </a:lnTo>
                  <a:lnTo>
                    <a:pt x="10455" y="10601"/>
                  </a:lnTo>
                  <a:lnTo>
                    <a:pt x="10455" y="10528"/>
                  </a:lnTo>
                  <a:close/>
                  <a:moveTo>
                    <a:pt x="10125" y="11665"/>
                  </a:moveTo>
                  <a:lnTo>
                    <a:pt x="10785" y="11958"/>
                  </a:lnTo>
                  <a:lnTo>
                    <a:pt x="11115" y="12142"/>
                  </a:lnTo>
                  <a:lnTo>
                    <a:pt x="11299" y="12215"/>
                  </a:lnTo>
                  <a:lnTo>
                    <a:pt x="11482" y="12289"/>
                  </a:lnTo>
                  <a:lnTo>
                    <a:pt x="11226" y="12655"/>
                  </a:lnTo>
                  <a:lnTo>
                    <a:pt x="10895" y="12545"/>
                  </a:lnTo>
                  <a:lnTo>
                    <a:pt x="10455" y="12399"/>
                  </a:lnTo>
                  <a:lnTo>
                    <a:pt x="10052" y="12252"/>
                  </a:lnTo>
                  <a:lnTo>
                    <a:pt x="9868" y="12142"/>
                  </a:lnTo>
                  <a:lnTo>
                    <a:pt x="10125" y="11665"/>
                  </a:lnTo>
                  <a:close/>
                  <a:moveTo>
                    <a:pt x="9355" y="9574"/>
                  </a:moveTo>
                  <a:lnTo>
                    <a:pt x="9575" y="9611"/>
                  </a:lnTo>
                  <a:lnTo>
                    <a:pt x="9795" y="9648"/>
                  </a:lnTo>
                  <a:lnTo>
                    <a:pt x="9978" y="9758"/>
                  </a:lnTo>
                  <a:lnTo>
                    <a:pt x="10052" y="9868"/>
                  </a:lnTo>
                  <a:lnTo>
                    <a:pt x="10088" y="9941"/>
                  </a:lnTo>
                  <a:lnTo>
                    <a:pt x="10125" y="10088"/>
                  </a:lnTo>
                  <a:lnTo>
                    <a:pt x="10125" y="10198"/>
                  </a:lnTo>
                  <a:lnTo>
                    <a:pt x="9832" y="10161"/>
                  </a:lnTo>
                  <a:lnTo>
                    <a:pt x="9795" y="10198"/>
                  </a:lnTo>
                  <a:lnTo>
                    <a:pt x="9795" y="10234"/>
                  </a:lnTo>
                  <a:lnTo>
                    <a:pt x="9942" y="10344"/>
                  </a:lnTo>
                  <a:lnTo>
                    <a:pt x="10088" y="10455"/>
                  </a:lnTo>
                  <a:lnTo>
                    <a:pt x="10015" y="10785"/>
                  </a:lnTo>
                  <a:lnTo>
                    <a:pt x="9942" y="11078"/>
                  </a:lnTo>
                  <a:lnTo>
                    <a:pt x="9905" y="11188"/>
                  </a:lnTo>
                  <a:lnTo>
                    <a:pt x="9648" y="11115"/>
                  </a:lnTo>
                  <a:lnTo>
                    <a:pt x="9391" y="11078"/>
                  </a:lnTo>
                  <a:lnTo>
                    <a:pt x="9355" y="11078"/>
                  </a:lnTo>
                  <a:lnTo>
                    <a:pt x="9318" y="11115"/>
                  </a:lnTo>
                  <a:lnTo>
                    <a:pt x="9318" y="11151"/>
                  </a:lnTo>
                  <a:lnTo>
                    <a:pt x="9355" y="11188"/>
                  </a:lnTo>
                  <a:lnTo>
                    <a:pt x="9538" y="11372"/>
                  </a:lnTo>
                  <a:lnTo>
                    <a:pt x="9795" y="11518"/>
                  </a:lnTo>
                  <a:lnTo>
                    <a:pt x="9501" y="11995"/>
                  </a:lnTo>
                  <a:lnTo>
                    <a:pt x="9061" y="11812"/>
                  </a:lnTo>
                  <a:lnTo>
                    <a:pt x="8584" y="11628"/>
                  </a:lnTo>
                  <a:lnTo>
                    <a:pt x="8548" y="11628"/>
                  </a:lnTo>
                  <a:lnTo>
                    <a:pt x="8548" y="11702"/>
                  </a:lnTo>
                  <a:lnTo>
                    <a:pt x="8731" y="11848"/>
                  </a:lnTo>
                  <a:lnTo>
                    <a:pt x="8915" y="12032"/>
                  </a:lnTo>
                  <a:lnTo>
                    <a:pt x="9318" y="12289"/>
                  </a:lnTo>
                  <a:lnTo>
                    <a:pt x="9061" y="12582"/>
                  </a:lnTo>
                  <a:lnTo>
                    <a:pt x="8805" y="12802"/>
                  </a:lnTo>
                  <a:lnTo>
                    <a:pt x="8548" y="12692"/>
                  </a:lnTo>
                  <a:lnTo>
                    <a:pt x="8401" y="12069"/>
                  </a:lnTo>
                  <a:lnTo>
                    <a:pt x="8291" y="11445"/>
                  </a:lnTo>
                  <a:lnTo>
                    <a:pt x="8218" y="11298"/>
                  </a:lnTo>
                  <a:lnTo>
                    <a:pt x="8144" y="11188"/>
                  </a:lnTo>
                  <a:lnTo>
                    <a:pt x="8034" y="11115"/>
                  </a:lnTo>
                  <a:lnTo>
                    <a:pt x="7374" y="11115"/>
                  </a:lnTo>
                  <a:lnTo>
                    <a:pt x="7264" y="11078"/>
                  </a:lnTo>
                  <a:lnTo>
                    <a:pt x="7154" y="11041"/>
                  </a:lnTo>
                  <a:lnTo>
                    <a:pt x="7007" y="10895"/>
                  </a:lnTo>
                  <a:lnTo>
                    <a:pt x="6897" y="10675"/>
                  </a:lnTo>
                  <a:lnTo>
                    <a:pt x="6860" y="10455"/>
                  </a:lnTo>
                  <a:lnTo>
                    <a:pt x="6860" y="10344"/>
                  </a:lnTo>
                  <a:lnTo>
                    <a:pt x="6897" y="10234"/>
                  </a:lnTo>
                  <a:lnTo>
                    <a:pt x="6934" y="10124"/>
                  </a:lnTo>
                  <a:lnTo>
                    <a:pt x="7007" y="10051"/>
                  </a:lnTo>
                  <a:lnTo>
                    <a:pt x="7227" y="9978"/>
                  </a:lnTo>
                  <a:lnTo>
                    <a:pt x="7447" y="9904"/>
                  </a:lnTo>
                  <a:lnTo>
                    <a:pt x="8328" y="9721"/>
                  </a:lnTo>
                  <a:lnTo>
                    <a:pt x="8401" y="9758"/>
                  </a:lnTo>
                  <a:lnTo>
                    <a:pt x="8548" y="9758"/>
                  </a:lnTo>
                  <a:lnTo>
                    <a:pt x="8841" y="9648"/>
                  </a:lnTo>
                  <a:lnTo>
                    <a:pt x="9135" y="9574"/>
                  </a:lnTo>
                  <a:close/>
                  <a:moveTo>
                    <a:pt x="1028" y="7373"/>
                  </a:moveTo>
                  <a:lnTo>
                    <a:pt x="1028" y="7887"/>
                  </a:lnTo>
                  <a:lnTo>
                    <a:pt x="1101" y="8437"/>
                  </a:lnTo>
                  <a:lnTo>
                    <a:pt x="1138" y="8474"/>
                  </a:lnTo>
                  <a:lnTo>
                    <a:pt x="1211" y="8510"/>
                  </a:lnTo>
                  <a:lnTo>
                    <a:pt x="1285" y="8510"/>
                  </a:lnTo>
                  <a:lnTo>
                    <a:pt x="1358" y="8474"/>
                  </a:lnTo>
                  <a:lnTo>
                    <a:pt x="1872" y="8070"/>
                  </a:lnTo>
                  <a:lnTo>
                    <a:pt x="1945" y="8951"/>
                  </a:lnTo>
                  <a:lnTo>
                    <a:pt x="1982" y="9611"/>
                  </a:lnTo>
                  <a:lnTo>
                    <a:pt x="1982" y="9758"/>
                  </a:lnTo>
                  <a:lnTo>
                    <a:pt x="1982" y="9904"/>
                  </a:lnTo>
                  <a:lnTo>
                    <a:pt x="1872" y="10014"/>
                  </a:lnTo>
                  <a:lnTo>
                    <a:pt x="1762" y="10088"/>
                  </a:lnTo>
                  <a:lnTo>
                    <a:pt x="1615" y="10271"/>
                  </a:lnTo>
                  <a:lnTo>
                    <a:pt x="1505" y="10455"/>
                  </a:lnTo>
                  <a:lnTo>
                    <a:pt x="1468" y="10638"/>
                  </a:lnTo>
                  <a:lnTo>
                    <a:pt x="1468" y="10858"/>
                  </a:lnTo>
                  <a:lnTo>
                    <a:pt x="1505" y="11078"/>
                  </a:lnTo>
                  <a:lnTo>
                    <a:pt x="1578" y="11298"/>
                  </a:lnTo>
                  <a:lnTo>
                    <a:pt x="1688" y="11702"/>
                  </a:lnTo>
                  <a:lnTo>
                    <a:pt x="2165" y="12876"/>
                  </a:lnTo>
                  <a:lnTo>
                    <a:pt x="1835" y="12509"/>
                  </a:lnTo>
                  <a:lnTo>
                    <a:pt x="1505" y="12142"/>
                  </a:lnTo>
                  <a:lnTo>
                    <a:pt x="1211" y="11665"/>
                  </a:lnTo>
                  <a:lnTo>
                    <a:pt x="918" y="11188"/>
                  </a:lnTo>
                  <a:lnTo>
                    <a:pt x="735" y="10675"/>
                  </a:lnTo>
                  <a:lnTo>
                    <a:pt x="588" y="10161"/>
                  </a:lnTo>
                  <a:lnTo>
                    <a:pt x="551" y="9831"/>
                  </a:lnTo>
                  <a:lnTo>
                    <a:pt x="514" y="9501"/>
                  </a:lnTo>
                  <a:lnTo>
                    <a:pt x="551" y="9171"/>
                  </a:lnTo>
                  <a:lnTo>
                    <a:pt x="588" y="8841"/>
                  </a:lnTo>
                  <a:lnTo>
                    <a:pt x="771" y="8180"/>
                  </a:lnTo>
                  <a:lnTo>
                    <a:pt x="955" y="7557"/>
                  </a:lnTo>
                  <a:lnTo>
                    <a:pt x="1028" y="7373"/>
                  </a:lnTo>
                  <a:close/>
                  <a:moveTo>
                    <a:pt x="9612" y="12472"/>
                  </a:moveTo>
                  <a:lnTo>
                    <a:pt x="9942" y="12619"/>
                  </a:lnTo>
                  <a:lnTo>
                    <a:pt x="10675" y="12912"/>
                  </a:lnTo>
                  <a:lnTo>
                    <a:pt x="10895" y="12986"/>
                  </a:lnTo>
                  <a:lnTo>
                    <a:pt x="10529" y="13316"/>
                  </a:lnTo>
                  <a:lnTo>
                    <a:pt x="10162" y="13609"/>
                  </a:lnTo>
                  <a:lnTo>
                    <a:pt x="9685" y="13279"/>
                  </a:lnTo>
                  <a:lnTo>
                    <a:pt x="9171" y="12986"/>
                  </a:lnTo>
                  <a:lnTo>
                    <a:pt x="9391" y="12729"/>
                  </a:lnTo>
                  <a:lnTo>
                    <a:pt x="9612" y="12472"/>
                  </a:lnTo>
                  <a:close/>
                  <a:moveTo>
                    <a:pt x="2569" y="5209"/>
                  </a:moveTo>
                  <a:lnTo>
                    <a:pt x="2899" y="5319"/>
                  </a:lnTo>
                  <a:lnTo>
                    <a:pt x="3266" y="5356"/>
                  </a:lnTo>
                  <a:lnTo>
                    <a:pt x="3999" y="5356"/>
                  </a:lnTo>
                  <a:lnTo>
                    <a:pt x="4733" y="5429"/>
                  </a:lnTo>
                  <a:lnTo>
                    <a:pt x="5467" y="5539"/>
                  </a:lnTo>
                  <a:lnTo>
                    <a:pt x="5320" y="5649"/>
                  </a:lnTo>
                  <a:lnTo>
                    <a:pt x="5173" y="5723"/>
                  </a:lnTo>
                  <a:lnTo>
                    <a:pt x="4880" y="5833"/>
                  </a:lnTo>
                  <a:lnTo>
                    <a:pt x="4696" y="5943"/>
                  </a:lnTo>
                  <a:lnTo>
                    <a:pt x="4513" y="6053"/>
                  </a:lnTo>
                  <a:lnTo>
                    <a:pt x="4366" y="6236"/>
                  </a:lnTo>
                  <a:lnTo>
                    <a:pt x="4293" y="6420"/>
                  </a:lnTo>
                  <a:lnTo>
                    <a:pt x="4256" y="6493"/>
                  </a:lnTo>
                  <a:lnTo>
                    <a:pt x="4293" y="6603"/>
                  </a:lnTo>
                  <a:lnTo>
                    <a:pt x="4329" y="6676"/>
                  </a:lnTo>
                  <a:lnTo>
                    <a:pt x="4366" y="6750"/>
                  </a:lnTo>
                  <a:lnTo>
                    <a:pt x="4439" y="6823"/>
                  </a:lnTo>
                  <a:lnTo>
                    <a:pt x="4549" y="6823"/>
                  </a:lnTo>
                  <a:lnTo>
                    <a:pt x="4660" y="6860"/>
                  </a:lnTo>
                  <a:lnTo>
                    <a:pt x="4696" y="6933"/>
                  </a:lnTo>
                  <a:lnTo>
                    <a:pt x="4733" y="7117"/>
                  </a:lnTo>
                  <a:lnTo>
                    <a:pt x="4770" y="7300"/>
                  </a:lnTo>
                  <a:lnTo>
                    <a:pt x="4770" y="7667"/>
                  </a:lnTo>
                  <a:lnTo>
                    <a:pt x="4806" y="7813"/>
                  </a:lnTo>
                  <a:lnTo>
                    <a:pt x="4586" y="7520"/>
                  </a:lnTo>
                  <a:lnTo>
                    <a:pt x="4366" y="7263"/>
                  </a:lnTo>
                  <a:lnTo>
                    <a:pt x="4256" y="7190"/>
                  </a:lnTo>
                  <a:lnTo>
                    <a:pt x="4146" y="7153"/>
                  </a:lnTo>
                  <a:lnTo>
                    <a:pt x="3999" y="7117"/>
                  </a:lnTo>
                  <a:lnTo>
                    <a:pt x="3889" y="7153"/>
                  </a:lnTo>
                  <a:lnTo>
                    <a:pt x="3632" y="7227"/>
                  </a:lnTo>
                  <a:lnTo>
                    <a:pt x="3412" y="7373"/>
                  </a:lnTo>
                  <a:lnTo>
                    <a:pt x="3192" y="7593"/>
                  </a:lnTo>
                  <a:lnTo>
                    <a:pt x="2972" y="7813"/>
                  </a:lnTo>
                  <a:lnTo>
                    <a:pt x="2825" y="8070"/>
                  </a:lnTo>
                  <a:lnTo>
                    <a:pt x="2715" y="8364"/>
                  </a:lnTo>
                  <a:lnTo>
                    <a:pt x="2642" y="8657"/>
                  </a:lnTo>
                  <a:lnTo>
                    <a:pt x="2605" y="8951"/>
                  </a:lnTo>
                  <a:lnTo>
                    <a:pt x="2605" y="9244"/>
                  </a:lnTo>
                  <a:lnTo>
                    <a:pt x="2679" y="9537"/>
                  </a:lnTo>
                  <a:lnTo>
                    <a:pt x="2679" y="9611"/>
                  </a:lnTo>
                  <a:lnTo>
                    <a:pt x="2752" y="9648"/>
                  </a:lnTo>
                  <a:lnTo>
                    <a:pt x="2789" y="9684"/>
                  </a:lnTo>
                  <a:lnTo>
                    <a:pt x="3156" y="9684"/>
                  </a:lnTo>
                  <a:lnTo>
                    <a:pt x="3449" y="9758"/>
                  </a:lnTo>
                  <a:lnTo>
                    <a:pt x="3706" y="9868"/>
                  </a:lnTo>
                  <a:lnTo>
                    <a:pt x="3963" y="10014"/>
                  </a:lnTo>
                  <a:lnTo>
                    <a:pt x="4183" y="10198"/>
                  </a:lnTo>
                  <a:lnTo>
                    <a:pt x="4403" y="10418"/>
                  </a:lnTo>
                  <a:lnTo>
                    <a:pt x="4770" y="10858"/>
                  </a:lnTo>
                  <a:lnTo>
                    <a:pt x="4403" y="11151"/>
                  </a:lnTo>
                  <a:lnTo>
                    <a:pt x="4109" y="11445"/>
                  </a:lnTo>
                  <a:lnTo>
                    <a:pt x="3816" y="11775"/>
                  </a:lnTo>
                  <a:lnTo>
                    <a:pt x="3596" y="12142"/>
                  </a:lnTo>
                  <a:lnTo>
                    <a:pt x="3412" y="12545"/>
                  </a:lnTo>
                  <a:lnTo>
                    <a:pt x="3266" y="12986"/>
                  </a:lnTo>
                  <a:lnTo>
                    <a:pt x="3192" y="13426"/>
                  </a:lnTo>
                  <a:lnTo>
                    <a:pt x="3156" y="13866"/>
                  </a:lnTo>
                  <a:lnTo>
                    <a:pt x="3082" y="13829"/>
                  </a:lnTo>
                  <a:lnTo>
                    <a:pt x="2972" y="13719"/>
                  </a:lnTo>
                  <a:lnTo>
                    <a:pt x="2899" y="13572"/>
                  </a:lnTo>
                  <a:lnTo>
                    <a:pt x="2459" y="12582"/>
                  </a:lnTo>
                  <a:lnTo>
                    <a:pt x="2092" y="11702"/>
                  </a:lnTo>
                  <a:lnTo>
                    <a:pt x="1945" y="11262"/>
                  </a:lnTo>
                  <a:lnTo>
                    <a:pt x="1872" y="10821"/>
                  </a:lnTo>
                  <a:lnTo>
                    <a:pt x="1872" y="10638"/>
                  </a:lnTo>
                  <a:lnTo>
                    <a:pt x="1945" y="10491"/>
                  </a:lnTo>
                  <a:lnTo>
                    <a:pt x="2055" y="10381"/>
                  </a:lnTo>
                  <a:lnTo>
                    <a:pt x="2202" y="10271"/>
                  </a:lnTo>
                  <a:lnTo>
                    <a:pt x="2312" y="10161"/>
                  </a:lnTo>
                  <a:lnTo>
                    <a:pt x="2385" y="10051"/>
                  </a:lnTo>
                  <a:lnTo>
                    <a:pt x="2385" y="9904"/>
                  </a:lnTo>
                  <a:lnTo>
                    <a:pt x="2385" y="9721"/>
                  </a:lnTo>
                  <a:lnTo>
                    <a:pt x="2312" y="8730"/>
                  </a:lnTo>
                  <a:lnTo>
                    <a:pt x="2165" y="7740"/>
                  </a:lnTo>
                  <a:lnTo>
                    <a:pt x="2165" y="7667"/>
                  </a:lnTo>
                  <a:lnTo>
                    <a:pt x="2092" y="7593"/>
                  </a:lnTo>
                  <a:lnTo>
                    <a:pt x="1945" y="7593"/>
                  </a:lnTo>
                  <a:lnTo>
                    <a:pt x="1358" y="8070"/>
                  </a:lnTo>
                  <a:lnTo>
                    <a:pt x="1321" y="7667"/>
                  </a:lnTo>
                  <a:lnTo>
                    <a:pt x="1358" y="7263"/>
                  </a:lnTo>
                  <a:lnTo>
                    <a:pt x="1395" y="6860"/>
                  </a:lnTo>
                  <a:lnTo>
                    <a:pt x="1505" y="6456"/>
                  </a:lnTo>
                  <a:lnTo>
                    <a:pt x="1505" y="6383"/>
                  </a:lnTo>
                  <a:lnTo>
                    <a:pt x="1468" y="6310"/>
                  </a:lnTo>
                  <a:lnTo>
                    <a:pt x="1725" y="5796"/>
                  </a:lnTo>
                  <a:lnTo>
                    <a:pt x="1982" y="5319"/>
                  </a:lnTo>
                  <a:lnTo>
                    <a:pt x="2239" y="5356"/>
                  </a:lnTo>
                  <a:lnTo>
                    <a:pt x="2495" y="5392"/>
                  </a:lnTo>
                  <a:lnTo>
                    <a:pt x="2569" y="5356"/>
                  </a:lnTo>
                  <a:lnTo>
                    <a:pt x="2605" y="5319"/>
                  </a:lnTo>
                  <a:lnTo>
                    <a:pt x="2605" y="5282"/>
                  </a:lnTo>
                  <a:lnTo>
                    <a:pt x="2569" y="5209"/>
                  </a:lnTo>
                  <a:close/>
                  <a:moveTo>
                    <a:pt x="8805" y="13939"/>
                  </a:moveTo>
                  <a:lnTo>
                    <a:pt x="9098" y="13976"/>
                  </a:lnTo>
                  <a:lnTo>
                    <a:pt x="9391" y="14049"/>
                  </a:lnTo>
                  <a:lnTo>
                    <a:pt x="9208" y="14086"/>
                  </a:lnTo>
                  <a:lnTo>
                    <a:pt x="9171" y="14049"/>
                  </a:lnTo>
                  <a:lnTo>
                    <a:pt x="9061" y="14049"/>
                  </a:lnTo>
                  <a:lnTo>
                    <a:pt x="8988" y="13976"/>
                  </a:lnTo>
                  <a:lnTo>
                    <a:pt x="8805" y="13939"/>
                  </a:lnTo>
                  <a:close/>
                  <a:moveTo>
                    <a:pt x="5815" y="14178"/>
                  </a:moveTo>
                  <a:lnTo>
                    <a:pt x="5797" y="14196"/>
                  </a:lnTo>
                  <a:lnTo>
                    <a:pt x="5760" y="14196"/>
                  </a:lnTo>
                  <a:lnTo>
                    <a:pt x="5815" y="14178"/>
                  </a:lnTo>
                  <a:close/>
                  <a:moveTo>
                    <a:pt x="7154" y="2935"/>
                  </a:moveTo>
                  <a:lnTo>
                    <a:pt x="7594" y="3008"/>
                  </a:lnTo>
                  <a:lnTo>
                    <a:pt x="8034" y="3082"/>
                  </a:lnTo>
                  <a:lnTo>
                    <a:pt x="8438" y="3155"/>
                  </a:lnTo>
                  <a:lnTo>
                    <a:pt x="8401" y="3192"/>
                  </a:lnTo>
                  <a:lnTo>
                    <a:pt x="8401" y="3228"/>
                  </a:lnTo>
                  <a:lnTo>
                    <a:pt x="8401" y="3265"/>
                  </a:lnTo>
                  <a:lnTo>
                    <a:pt x="8438" y="3265"/>
                  </a:lnTo>
                  <a:lnTo>
                    <a:pt x="8621" y="3228"/>
                  </a:lnTo>
                  <a:lnTo>
                    <a:pt x="8768" y="3265"/>
                  </a:lnTo>
                  <a:lnTo>
                    <a:pt x="8805" y="3265"/>
                  </a:lnTo>
                  <a:lnTo>
                    <a:pt x="8768" y="3338"/>
                  </a:lnTo>
                  <a:lnTo>
                    <a:pt x="8768" y="3412"/>
                  </a:lnTo>
                  <a:lnTo>
                    <a:pt x="8768" y="3448"/>
                  </a:lnTo>
                  <a:lnTo>
                    <a:pt x="8805" y="3485"/>
                  </a:lnTo>
                  <a:lnTo>
                    <a:pt x="8841" y="3485"/>
                  </a:lnTo>
                  <a:lnTo>
                    <a:pt x="8915" y="3522"/>
                  </a:lnTo>
                  <a:lnTo>
                    <a:pt x="8988" y="3558"/>
                  </a:lnTo>
                  <a:lnTo>
                    <a:pt x="9098" y="3668"/>
                  </a:lnTo>
                  <a:lnTo>
                    <a:pt x="9208" y="3815"/>
                  </a:lnTo>
                  <a:lnTo>
                    <a:pt x="9245" y="3852"/>
                  </a:lnTo>
                  <a:lnTo>
                    <a:pt x="9281" y="3889"/>
                  </a:lnTo>
                  <a:lnTo>
                    <a:pt x="9318" y="3852"/>
                  </a:lnTo>
                  <a:lnTo>
                    <a:pt x="9391" y="3742"/>
                  </a:lnTo>
                  <a:lnTo>
                    <a:pt x="9465" y="3632"/>
                  </a:lnTo>
                  <a:lnTo>
                    <a:pt x="9538" y="3558"/>
                  </a:lnTo>
                  <a:lnTo>
                    <a:pt x="9758" y="3632"/>
                  </a:lnTo>
                  <a:lnTo>
                    <a:pt x="9612" y="3815"/>
                  </a:lnTo>
                  <a:lnTo>
                    <a:pt x="9501" y="3999"/>
                  </a:lnTo>
                  <a:lnTo>
                    <a:pt x="9465" y="4072"/>
                  </a:lnTo>
                  <a:lnTo>
                    <a:pt x="9465" y="4182"/>
                  </a:lnTo>
                  <a:lnTo>
                    <a:pt x="9575" y="4182"/>
                  </a:lnTo>
                  <a:lnTo>
                    <a:pt x="9648" y="4145"/>
                  </a:lnTo>
                  <a:lnTo>
                    <a:pt x="9795" y="4035"/>
                  </a:lnTo>
                  <a:lnTo>
                    <a:pt x="10052" y="3815"/>
                  </a:lnTo>
                  <a:lnTo>
                    <a:pt x="10308" y="3962"/>
                  </a:lnTo>
                  <a:lnTo>
                    <a:pt x="10235" y="4035"/>
                  </a:lnTo>
                  <a:lnTo>
                    <a:pt x="9978" y="4365"/>
                  </a:lnTo>
                  <a:lnTo>
                    <a:pt x="9868" y="4512"/>
                  </a:lnTo>
                  <a:lnTo>
                    <a:pt x="9795" y="4696"/>
                  </a:lnTo>
                  <a:lnTo>
                    <a:pt x="9795" y="4732"/>
                  </a:lnTo>
                  <a:lnTo>
                    <a:pt x="9832" y="4732"/>
                  </a:lnTo>
                  <a:lnTo>
                    <a:pt x="10015" y="4659"/>
                  </a:lnTo>
                  <a:lnTo>
                    <a:pt x="10198" y="4549"/>
                  </a:lnTo>
                  <a:lnTo>
                    <a:pt x="10492" y="4329"/>
                  </a:lnTo>
                  <a:lnTo>
                    <a:pt x="10639" y="4182"/>
                  </a:lnTo>
                  <a:lnTo>
                    <a:pt x="10822" y="4292"/>
                  </a:lnTo>
                  <a:lnTo>
                    <a:pt x="10565" y="4549"/>
                  </a:lnTo>
                  <a:lnTo>
                    <a:pt x="10272" y="4879"/>
                  </a:lnTo>
                  <a:lnTo>
                    <a:pt x="10052" y="5209"/>
                  </a:lnTo>
                  <a:lnTo>
                    <a:pt x="9942" y="5246"/>
                  </a:lnTo>
                  <a:lnTo>
                    <a:pt x="9648" y="5392"/>
                  </a:lnTo>
                  <a:lnTo>
                    <a:pt x="9391" y="5539"/>
                  </a:lnTo>
                  <a:lnTo>
                    <a:pt x="9281" y="5539"/>
                  </a:lnTo>
                  <a:lnTo>
                    <a:pt x="9135" y="5576"/>
                  </a:lnTo>
                  <a:lnTo>
                    <a:pt x="8805" y="5759"/>
                  </a:lnTo>
                  <a:lnTo>
                    <a:pt x="8548" y="5979"/>
                  </a:lnTo>
                  <a:lnTo>
                    <a:pt x="8364" y="6089"/>
                  </a:lnTo>
                  <a:lnTo>
                    <a:pt x="8071" y="6346"/>
                  </a:lnTo>
                  <a:lnTo>
                    <a:pt x="7924" y="6566"/>
                  </a:lnTo>
                  <a:lnTo>
                    <a:pt x="7741" y="6750"/>
                  </a:lnTo>
                  <a:lnTo>
                    <a:pt x="7631" y="6970"/>
                  </a:lnTo>
                  <a:lnTo>
                    <a:pt x="7594" y="7153"/>
                  </a:lnTo>
                  <a:lnTo>
                    <a:pt x="7631" y="7227"/>
                  </a:lnTo>
                  <a:lnTo>
                    <a:pt x="7667" y="7300"/>
                  </a:lnTo>
                  <a:lnTo>
                    <a:pt x="7741" y="7373"/>
                  </a:lnTo>
                  <a:lnTo>
                    <a:pt x="7851" y="7410"/>
                  </a:lnTo>
                  <a:lnTo>
                    <a:pt x="7998" y="7410"/>
                  </a:lnTo>
                  <a:lnTo>
                    <a:pt x="8144" y="7337"/>
                  </a:lnTo>
                  <a:lnTo>
                    <a:pt x="8401" y="7190"/>
                  </a:lnTo>
                  <a:lnTo>
                    <a:pt x="8548" y="7153"/>
                  </a:lnTo>
                  <a:lnTo>
                    <a:pt x="8731" y="7227"/>
                  </a:lnTo>
                  <a:lnTo>
                    <a:pt x="8805" y="7263"/>
                  </a:lnTo>
                  <a:lnTo>
                    <a:pt x="8878" y="7337"/>
                  </a:lnTo>
                  <a:lnTo>
                    <a:pt x="8915" y="7410"/>
                  </a:lnTo>
                  <a:lnTo>
                    <a:pt x="8915" y="7483"/>
                  </a:lnTo>
                  <a:lnTo>
                    <a:pt x="8841" y="7593"/>
                  </a:lnTo>
                  <a:lnTo>
                    <a:pt x="8731" y="7740"/>
                  </a:lnTo>
                  <a:lnTo>
                    <a:pt x="8584" y="7850"/>
                  </a:lnTo>
                  <a:lnTo>
                    <a:pt x="8401" y="7960"/>
                  </a:lnTo>
                  <a:lnTo>
                    <a:pt x="8144" y="8070"/>
                  </a:lnTo>
                  <a:lnTo>
                    <a:pt x="7961" y="8144"/>
                  </a:lnTo>
                  <a:lnTo>
                    <a:pt x="7741" y="8254"/>
                  </a:lnTo>
                  <a:lnTo>
                    <a:pt x="7557" y="8400"/>
                  </a:lnTo>
                  <a:lnTo>
                    <a:pt x="7521" y="8474"/>
                  </a:lnTo>
                  <a:lnTo>
                    <a:pt x="7484" y="8584"/>
                  </a:lnTo>
                  <a:lnTo>
                    <a:pt x="7447" y="8767"/>
                  </a:lnTo>
                  <a:lnTo>
                    <a:pt x="7521" y="8914"/>
                  </a:lnTo>
                  <a:lnTo>
                    <a:pt x="7631" y="9061"/>
                  </a:lnTo>
                  <a:lnTo>
                    <a:pt x="7777" y="9134"/>
                  </a:lnTo>
                  <a:lnTo>
                    <a:pt x="7887" y="9171"/>
                  </a:lnTo>
                  <a:lnTo>
                    <a:pt x="8034" y="9207"/>
                  </a:lnTo>
                  <a:lnTo>
                    <a:pt x="8254" y="9134"/>
                  </a:lnTo>
                  <a:lnTo>
                    <a:pt x="8694" y="8951"/>
                  </a:lnTo>
                  <a:lnTo>
                    <a:pt x="9208" y="8951"/>
                  </a:lnTo>
                  <a:lnTo>
                    <a:pt x="9391" y="8877"/>
                  </a:lnTo>
                  <a:lnTo>
                    <a:pt x="9575" y="8767"/>
                  </a:lnTo>
                  <a:lnTo>
                    <a:pt x="9685" y="8657"/>
                  </a:lnTo>
                  <a:lnTo>
                    <a:pt x="9795" y="8547"/>
                  </a:lnTo>
                  <a:lnTo>
                    <a:pt x="9905" y="8547"/>
                  </a:lnTo>
                  <a:lnTo>
                    <a:pt x="10052" y="8584"/>
                  </a:lnTo>
                  <a:lnTo>
                    <a:pt x="10088" y="8620"/>
                  </a:lnTo>
                  <a:lnTo>
                    <a:pt x="10125" y="8620"/>
                  </a:lnTo>
                  <a:lnTo>
                    <a:pt x="10198" y="8657"/>
                  </a:lnTo>
                  <a:lnTo>
                    <a:pt x="10382" y="8804"/>
                  </a:lnTo>
                  <a:lnTo>
                    <a:pt x="10565" y="8987"/>
                  </a:lnTo>
                  <a:lnTo>
                    <a:pt x="11115" y="9648"/>
                  </a:lnTo>
                  <a:lnTo>
                    <a:pt x="10382" y="9391"/>
                  </a:lnTo>
                  <a:lnTo>
                    <a:pt x="10015" y="9281"/>
                  </a:lnTo>
                  <a:lnTo>
                    <a:pt x="9648" y="9171"/>
                  </a:lnTo>
                  <a:lnTo>
                    <a:pt x="9612" y="9207"/>
                  </a:lnTo>
                  <a:lnTo>
                    <a:pt x="9281" y="9171"/>
                  </a:lnTo>
                  <a:lnTo>
                    <a:pt x="8951" y="9207"/>
                  </a:lnTo>
                  <a:lnTo>
                    <a:pt x="8621" y="9281"/>
                  </a:lnTo>
                  <a:lnTo>
                    <a:pt x="8328" y="9391"/>
                  </a:lnTo>
                  <a:lnTo>
                    <a:pt x="8291" y="9427"/>
                  </a:lnTo>
                  <a:lnTo>
                    <a:pt x="8144" y="9427"/>
                  </a:lnTo>
                  <a:lnTo>
                    <a:pt x="7631" y="9537"/>
                  </a:lnTo>
                  <a:lnTo>
                    <a:pt x="7117" y="9648"/>
                  </a:lnTo>
                  <a:lnTo>
                    <a:pt x="6934" y="9684"/>
                  </a:lnTo>
                  <a:lnTo>
                    <a:pt x="6787" y="9794"/>
                  </a:lnTo>
                  <a:lnTo>
                    <a:pt x="6677" y="9904"/>
                  </a:lnTo>
                  <a:lnTo>
                    <a:pt x="6567" y="10088"/>
                  </a:lnTo>
                  <a:lnTo>
                    <a:pt x="6494" y="10271"/>
                  </a:lnTo>
                  <a:lnTo>
                    <a:pt x="6494" y="10455"/>
                  </a:lnTo>
                  <a:lnTo>
                    <a:pt x="6494" y="10601"/>
                  </a:lnTo>
                  <a:lnTo>
                    <a:pt x="6530" y="10785"/>
                  </a:lnTo>
                  <a:lnTo>
                    <a:pt x="6604" y="10968"/>
                  </a:lnTo>
                  <a:lnTo>
                    <a:pt x="6714" y="11115"/>
                  </a:lnTo>
                  <a:lnTo>
                    <a:pt x="6824" y="11225"/>
                  </a:lnTo>
                  <a:lnTo>
                    <a:pt x="6970" y="11335"/>
                  </a:lnTo>
                  <a:lnTo>
                    <a:pt x="7117" y="11408"/>
                  </a:lnTo>
                  <a:lnTo>
                    <a:pt x="7301" y="11445"/>
                  </a:lnTo>
                  <a:lnTo>
                    <a:pt x="7484" y="11482"/>
                  </a:lnTo>
                  <a:lnTo>
                    <a:pt x="7777" y="11482"/>
                  </a:lnTo>
                  <a:lnTo>
                    <a:pt x="7851" y="11555"/>
                  </a:lnTo>
                  <a:lnTo>
                    <a:pt x="7924" y="11665"/>
                  </a:lnTo>
                  <a:lnTo>
                    <a:pt x="7961" y="11812"/>
                  </a:lnTo>
                  <a:lnTo>
                    <a:pt x="8034" y="12105"/>
                  </a:lnTo>
                  <a:lnTo>
                    <a:pt x="8071" y="12362"/>
                  </a:lnTo>
                  <a:lnTo>
                    <a:pt x="8108" y="12509"/>
                  </a:lnTo>
                  <a:lnTo>
                    <a:pt x="7851" y="12435"/>
                  </a:lnTo>
                  <a:lnTo>
                    <a:pt x="7631" y="12399"/>
                  </a:lnTo>
                  <a:lnTo>
                    <a:pt x="7557" y="12362"/>
                  </a:lnTo>
                  <a:lnTo>
                    <a:pt x="7521" y="12215"/>
                  </a:lnTo>
                  <a:lnTo>
                    <a:pt x="7521" y="12179"/>
                  </a:lnTo>
                  <a:lnTo>
                    <a:pt x="7447" y="12179"/>
                  </a:lnTo>
                  <a:lnTo>
                    <a:pt x="7447" y="12215"/>
                  </a:lnTo>
                  <a:lnTo>
                    <a:pt x="7411" y="12472"/>
                  </a:lnTo>
                  <a:lnTo>
                    <a:pt x="7411" y="12509"/>
                  </a:lnTo>
                  <a:lnTo>
                    <a:pt x="7447" y="12545"/>
                  </a:lnTo>
                  <a:lnTo>
                    <a:pt x="7851" y="12729"/>
                  </a:lnTo>
                  <a:lnTo>
                    <a:pt x="8254" y="12949"/>
                  </a:lnTo>
                  <a:lnTo>
                    <a:pt x="8438" y="13316"/>
                  </a:lnTo>
                  <a:lnTo>
                    <a:pt x="8474" y="13389"/>
                  </a:lnTo>
                  <a:lnTo>
                    <a:pt x="8548" y="13426"/>
                  </a:lnTo>
                  <a:lnTo>
                    <a:pt x="8621" y="13426"/>
                  </a:lnTo>
                  <a:lnTo>
                    <a:pt x="8694" y="13389"/>
                  </a:lnTo>
                  <a:lnTo>
                    <a:pt x="8841" y="13279"/>
                  </a:lnTo>
                  <a:lnTo>
                    <a:pt x="9428" y="13609"/>
                  </a:lnTo>
                  <a:lnTo>
                    <a:pt x="9281" y="13609"/>
                  </a:lnTo>
                  <a:lnTo>
                    <a:pt x="8548" y="13536"/>
                  </a:lnTo>
                  <a:lnTo>
                    <a:pt x="7851" y="13536"/>
                  </a:lnTo>
                  <a:lnTo>
                    <a:pt x="7374" y="13206"/>
                  </a:lnTo>
                  <a:lnTo>
                    <a:pt x="6860" y="12912"/>
                  </a:lnTo>
                  <a:lnTo>
                    <a:pt x="6824" y="12876"/>
                  </a:lnTo>
                  <a:lnTo>
                    <a:pt x="6750" y="12912"/>
                  </a:lnTo>
                  <a:lnTo>
                    <a:pt x="6750" y="12949"/>
                  </a:lnTo>
                  <a:lnTo>
                    <a:pt x="6750" y="13022"/>
                  </a:lnTo>
                  <a:lnTo>
                    <a:pt x="6970" y="13316"/>
                  </a:lnTo>
                  <a:lnTo>
                    <a:pt x="7227" y="13572"/>
                  </a:lnTo>
                  <a:lnTo>
                    <a:pt x="6897" y="13609"/>
                  </a:lnTo>
                  <a:lnTo>
                    <a:pt x="6567" y="13646"/>
                  </a:lnTo>
                  <a:lnTo>
                    <a:pt x="6310" y="13426"/>
                  </a:lnTo>
                  <a:lnTo>
                    <a:pt x="6090" y="13169"/>
                  </a:lnTo>
                  <a:lnTo>
                    <a:pt x="6017" y="13169"/>
                  </a:lnTo>
                  <a:lnTo>
                    <a:pt x="5943" y="13242"/>
                  </a:lnTo>
                  <a:lnTo>
                    <a:pt x="5907" y="13389"/>
                  </a:lnTo>
                  <a:lnTo>
                    <a:pt x="5943" y="13499"/>
                  </a:lnTo>
                  <a:lnTo>
                    <a:pt x="5980" y="13646"/>
                  </a:lnTo>
                  <a:lnTo>
                    <a:pt x="6090" y="13756"/>
                  </a:lnTo>
                  <a:lnTo>
                    <a:pt x="5760" y="13829"/>
                  </a:lnTo>
                  <a:lnTo>
                    <a:pt x="5430" y="13939"/>
                  </a:lnTo>
                  <a:lnTo>
                    <a:pt x="5393" y="13903"/>
                  </a:lnTo>
                  <a:lnTo>
                    <a:pt x="5173" y="13682"/>
                  </a:lnTo>
                  <a:lnTo>
                    <a:pt x="5026" y="13609"/>
                  </a:lnTo>
                  <a:lnTo>
                    <a:pt x="4916" y="13572"/>
                  </a:lnTo>
                  <a:lnTo>
                    <a:pt x="4880" y="13572"/>
                  </a:lnTo>
                  <a:lnTo>
                    <a:pt x="4880" y="13609"/>
                  </a:lnTo>
                  <a:lnTo>
                    <a:pt x="4880" y="13682"/>
                  </a:lnTo>
                  <a:lnTo>
                    <a:pt x="4916" y="13793"/>
                  </a:lnTo>
                  <a:lnTo>
                    <a:pt x="4990" y="13939"/>
                  </a:lnTo>
                  <a:lnTo>
                    <a:pt x="5100" y="14086"/>
                  </a:lnTo>
                  <a:lnTo>
                    <a:pt x="5136" y="14086"/>
                  </a:lnTo>
                  <a:lnTo>
                    <a:pt x="4843" y="14306"/>
                  </a:lnTo>
                  <a:lnTo>
                    <a:pt x="4623" y="14269"/>
                  </a:lnTo>
                  <a:lnTo>
                    <a:pt x="4109" y="14196"/>
                  </a:lnTo>
                  <a:lnTo>
                    <a:pt x="3853" y="14159"/>
                  </a:lnTo>
                  <a:lnTo>
                    <a:pt x="3596" y="14086"/>
                  </a:lnTo>
                  <a:lnTo>
                    <a:pt x="3669" y="14013"/>
                  </a:lnTo>
                  <a:lnTo>
                    <a:pt x="3706" y="13903"/>
                  </a:lnTo>
                  <a:lnTo>
                    <a:pt x="3706" y="13829"/>
                  </a:lnTo>
                  <a:lnTo>
                    <a:pt x="3669" y="13719"/>
                  </a:lnTo>
                  <a:lnTo>
                    <a:pt x="3632" y="13646"/>
                  </a:lnTo>
                  <a:lnTo>
                    <a:pt x="3559" y="13609"/>
                  </a:lnTo>
                  <a:lnTo>
                    <a:pt x="3632" y="13242"/>
                  </a:lnTo>
                  <a:lnTo>
                    <a:pt x="3742" y="12876"/>
                  </a:lnTo>
                  <a:lnTo>
                    <a:pt x="3889" y="12509"/>
                  </a:lnTo>
                  <a:lnTo>
                    <a:pt x="4073" y="12179"/>
                  </a:lnTo>
                  <a:lnTo>
                    <a:pt x="4293" y="11848"/>
                  </a:lnTo>
                  <a:lnTo>
                    <a:pt x="4549" y="11555"/>
                  </a:lnTo>
                  <a:lnTo>
                    <a:pt x="4843" y="11298"/>
                  </a:lnTo>
                  <a:lnTo>
                    <a:pt x="5173" y="11115"/>
                  </a:lnTo>
                  <a:lnTo>
                    <a:pt x="5246" y="11041"/>
                  </a:lnTo>
                  <a:lnTo>
                    <a:pt x="5283" y="10931"/>
                  </a:lnTo>
                  <a:lnTo>
                    <a:pt x="5283" y="10858"/>
                  </a:lnTo>
                  <a:lnTo>
                    <a:pt x="5210" y="10785"/>
                  </a:lnTo>
                  <a:lnTo>
                    <a:pt x="4770" y="10234"/>
                  </a:lnTo>
                  <a:lnTo>
                    <a:pt x="4549" y="9978"/>
                  </a:lnTo>
                  <a:lnTo>
                    <a:pt x="4293" y="9758"/>
                  </a:lnTo>
                  <a:lnTo>
                    <a:pt x="3999" y="9574"/>
                  </a:lnTo>
                  <a:lnTo>
                    <a:pt x="3706" y="9427"/>
                  </a:lnTo>
                  <a:lnTo>
                    <a:pt x="3376" y="9317"/>
                  </a:lnTo>
                  <a:lnTo>
                    <a:pt x="3046" y="9281"/>
                  </a:lnTo>
                  <a:lnTo>
                    <a:pt x="3046" y="8877"/>
                  </a:lnTo>
                  <a:lnTo>
                    <a:pt x="3119" y="8510"/>
                  </a:lnTo>
                  <a:lnTo>
                    <a:pt x="3266" y="8180"/>
                  </a:lnTo>
                  <a:lnTo>
                    <a:pt x="3486" y="7887"/>
                  </a:lnTo>
                  <a:lnTo>
                    <a:pt x="3632" y="7740"/>
                  </a:lnTo>
                  <a:lnTo>
                    <a:pt x="3816" y="7593"/>
                  </a:lnTo>
                  <a:lnTo>
                    <a:pt x="3889" y="7557"/>
                  </a:lnTo>
                  <a:lnTo>
                    <a:pt x="3963" y="7557"/>
                  </a:lnTo>
                  <a:lnTo>
                    <a:pt x="4036" y="7593"/>
                  </a:lnTo>
                  <a:lnTo>
                    <a:pt x="4109" y="7630"/>
                  </a:lnTo>
                  <a:lnTo>
                    <a:pt x="4219" y="7740"/>
                  </a:lnTo>
                  <a:lnTo>
                    <a:pt x="4329" y="7887"/>
                  </a:lnTo>
                  <a:lnTo>
                    <a:pt x="4916" y="8657"/>
                  </a:lnTo>
                  <a:lnTo>
                    <a:pt x="5026" y="8730"/>
                  </a:lnTo>
                  <a:lnTo>
                    <a:pt x="5136" y="8767"/>
                  </a:lnTo>
                  <a:lnTo>
                    <a:pt x="5210" y="8730"/>
                  </a:lnTo>
                  <a:lnTo>
                    <a:pt x="5246" y="8694"/>
                  </a:lnTo>
                  <a:lnTo>
                    <a:pt x="5283" y="8620"/>
                  </a:lnTo>
                  <a:lnTo>
                    <a:pt x="5283" y="8547"/>
                  </a:lnTo>
                  <a:lnTo>
                    <a:pt x="5136" y="7006"/>
                  </a:lnTo>
                  <a:lnTo>
                    <a:pt x="5100" y="6823"/>
                  </a:lnTo>
                  <a:lnTo>
                    <a:pt x="4990" y="6640"/>
                  </a:lnTo>
                  <a:lnTo>
                    <a:pt x="4880" y="6493"/>
                  </a:lnTo>
                  <a:lnTo>
                    <a:pt x="4660" y="6456"/>
                  </a:lnTo>
                  <a:lnTo>
                    <a:pt x="4733" y="6420"/>
                  </a:lnTo>
                  <a:lnTo>
                    <a:pt x="4843" y="6346"/>
                  </a:lnTo>
                  <a:lnTo>
                    <a:pt x="5026" y="6199"/>
                  </a:lnTo>
                  <a:lnTo>
                    <a:pt x="5430" y="6016"/>
                  </a:lnTo>
                  <a:lnTo>
                    <a:pt x="5613" y="5943"/>
                  </a:lnTo>
                  <a:lnTo>
                    <a:pt x="5760" y="5796"/>
                  </a:lnTo>
                  <a:lnTo>
                    <a:pt x="5870" y="5649"/>
                  </a:lnTo>
                  <a:lnTo>
                    <a:pt x="5980" y="5466"/>
                  </a:lnTo>
                  <a:lnTo>
                    <a:pt x="5980" y="5392"/>
                  </a:lnTo>
                  <a:lnTo>
                    <a:pt x="5943" y="5319"/>
                  </a:lnTo>
                  <a:lnTo>
                    <a:pt x="5907" y="5246"/>
                  </a:lnTo>
                  <a:lnTo>
                    <a:pt x="5833" y="5209"/>
                  </a:lnTo>
                  <a:lnTo>
                    <a:pt x="4990" y="5099"/>
                  </a:lnTo>
                  <a:lnTo>
                    <a:pt x="4109" y="4989"/>
                  </a:lnTo>
                  <a:lnTo>
                    <a:pt x="3742" y="4989"/>
                  </a:lnTo>
                  <a:lnTo>
                    <a:pt x="3302" y="4952"/>
                  </a:lnTo>
                  <a:lnTo>
                    <a:pt x="2899" y="4989"/>
                  </a:lnTo>
                  <a:lnTo>
                    <a:pt x="2715" y="5026"/>
                  </a:lnTo>
                  <a:lnTo>
                    <a:pt x="2532" y="5099"/>
                  </a:lnTo>
                  <a:lnTo>
                    <a:pt x="2495" y="5136"/>
                  </a:lnTo>
                  <a:lnTo>
                    <a:pt x="2532" y="5209"/>
                  </a:lnTo>
                  <a:lnTo>
                    <a:pt x="2165" y="5062"/>
                  </a:lnTo>
                  <a:lnTo>
                    <a:pt x="2459" y="4732"/>
                  </a:lnTo>
                  <a:lnTo>
                    <a:pt x="2752" y="4402"/>
                  </a:lnTo>
                  <a:lnTo>
                    <a:pt x="3082" y="4145"/>
                  </a:lnTo>
                  <a:lnTo>
                    <a:pt x="3449" y="3889"/>
                  </a:lnTo>
                  <a:lnTo>
                    <a:pt x="3816" y="3668"/>
                  </a:lnTo>
                  <a:lnTo>
                    <a:pt x="4219" y="3448"/>
                  </a:lnTo>
                  <a:lnTo>
                    <a:pt x="4623" y="3302"/>
                  </a:lnTo>
                  <a:lnTo>
                    <a:pt x="5026" y="3155"/>
                  </a:lnTo>
                  <a:lnTo>
                    <a:pt x="5467" y="3045"/>
                  </a:lnTo>
                  <a:lnTo>
                    <a:pt x="5907" y="2972"/>
                  </a:lnTo>
                  <a:lnTo>
                    <a:pt x="6310" y="2935"/>
                  </a:lnTo>
                  <a:close/>
                  <a:moveTo>
                    <a:pt x="5393" y="14343"/>
                  </a:moveTo>
                  <a:lnTo>
                    <a:pt x="5430" y="14379"/>
                  </a:lnTo>
                  <a:lnTo>
                    <a:pt x="5356" y="14379"/>
                  </a:lnTo>
                  <a:lnTo>
                    <a:pt x="5393" y="14343"/>
                  </a:lnTo>
                  <a:close/>
                  <a:moveTo>
                    <a:pt x="7704" y="13903"/>
                  </a:moveTo>
                  <a:lnTo>
                    <a:pt x="7961" y="14049"/>
                  </a:lnTo>
                  <a:lnTo>
                    <a:pt x="8291" y="14196"/>
                  </a:lnTo>
                  <a:lnTo>
                    <a:pt x="8584" y="14306"/>
                  </a:lnTo>
                  <a:lnTo>
                    <a:pt x="8181" y="14379"/>
                  </a:lnTo>
                  <a:lnTo>
                    <a:pt x="7741" y="14416"/>
                  </a:lnTo>
                  <a:lnTo>
                    <a:pt x="7704" y="14306"/>
                  </a:lnTo>
                  <a:lnTo>
                    <a:pt x="7631" y="14233"/>
                  </a:lnTo>
                  <a:lnTo>
                    <a:pt x="7264" y="14123"/>
                  </a:lnTo>
                  <a:lnTo>
                    <a:pt x="6970" y="13939"/>
                  </a:lnTo>
                  <a:lnTo>
                    <a:pt x="7521" y="13903"/>
                  </a:lnTo>
                  <a:close/>
                  <a:moveTo>
                    <a:pt x="6420" y="14013"/>
                  </a:moveTo>
                  <a:lnTo>
                    <a:pt x="6567" y="14123"/>
                  </a:lnTo>
                  <a:lnTo>
                    <a:pt x="6787" y="14306"/>
                  </a:lnTo>
                  <a:lnTo>
                    <a:pt x="7007" y="14453"/>
                  </a:lnTo>
                  <a:lnTo>
                    <a:pt x="6053" y="14416"/>
                  </a:lnTo>
                  <a:lnTo>
                    <a:pt x="6053" y="14343"/>
                  </a:lnTo>
                  <a:lnTo>
                    <a:pt x="6053" y="14269"/>
                  </a:lnTo>
                  <a:lnTo>
                    <a:pt x="5980" y="14196"/>
                  </a:lnTo>
                  <a:lnTo>
                    <a:pt x="5907" y="14159"/>
                  </a:lnTo>
                  <a:lnTo>
                    <a:pt x="5870" y="14159"/>
                  </a:lnTo>
                  <a:lnTo>
                    <a:pt x="5980" y="14123"/>
                  </a:lnTo>
                  <a:lnTo>
                    <a:pt x="6420" y="14013"/>
                  </a:lnTo>
                  <a:close/>
                  <a:moveTo>
                    <a:pt x="6824" y="2385"/>
                  </a:moveTo>
                  <a:lnTo>
                    <a:pt x="6750" y="2421"/>
                  </a:lnTo>
                  <a:lnTo>
                    <a:pt x="6677" y="2495"/>
                  </a:lnTo>
                  <a:lnTo>
                    <a:pt x="6127" y="2531"/>
                  </a:lnTo>
                  <a:lnTo>
                    <a:pt x="5540" y="2605"/>
                  </a:lnTo>
                  <a:lnTo>
                    <a:pt x="5026" y="2715"/>
                  </a:lnTo>
                  <a:lnTo>
                    <a:pt x="4476" y="2861"/>
                  </a:lnTo>
                  <a:lnTo>
                    <a:pt x="3926" y="3082"/>
                  </a:lnTo>
                  <a:lnTo>
                    <a:pt x="3376" y="3375"/>
                  </a:lnTo>
                  <a:lnTo>
                    <a:pt x="2899" y="3705"/>
                  </a:lnTo>
                  <a:lnTo>
                    <a:pt x="2459" y="4109"/>
                  </a:lnTo>
                  <a:lnTo>
                    <a:pt x="2018" y="4512"/>
                  </a:lnTo>
                  <a:lnTo>
                    <a:pt x="1652" y="4989"/>
                  </a:lnTo>
                  <a:lnTo>
                    <a:pt x="1321" y="5466"/>
                  </a:lnTo>
                  <a:lnTo>
                    <a:pt x="1065" y="6016"/>
                  </a:lnTo>
                  <a:lnTo>
                    <a:pt x="735" y="6713"/>
                  </a:lnTo>
                  <a:lnTo>
                    <a:pt x="478" y="7447"/>
                  </a:lnTo>
                  <a:lnTo>
                    <a:pt x="221" y="8180"/>
                  </a:lnTo>
                  <a:lnTo>
                    <a:pt x="74" y="8914"/>
                  </a:lnTo>
                  <a:lnTo>
                    <a:pt x="38" y="9244"/>
                  </a:lnTo>
                  <a:lnTo>
                    <a:pt x="1" y="9611"/>
                  </a:lnTo>
                  <a:lnTo>
                    <a:pt x="38" y="9941"/>
                  </a:lnTo>
                  <a:lnTo>
                    <a:pt x="74" y="10271"/>
                  </a:lnTo>
                  <a:lnTo>
                    <a:pt x="148" y="10601"/>
                  </a:lnTo>
                  <a:lnTo>
                    <a:pt x="258" y="10931"/>
                  </a:lnTo>
                  <a:lnTo>
                    <a:pt x="368" y="11262"/>
                  </a:lnTo>
                  <a:lnTo>
                    <a:pt x="514" y="11555"/>
                  </a:lnTo>
                  <a:lnTo>
                    <a:pt x="881" y="12142"/>
                  </a:lnTo>
                  <a:lnTo>
                    <a:pt x="1285" y="12692"/>
                  </a:lnTo>
                  <a:lnTo>
                    <a:pt x="1725" y="13206"/>
                  </a:lnTo>
                  <a:lnTo>
                    <a:pt x="2202" y="13719"/>
                  </a:lnTo>
                  <a:lnTo>
                    <a:pt x="2459" y="13976"/>
                  </a:lnTo>
                  <a:lnTo>
                    <a:pt x="2752" y="14233"/>
                  </a:lnTo>
                  <a:lnTo>
                    <a:pt x="2825" y="14343"/>
                  </a:lnTo>
                  <a:lnTo>
                    <a:pt x="2899" y="14416"/>
                  </a:lnTo>
                  <a:lnTo>
                    <a:pt x="3009" y="14453"/>
                  </a:lnTo>
                  <a:lnTo>
                    <a:pt x="3119" y="14453"/>
                  </a:lnTo>
                  <a:lnTo>
                    <a:pt x="3192" y="14526"/>
                  </a:lnTo>
                  <a:lnTo>
                    <a:pt x="3559" y="14636"/>
                  </a:lnTo>
                  <a:lnTo>
                    <a:pt x="3889" y="14746"/>
                  </a:lnTo>
                  <a:lnTo>
                    <a:pt x="4623" y="14820"/>
                  </a:lnTo>
                  <a:lnTo>
                    <a:pt x="6017" y="14966"/>
                  </a:lnTo>
                  <a:lnTo>
                    <a:pt x="6714" y="15003"/>
                  </a:lnTo>
                  <a:lnTo>
                    <a:pt x="7411" y="15003"/>
                  </a:lnTo>
                  <a:lnTo>
                    <a:pt x="8108" y="14930"/>
                  </a:lnTo>
                  <a:lnTo>
                    <a:pt x="8768" y="14783"/>
                  </a:lnTo>
                  <a:lnTo>
                    <a:pt x="9465" y="14600"/>
                  </a:lnTo>
                  <a:lnTo>
                    <a:pt x="9758" y="14453"/>
                  </a:lnTo>
                  <a:lnTo>
                    <a:pt x="10088" y="14306"/>
                  </a:lnTo>
                  <a:lnTo>
                    <a:pt x="10382" y="14159"/>
                  </a:lnTo>
                  <a:lnTo>
                    <a:pt x="10675" y="13976"/>
                  </a:lnTo>
                  <a:lnTo>
                    <a:pt x="11152" y="13536"/>
                  </a:lnTo>
                  <a:lnTo>
                    <a:pt x="11629" y="13059"/>
                  </a:lnTo>
                  <a:lnTo>
                    <a:pt x="12033" y="12509"/>
                  </a:lnTo>
                  <a:lnTo>
                    <a:pt x="12399" y="11958"/>
                  </a:lnTo>
                  <a:lnTo>
                    <a:pt x="12729" y="11372"/>
                  </a:lnTo>
                  <a:lnTo>
                    <a:pt x="12986" y="10748"/>
                  </a:lnTo>
                  <a:lnTo>
                    <a:pt x="13243" y="10161"/>
                  </a:lnTo>
                  <a:lnTo>
                    <a:pt x="13426" y="9464"/>
                  </a:lnTo>
                  <a:lnTo>
                    <a:pt x="13500" y="9097"/>
                  </a:lnTo>
                  <a:lnTo>
                    <a:pt x="13573" y="8730"/>
                  </a:lnTo>
                  <a:lnTo>
                    <a:pt x="13573" y="8400"/>
                  </a:lnTo>
                  <a:lnTo>
                    <a:pt x="13573" y="8034"/>
                  </a:lnTo>
                  <a:lnTo>
                    <a:pt x="13573" y="7667"/>
                  </a:lnTo>
                  <a:lnTo>
                    <a:pt x="13500" y="7300"/>
                  </a:lnTo>
                  <a:lnTo>
                    <a:pt x="13426" y="6970"/>
                  </a:lnTo>
                  <a:lnTo>
                    <a:pt x="13353" y="6640"/>
                  </a:lnTo>
                  <a:lnTo>
                    <a:pt x="13206" y="6346"/>
                  </a:lnTo>
                  <a:lnTo>
                    <a:pt x="13060" y="6053"/>
                  </a:lnTo>
                  <a:lnTo>
                    <a:pt x="12693" y="5466"/>
                  </a:lnTo>
                  <a:lnTo>
                    <a:pt x="12289" y="4916"/>
                  </a:lnTo>
                  <a:lnTo>
                    <a:pt x="11849" y="4475"/>
                  </a:lnTo>
                  <a:lnTo>
                    <a:pt x="11372" y="4035"/>
                  </a:lnTo>
                  <a:lnTo>
                    <a:pt x="10895" y="3668"/>
                  </a:lnTo>
                  <a:lnTo>
                    <a:pt x="10345" y="3338"/>
                  </a:lnTo>
                  <a:lnTo>
                    <a:pt x="9795" y="3045"/>
                  </a:lnTo>
                  <a:lnTo>
                    <a:pt x="9208" y="2788"/>
                  </a:lnTo>
                  <a:lnTo>
                    <a:pt x="8584" y="2605"/>
                  </a:lnTo>
                  <a:lnTo>
                    <a:pt x="7998" y="2458"/>
                  </a:lnTo>
                  <a:lnTo>
                    <a:pt x="7447" y="238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7"/>
            <p:cNvSpPr/>
            <p:nvPr/>
          </p:nvSpPr>
          <p:spPr>
            <a:xfrm>
              <a:off x="6902250" y="3951050"/>
              <a:ext cx="436525" cy="299875"/>
            </a:xfrm>
            <a:custGeom>
              <a:avLst/>
              <a:gdLst/>
              <a:ahLst/>
              <a:cxnLst/>
              <a:rect l="l" t="t" r="r" b="b"/>
              <a:pathLst>
                <a:path w="17461" h="11995" extrusionOk="0">
                  <a:moveTo>
                    <a:pt x="9758" y="2238"/>
                  </a:moveTo>
                  <a:lnTo>
                    <a:pt x="9721" y="2274"/>
                  </a:lnTo>
                  <a:lnTo>
                    <a:pt x="9648" y="2311"/>
                  </a:lnTo>
                  <a:lnTo>
                    <a:pt x="9611" y="2458"/>
                  </a:lnTo>
                  <a:lnTo>
                    <a:pt x="9648" y="2568"/>
                  </a:lnTo>
                  <a:lnTo>
                    <a:pt x="9721" y="2605"/>
                  </a:lnTo>
                  <a:lnTo>
                    <a:pt x="9758" y="2641"/>
                  </a:lnTo>
                  <a:lnTo>
                    <a:pt x="9941" y="2641"/>
                  </a:lnTo>
                  <a:lnTo>
                    <a:pt x="9978" y="2605"/>
                  </a:lnTo>
                  <a:lnTo>
                    <a:pt x="10051" y="2531"/>
                  </a:lnTo>
                  <a:lnTo>
                    <a:pt x="10051" y="2458"/>
                  </a:lnTo>
                  <a:lnTo>
                    <a:pt x="10051" y="2348"/>
                  </a:lnTo>
                  <a:lnTo>
                    <a:pt x="9978" y="2274"/>
                  </a:lnTo>
                  <a:lnTo>
                    <a:pt x="9941" y="2238"/>
                  </a:lnTo>
                  <a:close/>
                  <a:moveTo>
                    <a:pt x="9795" y="3191"/>
                  </a:moveTo>
                  <a:lnTo>
                    <a:pt x="9721" y="3265"/>
                  </a:lnTo>
                  <a:lnTo>
                    <a:pt x="9684" y="3301"/>
                  </a:lnTo>
                  <a:lnTo>
                    <a:pt x="9684" y="3375"/>
                  </a:lnTo>
                  <a:lnTo>
                    <a:pt x="9684" y="3485"/>
                  </a:lnTo>
                  <a:lnTo>
                    <a:pt x="9758" y="3522"/>
                  </a:lnTo>
                  <a:lnTo>
                    <a:pt x="9795" y="3558"/>
                  </a:lnTo>
                  <a:lnTo>
                    <a:pt x="9941" y="3558"/>
                  </a:lnTo>
                  <a:lnTo>
                    <a:pt x="9978" y="3522"/>
                  </a:lnTo>
                  <a:lnTo>
                    <a:pt x="10015" y="3485"/>
                  </a:lnTo>
                  <a:lnTo>
                    <a:pt x="10051" y="3375"/>
                  </a:lnTo>
                  <a:lnTo>
                    <a:pt x="10015" y="3301"/>
                  </a:lnTo>
                  <a:lnTo>
                    <a:pt x="9978" y="3228"/>
                  </a:lnTo>
                  <a:lnTo>
                    <a:pt x="9941" y="3191"/>
                  </a:lnTo>
                  <a:close/>
                  <a:moveTo>
                    <a:pt x="11519" y="3045"/>
                  </a:moveTo>
                  <a:lnTo>
                    <a:pt x="11409" y="3081"/>
                  </a:lnTo>
                  <a:lnTo>
                    <a:pt x="11335" y="3118"/>
                  </a:lnTo>
                  <a:lnTo>
                    <a:pt x="11298" y="3191"/>
                  </a:lnTo>
                  <a:lnTo>
                    <a:pt x="11262" y="3265"/>
                  </a:lnTo>
                  <a:lnTo>
                    <a:pt x="11262" y="3338"/>
                  </a:lnTo>
                  <a:lnTo>
                    <a:pt x="11262" y="3412"/>
                  </a:lnTo>
                  <a:lnTo>
                    <a:pt x="11298" y="3485"/>
                  </a:lnTo>
                  <a:lnTo>
                    <a:pt x="11372" y="3522"/>
                  </a:lnTo>
                  <a:lnTo>
                    <a:pt x="11445" y="3595"/>
                  </a:lnTo>
                  <a:lnTo>
                    <a:pt x="11592" y="3595"/>
                  </a:lnTo>
                  <a:lnTo>
                    <a:pt x="11665" y="3522"/>
                  </a:lnTo>
                  <a:lnTo>
                    <a:pt x="11702" y="3485"/>
                  </a:lnTo>
                  <a:lnTo>
                    <a:pt x="11739" y="3412"/>
                  </a:lnTo>
                  <a:lnTo>
                    <a:pt x="11702" y="3265"/>
                  </a:lnTo>
                  <a:lnTo>
                    <a:pt x="11702" y="3155"/>
                  </a:lnTo>
                  <a:lnTo>
                    <a:pt x="11629" y="3081"/>
                  </a:lnTo>
                  <a:lnTo>
                    <a:pt x="11519" y="3045"/>
                  </a:lnTo>
                  <a:close/>
                  <a:moveTo>
                    <a:pt x="15554" y="1541"/>
                  </a:moveTo>
                  <a:lnTo>
                    <a:pt x="15407" y="1871"/>
                  </a:lnTo>
                  <a:lnTo>
                    <a:pt x="15187" y="2164"/>
                  </a:lnTo>
                  <a:lnTo>
                    <a:pt x="14967" y="2458"/>
                  </a:lnTo>
                  <a:lnTo>
                    <a:pt x="14710" y="2715"/>
                  </a:lnTo>
                  <a:lnTo>
                    <a:pt x="14416" y="2935"/>
                  </a:lnTo>
                  <a:lnTo>
                    <a:pt x="14123" y="3155"/>
                  </a:lnTo>
                  <a:lnTo>
                    <a:pt x="13536" y="3595"/>
                  </a:lnTo>
                  <a:lnTo>
                    <a:pt x="13279" y="3265"/>
                  </a:lnTo>
                  <a:lnTo>
                    <a:pt x="12986" y="2971"/>
                  </a:lnTo>
                  <a:lnTo>
                    <a:pt x="13096" y="2935"/>
                  </a:lnTo>
                  <a:lnTo>
                    <a:pt x="13683" y="2531"/>
                  </a:lnTo>
                  <a:lnTo>
                    <a:pt x="14306" y="2164"/>
                  </a:lnTo>
                  <a:lnTo>
                    <a:pt x="14930" y="1834"/>
                  </a:lnTo>
                  <a:lnTo>
                    <a:pt x="15554" y="1541"/>
                  </a:lnTo>
                  <a:close/>
                  <a:moveTo>
                    <a:pt x="8914" y="3228"/>
                  </a:moveTo>
                  <a:lnTo>
                    <a:pt x="8841" y="3301"/>
                  </a:lnTo>
                  <a:lnTo>
                    <a:pt x="8804" y="3375"/>
                  </a:lnTo>
                  <a:lnTo>
                    <a:pt x="8804" y="3485"/>
                  </a:lnTo>
                  <a:lnTo>
                    <a:pt x="8804" y="3558"/>
                  </a:lnTo>
                  <a:lnTo>
                    <a:pt x="8877" y="3632"/>
                  </a:lnTo>
                  <a:lnTo>
                    <a:pt x="8951" y="3668"/>
                  </a:lnTo>
                  <a:lnTo>
                    <a:pt x="9098" y="3668"/>
                  </a:lnTo>
                  <a:lnTo>
                    <a:pt x="9134" y="3632"/>
                  </a:lnTo>
                  <a:lnTo>
                    <a:pt x="9208" y="3558"/>
                  </a:lnTo>
                  <a:lnTo>
                    <a:pt x="9208" y="3485"/>
                  </a:lnTo>
                  <a:lnTo>
                    <a:pt x="9208" y="3375"/>
                  </a:lnTo>
                  <a:lnTo>
                    <a:pt x="9171" y="3338"/>
                  </a:lnTo>
                  <a:lnTo>
                    <a:pt x="9134" y="3265"/>
                  </a:lnTo>
                  <a:lnTo>
                    <a:pt x="9061" y="3228"/>
                  </a:lnTo>
                  <a:close/>
                  <a:moveTo>
                    <a:pt x="16324" y="1101"/>
                  </a:moveTo>
                  <a:lnTo>
                    <a:pt x="16140" y="1541"/>
                  </a:lnTo>
                  <a:lnTo>
                    <a:pt x="15884" y="1944"/>
                  </a:lnTo>
                  <a:lnTo>
                    <a:pt x="15590" y="2348"/>
                  </a:lnTo>
                  <a:lnTo>
                    <a:pt x="15297" y="2751"/>
                  </a:lnTo>
                  <a:lnTo>
                    <a:pt x="14967" y="3081"/>
                  </a:lnTo>
                  <a:lnTo>
                    <a:pt x="14600" y="3412"/>
                  </a:lnTo>
                  <a:lnTo>
                    <a:pt x="13829" y="4072"/>
                  </a:lnTo>
                  <a:lnTo>
                    <a:pt x="13756" y="3925"/>
                  </a:lnTo>
                  <a:lnTo>
                    <a:pt x="13976" y="3778"/>
                  </a:lnTo>
                  <a:lnTo>
                    <a:pt x="14343" y="3558"/>
                  </a:lnTo>
                  <a:lnTo>
                    <a:pt x="14673" y="3301"/>
                  </a:lnTo>
                  <a:lnTo>
                    <a:pt x="15003" y="3008"/>
                  </a:lnTo>
                  <a:lnTo>
                    <a:pt x="15297" y="2715"/>
                  </a:lnTo>
                  <a:lnTo>
                    <a:pt x="15554" y="2384"/>
                  </a:lnTo>
                  <a:lnTo>
                    <a:pt x="15774" y="2018"/>
                  </a:lnTo>
                  <a:lnTo>
                    <a:pt x="15957" y="1651"/>
                  </a:lnTo>
                  <a:lnTo>
                    <a:pt x="16104" y="1211"/>
                  </a:lnTo>
                  <a:lnTo>
                    <a:pt x="16104" y="1137"/>
                  </a:lnTo>
                  <a:lnTo>
                    <a:pt x="16324" y="1101"/>
                  </a:lnTo>
                  <a:close/>
                  <a:moveTo>
                    <a:pt x="10528" y="3962"/>
                  </a:moveTo>
                  <a:lnTo>
                    <a:pt x="10455" y="3998"/>
                  </a:lnTo>
                  <a:lnTo>
                    <a:pt x="10381" y="4072"/>
                  </a:lnTo>
                  <a:lnTo>
                    <a:pt x="10381" y="4108"/>
                  </a:lnTo>
                  <a:lnTo>
                    <a:pt x="10345" y="4219"/>
                  </a:lnTo>
                  <a:lnTo>
                    <a:pt x="10381" y="4329"/>
                  </a:lnTo>
                  <a:lnTo>
                    <a:pt x="10455" y="4402"/>
                  </a:lnTo>
                  <a:lnTo>
                    <a:pt x="10491" y="4439"/>
                  </a:lnTo>
                  <a:lnTo>
                    <a:pt x="10638" y="4439"/>
                  </a:lnTo>
                  <a:lnTo>
                    <a:pt x="10748" y="4365"/>
                  </a:lnTo>
                  <a:lnTo>
                    <a:pt x="10785" y="4292"/>
                  </a:lnTo>
                  <a:lnTo>
                    <a:pt x="10822" y="4219"/>
                  </a:lnTo>
                  <a:lnTo>
                    <a:pt x="10785" y="4108"/>
                  </a:lnTo>
                  <a:lnTo>
                    <a:pt x="10748" y="4072"/>
                  </a:lnTo>
                  <a:lnTo>
                    <a:pt x="10712" y="3998"/>
                  </a:lnTo>
                  <a:lnTo>
                    <a:pt x="10675" y="3962"/>
                  </a:lnTo>
                  <a:close/>
                  <a:moveTo>
                    <a:pt x="16434" y="477"/>
                  </a:moveTo>
                  <a:lnTo>
                    <a:pt x="16617" y="514"/>
                  </a:lnTo>
                  <a:lnTo>
                    <a:pt x="16764" y="587"/>
                  </a:lnTo>
                  <a:lnTo>
                    <a:pt x="16837" y="734"/>
                  </a:lnTo>
                  <a:lnTo>
                    <a:pt x="16911" y="880"/>
                  </a:lnTo>
                  <a:lnTo>
                    <a:pt x="16947" y="1064"/>
                  </a:lnTo>
                  <a:lnTo>
                    <a:pt x="16947" y="1247"/>
                  </a:lnTo>
                  <a:lnTo>
                    <a:pt x="16911" y="1541"/>
                  </a:lnTo>
                  <a:lnTo>
                    <a:pt x="16764" y="1871"/>
                  </a:lnTo>
                  <a:lnTo>
                    <a:pt x="16544" y="2128"/>
                  </a:lnTo>
                  <a:lnTo>
                    <a:pt x="16104" y="2641"/>
                  </a:lnTo>
                  <a:lnTo>
                    <a:pt x="15077" y="3668"/>
                  </a:lnTo>
                  <a:lnTo>
                    <a:pt x="14086" y="4549"/>
                  </a:lnTo>
                  <a:lnTo>
                    <a:pt x="14013" y="4402"/>
                  </a:lnTo>
                  <a:lnTo>
                    <a:pt x="14123" y="4329"/>
                  </a:lnTo>
                  <a:lnTo>
                    <a:pt x="14967" y="3632"/>
                  </a:lnTo>
                  <a:lnTo>
                    <a:pt x="15370" y="3228"/>
                  </a:lnTo>
                  <a:lnTo>
                    <a:pt x="15737" y="2825"/>
                  </a:lnTo>
                  <a:lnTo>
                    <a:pt x="16067" y="2384"/>
                  </a:lnTo>
                  <a:lnTo>
                    <a:pt x="16361" y="1908"/>
                  </a:lnTo>
                  <a:lnTo>
                    <a:pt x="16617" y="1431"/>
                  </a:lnTo>
                  <a:lnTo>
                    <a:pt x="16764" y="880"/>
                  </a:lnTo>
                  <a:lnTo>
                    <a:pt x="16764" y="770"/>
                  </a:lnTo>
                  <a:lnTo>
                    <a:pt x="16727" y="697"/>
                  </a:lnTo>
                  <a:lnTo>
                    <a:pt x="16654" y="660"/>
                  </a:lnTo>
                  <a:lnTo>
                    <a:pt x="16544" y="660"/>
                  </a:lnTo>
                  <a:lnTo>
                    <a:pt x="15920" y="770"/>
                  </a:lnTo>
                  <a:lnTo>
                    <a:pt x="15333" y="954"/>
                  </a:lnTo>
                  <a:lnTo>
                    <a:pt x="15333" y="954"/>
                  </a:lnTo>
                  <a:lnTo>
                    <a:pt x="15590" y="807"/>
                  </a:lnTo>
                  <a:lnTo>
                    <a:pt x="15884" y="660"/>
                  </a:lnTo>
                  <a:lnTo>
                    <a:pt x="16177" y="550"/>
                  </a:lnTo>
                  <a:lnTo>
                    <a:pt x="16434" y="477"/>
                  </a:lnTo>
                  <a:close/>
                  <a:moveTo>
                    <a:pt x="9354" y="4182"/>
                  </a:moveTo>
                  <a:lnTo>
                    <a:pt x="9208" y="4255"/>
                  </a:lnTo>
                  <a:lnTo>
                    <a:pt x="9134" y="4365"/>
                  </a:lnTo>
                  <a:lnTo>
                    <a:pt x="9134" y="4439"/>
                  </a:lnTo>
                  <a:lnTo>
                    <a:pt x="9171" y="4512"/>
                  </a:lnTo>
                  <a:lnTo>
                    <a:pt x="9208" y="4585"/>
                  </a:lnTo>
                  <a:lnTo>
                    <a:pt x="9281" y="4622"/>
                  </a:lnTo>
                  <a:lnTo>
                    <a:pt x="9428" y="4622"/>
                  </a:lnTo>
                  <a:lnTo>
                    <a:pt x="9538" y="4585"/>
                  </a:lnTo>
                  <a:lnTo>
                    <a:pt x="9611" y="4475"/>
                  </a:lnTo>
                  <a:lnTo>
                    <a:pt x="9648" y="4402"/>
                  </a:lnTo>
                  <a:lnTo>
                    <a:pt x="9648" y="4292"/>
                  </a:lnTo>
                  <a:lnTo>
                    <a:pt x="9611" y="4255"/>
                  </a:lnTo>
                  <a:lnTo>
                    <a:pt x="9538" y="4182"/>
                  </a:lnTo>
                  <a:close/>
                  <a:moveTo>
                    <a:pt x="13243" y="6566"/>
                  </a:moveTo>
                  <a:lnTo>
                    <a:pt x="13169" y="6639"/>
                  </a:lnTo>
                  <a:lnTo>
                    <a:pt x="13133" y="6713"/>
                  </a:lnTo>
                  <a:lnTo>
                    <a:pt x="13133" y="6860"/>
                  </a:lnTo>
                  <a:lnTo>
                    <a:pt x="13133" y="6933"/>
                  </a:lnTo>
                  <a:lnTo>
                    <a:pt x="13206" y="6970"/>
                  </a:lnTo>
                  <a:lnTo>
                    <a:pt x="13316" y="7006"/>
                  </a:lnTo>
                  <a:lnTo>
                    <a:pt x="13463" y="6970"/>
                  </a:lnTo>
                  <a:lnTo>
                    <a:pt x="13536" y="6933"/>
                  </a:lnTo>
                  <a:lnTo>
                    <a:pt x="13536" y="6860"/>
                  </a:lnTo>
                  <a:lnTo>
                    <a:pt x="13573" y="6750"/>
                  </a:lnTo>
                  <a:lnTo>
                    <a:pt x="13536" y="6676"/>
                  </a:lnTo>
                  <a:lnTo>
                    <a:pt x="13463" y="6603"/>
                  </a:lnTo>
                  <a:lnTo>
                    <a:pt x="13316" y="6566"/>
                  </a:lnTo>
                  <a:close/>
                  <a:moveTo>
                    <a:pt x="12216" y="7300"/>
                  </a:moveTo>
                  <a:lnTo>
                    <a:pt x="12105" y="7336"/>
                  </a:lnTo>
                  <a:lnTo>
                    <a:pt x="12032" y="7410"/>
                  </a:lnTo>
                  <a:lnTo>
                    <a:pt x="11995" y="7520"/>
                  </a:lnTo>
                  <a:lnTo>
                    <a:pt x="11995" y="7630"/>
                  </a:lnTo>
                  <a:lnTo>
                    <a:pt x="12032" y="7703"/>
                  </a:lnTo>
                  <a:lnTo>
                    <a:pt x="12105" y="7777"/>
                  </a:lnTo>
                  <a:lnTo>
                    <a:pt x="12216" y="7777"/>
                  </a:lnTo>
                  <a:lnTo>
                    <a:pt x="12289" y="7740"/>
                  </a:lnTo>
                  <a:lnTo>
                    <a:pt x="12362" y="7703"/>
                  </a:lnTo>
                  <a:lnTo>
                    <a:pt x="12436" y="7630"/>
                  </a:lnTo>
                  <a:lnTo>
                    <a:pt x="12436" y="7520"/>
                  </a:lnTo>
                  <a:lnTo>
                    <a:pt x="12436" y="7410"/>
                  </a:lnTo>
                  <a:lnTo>
                    <a:pt x="12326" y="7336"/>
                  </a:lnTo>
                  <a:lnTo>
                    <a:pt x="12216" y="7300"/>
                  </a:lnTo>
                  <a:close/>
                  <a:moveTo>
                    <a:pt x="12729" y="8033"/>
                  </a:moveTo>
                  <a:lnTo>
                    <a:pt x="12656" y="8107"/>
                  </a:lnTo>
                  <a:lnTo>
                    <a:pt x="12656" y="8143"/>
                  </a:lnTo>
                  <a:lnTo>
                    <a:pt x="12619" y="8253"/>
                  </a:lnTo>
                  <a:lnTo>
                    <a:pt x="12619" y="8400"/>
                  </a:lnTo>
                  <a:lnTo>
                    <a:pt x="12656" y="8437"/>
                  </a:lnTo>
                  <a:lnTo>
                    <a:pt x="12692" y="8474"/>
                  </a:lnTo>
                  <a:lnTo>
                    <a:pt x="12729" y="8474"/>
                  </a:lnTo>
                  <a:lnTo>
                    <a:pt x="12802" y="8510"/>
                  </a:lnTo>
                  <a:lnTo>
                    <a:pt x="12912" y="8474"/>
                  </a:lnTo>
                  <a:lnTo>
                    <a:pt x="12986" y="8437"/>
                  </a:lnTo>
                  <a:lnTo>
                    <a:pt x="13022" y="8400"/>
                  </a:lnTo>
                  <a:lnTo>
                    <a:pt x="13022" y="8253"/>
                  </a:lnTo>
                  <a:lnTo>
                    <a:pt x="13022" y="8180"/>
                  </a:lnTo>
                  <a:lnTo>
                    <a:pt x="12949" y="8107"/>
                  </a:lnTo>
                  <a:lnTo>
                    <a:pt x="12912" y="8033"/>
                  </a:lnTo>
                  <a:close/>
                  <a:moveTo>
                    <a:pt x="10051" y="2128"/>
                  </a:moveTo>
                  <a:lnTo>
                    <a:pt x="10455" y="2164"/>
                  </a:lnTo>
                  <a:lnTo>
                    <a:pt x="10858" y="2238"/>
                  </a:lnTo>
                  <a:lnTo>
                    <a:pt x="11262" y="2348"/>
                  </a:lnTo>
                  <a:lnTo>
                    <a:pt x="11225" y="2458"/>
                  </a:lnTo>
                  <a:lnTo>
                    <a:pt x="11262" y="2568"/>
                  </a:lnTo>
                  <a:lnTo>
                    <a:pt x="11335" y="2641"/>
                  </a:lnTo>
                  <a:lnTo>
                    <a:pt x="11445" y="2715"/>
                  </a:lnTo>
                  <a:lnTo>
                    <a:pt x="11629" y="2715"/>
                  </a:lnTo>
                  <a:lnTo>
                    <a:pt x="11775" y="2788"/>
                  </a:lnTo>
                  <a:lnTo>
                    <a:pt x="12105" y="2935"/>
                  </a:lnTo>
                  <a:lnTo>
                    <a:pt x="12179" y="2971"/>
                  </a:lnTo>
                  <a:lnTo>
                    <a:pt x="12252" y="3008"/>
                  </a:lnTo>
                  <a:lnTo>
                    <a:pt x="12472" y="3191"/>
                  </a:lnTo>
                  <a:lnTo>
                    <a:pt x="12692" y="3412"/>
                  </a:lnTo>
                  <a:lnTo>
                    <a:pt x="13096" y="3852"/>
                  </a:lnTo>
                  <a:lnTo>
                    <a:pt x="11482" y="4842"/>
                  </a:lnTo>
                  <a:lnTo>
                    <a:pt x="9868" y="5796"/>
                  </a:lnTo>
                  <a:lnTo>
                    <a:pt x="6090" y="8070"/>
                  </a:lnTo>
                  <a:lnTo>
                    <a:pt x="5209" y="8620"/>
                  </a:lnTo>
                  <a:lnTo>
                    <a:pt x="5356" y="8327"/>
                  </a:lnTo>
                  <a:lnTo>
                    <a:pt x="5649" y="7960"/>
                  </a:lnTo>
                  <a:lnTo>
                    <a:pt x="5943" y="7557"/>
                  </a:lnTo>
                  <a:lnTo>
                    <a:pt x="5906" y="7483"/>
                  </a:lnTo>
                  <a:lnTo>
                    <a:pt x="5870" y="7483"/>
                  </a:lnTo>
                  <a:lnTo>
                    <a:pt x="5686" y="7593"/>
                  </a:lnTo>
                  <a:lnTo>
                    <a:pt x="5539" y="7740"/>
                  </a:lnTo>
                  <a:lnTo>
                    <a:pt x="5209" y="8070"/>
                  </a:lnTo>
                  <a:lnTo>
                    <a:pt x="4989" y="8437"/>
                  </a:lnTo>
                  <a:lnTo>
                    <a:pt x="4769" y="8840"/>
                  </a:lnTo>
                  <a:lnTo>
                    <a:pt x="4732" y="8877"/>
                  </a:lnTo>
                  <a:lnTo>
                    <a:pt x="4622" y="8584"/>
                  </a:lnTo>
                  <a:lnTo>
                    <a:pt x="4916" y="8107"/>
                  </a:lnTo>
                  <a:lnTo>
                    <a:pt x="5283" y="7630"/>
                  </a:lnTo>
                  <a:lnTo>
                    <a:pt x="5649" y="7190"/>
                  </a:lnTo>
                  <a:lnTo>
                    <a:pt x="6016" y="6786"/>
                  </a:lnTo>
                  <a:lnTo>
                    <a:pt x="6016" y="6750"/>
                  </a:lnTo>
                  <a:lnTo>
                    <a:pt x="6016" y="6713"/>
                  </a:lnTo>
                  <a:lnTo>
                    <a:pt x="5943" y="6713"/>
                  </a:lnTo>
                  <a:lnTo>
                    <a:pt x="5539" y="7043"/>
                  </a:lnTo>
                  <a:lnTo>
                    <a:pt x="5173" y="7410"/>
                  </a:lnTo>
                  <a:lnTo>
                    <a:pt x="4842" y="7777"/>
                  </a:lnTo>
                  <a:lnTo>
                    <a:pt x="4512" y="8180"/>
                  </a:lnTo>
                  <a:lnTo>
                    <a:pt x="4476" y="7923"/>
                  </a:lnTo>
                  <a:lnTo>
                    <a:pt x="4439" y="7667"/>
                  </a:lnTo>
                  <a:lnTo>
                    <a:pt x="4659" y="7336"/>
                  </a:lnTo>
                  <a:lnTo>
                    <a:pt x="4879" y="7080"/>
                  </a:lnTo>
                  <a:lnTo>
                    <a:pt x="5686" y="6016"/>
                  </a:lnTo>
                  <a:lnTo>
                    <a:pt x="5723" y="5943"/>
                  </a:lnTo>
                  <a:lnTo>
                    <a:pt x="5686" y="5906"/>
                  </a:lnTo>
                  <a:lnTo>
                    <a:pt x="5576" y="5906"/>
                  </a:lnTo>
                  <a:lnTo>
                    <a:pt x="5283" y="6199"/>
                  </a:lnTo>
                  <a:lnTo>
                    <a:pt x="4953" y="6529"/>
                  </a:lnTo>
                  <a:lnTo>
                    <a:pt x="4402" y="7153"/>
                  </a:lnTo>
                  <a:lnTo>
                    <a:pt x="4402" y="6529"/>
                  </a:lnTo>
                  <a:lnTo>
                    <a:pt x="4622" y="6199"/>
                  </a:lnTo>
                  <a:lnTo>
                    <a:pt x="4953" y="5759"/>
                  </a:lnTo>
                  <a:lnTo>
                    <a:pt x="5136" y="5502"/>
                  </a:lnTo>
                  <a:lnTo>
                    <a:pt x="5246" y="5392"/>
                  </a:lnTo>
                  <a:lnTo>
                    <a:pt x="5393" y="5319"/>
                  </a:lnTo>
                  <a:lnTo>
                    <a:pt x="5429" y="5319"/>
                  </a:lnTo>
                  <a:lnTo>
                    <a:pt x="5429" y="5282"/>
                  </a:lnTo>
                  <a:lnTo>
                    <a:pt x="5393" y="5246"/>
                  </a:lnTo>
                  <a:lnTo>
                    <a:pt x="5393" y="5209"/>
                  </a:lnTo>
                  <a:lnTo>
                    <a:pt x="5173" y="5209"/>
                  </a:lnTo>
                  <a:lnTo>
                    <a:pt x="5063" y="5282"/>
                  </a:lnTo>
                  <a:lnTo>
                    <a:pt x="4953" y="5356"/>
                  </a:lnTo>
                  <a:lnTo>
                    <a:pt x="4769" y="5539"/>
                  </a:lnTo>
                  <a:lnTo>
                    <a:pt x="4622" y="5722"/>
                  </a:lnTo>
                  <a:lnTo>
                    <a:pt x="4476" y="5869"/>
                  </a:lnTo>
                  <a:lnTo>
                    <a:pt x="4586" y="5466"/>
                  </a:lnTo>
                  <a:lnTo>
                    <a:pt x="4732" y="5062"/>
                  </a:lnTo>
                  <a:lnTo>
                    <a:pt x="4879" y="4842"/>
                  </a:lnTo>
                  <a:lnTo>
                    <a:pt x="5026" y="4622"/>
                  </a:lnTo>
                  <a:lnTo>
                    <a:pt x="5209" y="4402"/>
                  </a:lnTo>
                  <a:lnTo>
                    <a:pt x="5393" y="4219"/>
                  </a:lnTo>
                  <a:lnTo>
                    <a:pt x="5796" y="3852"/>
                  </a:lnTo>
                  <a:lnTo>
                    <a:pt x="6236" y="3522"/>
                  </a:lnTo>
                  <a:lnTo>
                    <a:pt x="6677" y="3228"/>
                  </a:lnTo>
                  <a:lnTo>
                    <a:pt x="7117" y="2935"/>
                  </a:lnTo>
                  <a:lnTo>
                    <a:pt x="7594" y="2715"/>
                  </a:lnTo>
                  <a:lnTo>
                    <a:pt x="8070" y="2494"/>
                  </a:lnTo>
                  <a:lnTo>
                    <a:pt x="8474" y="2348"/>
                  </a:lnTo>
                  <a:lnTo>
                    <a:pt x="8841" y="2238"/>
                  </a:lnTo>
                  <a:lnTo>
                    <a:pt x="9244" y="2164"/>
                  </a:lnTo>
                  <a:lnTo>
                    <a:pt x="9648" y="2128"/>
                  </a:lnTo>
                  <a:close/>
                  <a:moveTo>
                    <a:pt x="13316" y="4219"/>
                  </a:moveTo>
                  <a:lnTo>
                    <a:pt x="13426" y="4365"/>
                  </a:lnTo>
                  <a:lnTo>
                    <a:pt x="12582" y="5026"/>
                  </a:lnTo>
                  <a:lnTo>
                    <a:pt x="11702" y="5649"/>
                  </a:lnTo>
                  <a:lnTo>
                    <a:pt x="10785" y="6273"/>
                  </a:lnTo>
                  <a:lnTo>
                    <a:pt x="9868" y="6860"/>
                  </a:lnTo>
                  <a:lnTo>
                    <a:pt x="8877" y="7446"/>
                  </a:lnTo>
                  <a:lnTo>
                    <a:pt x="7887" y="8033"/>
                  </a:lnTo>
                  <a:lnTo>
                    <a:pt x="6860" y="8584"/>
                  </a:lnTo>
                  <a:lnTo>
                    <a:pt x="5796" y="9097"/>
                  </a:lnTo>
                  <a:lnTo>
                    <a:pt x="4989" y="9464"/>
                  </a:lnTo>
                  <a:lnTo>
                    <a:pt x="4916" y="9317"/>
                  </a:lnTo>
                  <a:lnTo>
                    <a:pt x="4953" y="9207"/>
                  </a:lnTo>
                  <a:lnTo>
                    <a:pt x="6053" y="8584"/>
                  </a:lnTo>
                  <a:lnTo>
                    <a:pt x="10198" y="6089"/>
                  </a:lnTo>
                  <a:lnTo>
                    <a:pt x="11775" y="5136"/>
                  </a:lnTo>
                  <a:lnTo>
                    <a:pt x="13316" y="4219"/>
                  </a:lnTo>
                  <a:close/>
                  <a:moveTo>
                    <a:pt x="3962" y="7960"/>
                  </a:moveTo>
                  <a:lnTo>
                    <a:pt x="3999" y="8070"/>
                  </a:lnTo>
                  <a:lnTo>
                    <a:pt x="3999" y="8107"/>
                  </a:lnTo>
                  <a:lnTo>
                    <a:pt x="4146" y="8694"/>
                  </a:lnTo>
                  <a:lnTo>
                    <a:pt x="3962" y="9024"/>
                  </a:lnTo>
                  <a:lnTo>
                    <a:pt x="3925" y="9097"/>
                  </a:lnTo>
                  <a:lnTo>
                    <a:pt x="3925" y="9134"/>
                  </a:lnTo>
                  <a:lnTo>
                    <a:pt x="3999" y="9244"/>
                  </a:lnTo>
                  <a:lnTo>
                    <a:pt x="3339" y="9501"/>
                  </a:lnTo>
                  <a:lnTo>
                    <a:pt x="3008" y="9611"/>
                  </a:lnTo>
                  <a:lnTo>
                    <a:pt x="2642" y="9684"/>
                  </a:lnTo>
                  <a:lnTo>
                    <a:pt x="2898" y="9171"/>
                  </a:lnTo>
                  <a:lnTo>
                    <a:pt x="3229" y="8694"/>
                  </a:lnTo>
                  <a:lnTo>
                    <a:pt x="3559" y="8327"/>
                  </a:lnTo>
                  <a:lnTo>
                    <a:pt x="3962" y="7960"/>
                  </a:lnTo>
                  <a:close/>
                  <a:moveTo>
                    <a:pt x="13609" y="4732"/>
                  </a:moveTo>
                  <a:lnTo>
                    <a:pt x="13683" y="4915"/>
                  </a:lnTo>
                  <a:lnTo>
                    <a:pt x="12986" y="5502"/>
                  </a:lnTo>
                  <a:lnTo>
                    <a:pt x="12105" y="6199"/>
                  </a:lnTo>
                  <a:lnTo>
                    <a:pt x="11225" y="6823"/>
                  </a:lnTo>
                  <a:lnTo>
                    <a:pt x="10308" y="7446"/>
                  </a:lnTo>
                  <a:lnTo>
                    <a:pt x="9354" y="8033"/>
                  </a:lnTo>
                  <a:lnTo>
                    <a:pt x="8401" y="8584"/>
                  </a:lnTo>
                  <a:lnTo>
                    <a:pt x="7447" y="9097"/>
                  </a:lnTo>
                  <a:lnTo>
                    <a:pt x="6456" y="9574"/>
                  </a:lnTo>
                  <a:lnTo>
                    <a:pt x="5429" y="10014"/>
                  </a:lnTo>
                  <a:lnTo>
                    <a:pt x="5246" y="9794"/>
                  </a:lnTo>
                  <a:lnTo>
                    <a:pt x="5466" y="9684"/>
                  </a:lnTo>
                  <a:lnTo>
                    <a:pt x="6603" y="9134"/>
                  </a:lnTo>
                  <a:lnTo>
                    <a:pt x="7740" y="8547"/>
                  </a:lnTo>
                  <a:lnTo>
                    <a:pt x="8877" y="7923"/>
                  </a:lnTo>
                  <a:lnTo>
                    <a:pt x="9978" y="7263"/>
                  </a:lnTo>
                  <a:lnTo>
                    <a:pt x="10895" y="6676"/>
                  </a:lnTo>
                  <a:lnTo>
                    <a:pt x="11812" y="6053"/>
                  </a:lnTo>
                  <a:lnTo>
                    <a:pt x="12729" y="5392"/>
                  </a:lnTo>
                  <a:lnTo>
                    <a:pt x="13609" y="4732"/>
                  </a:lnTo>
                  <a:close/>
                  <a:moveTo>
                    <a:pt x="11995" y="9721"/>
                  </a:moveTo>
                  <a:lnTo>
                    <a:pt x="12472" y="9831"/>
                  </a:lnTo>
                  <a:lnTo>
                    <a:pt x="12436" y="9867"/>
                  </a:lnTo>
                  <a:lnTo>
                    <a:pt x="12032" y="10271"/>
                  </a:lnTo>
                  <a:lnTo>
                    <a:pt x="12032" y="10198"/>
                  </a:lnTo>
                  <a:lnTo>
                    <a:pt x="11995" y="9721"/>
                  </a:lnTo>
                  <a:close/>
                  <a:moveTo>
                    <a:pt x="2715" y="8804"/>
                  </a:moveTo>
                  <a:lnTo>
                    <a:pt x="2422" y="9317"/>
                  </a:lnTo>
                  <a:lnTo>
                    <a:pt x="2165" y="9867"/>
                  </a:lnTo>
                  <a:lnTo>
                    <a:pt x="2165" y="9941"/>
                  </a:lnTo>
                  <a:lnTo>
                    <a:pt x="2201" y="10051"/>
                  </a:lnTo>
                  <a:lnTo>
                    <a:pt x="2275" y="10088"/>
                  </a:lnTo>
                  <a:lnTo>
                    <a:pt x="2348" y="10124"/>
                  </a:lnTo>
                  <a:lnTo>
                    <a:pt x="2898" y="10014"/>
                  </a:lnTo>
                  <a:lnTo>
                    <a:pt x="3449" y="9867"/>
                  </a:lnTo>
                  <a:lnTo>
                    <a:pt x="3925" y="9684"/>
                  </a:lnTo>
                  <a:lnTo>
                    <a:pt x="4439" y="9464"/>
                  </a:lnTo>
                  <a:lnTo>
                    <a:pt x="4549" y="9684"/>
                  </a:lnTo>
                  <a:lnTo>
                    <a:pt x="3559" y="10124"/>
                  </a:lnTo>
                  <a:lnTo>
                    <a:pt x="3082" y="10308"/>
                  </a:lnTo>
                  <a:lnTo>
                    <a:pt x="2568" y="10528"/>
                  </a:lnTo>
                  <a:lnTo>
                    <a:pt x="2275" y="10638"/>
                  </a:lnTo>
                  <a:lnTo>
                    <a:pt x="2018" y="10674"/>
                  </a:lnTo>
                  <a:lnTo>
                    <a:pt x="1761" y="10711"/>
                  </a:lnTo>
                  <a:lnTo>
                    <a:pt x="1468" y="10711"/>
                  </a:lnTo>
                  <a:lnTo>
                    <a:pt x="2091" y="9794"/>
                  </a:lnTo>
                  <a:lnTo>
                    <a:pt x="2348" y="9317"/>
                  </a:lnTo>
                  <a:lnTo>
                    <a:pt x="2642" y="8877"/>
                  </a:lnTo>
                  <a:lnTo>
                    <a:pt x="2715" y="8804"/>
                  </a:lnTo>
                  <a:close/>
                  <a:moveTo>
                    <a:pt x="13829" y="5429"/>
                  </a:moveTo>
                  <a:lnTo>
                    <a:pt x="13940" y="5943"/>
                  </a:lnTo>
                  <a:lnTo>
                    <a:pt x="13940" y="6456"/>
                  </a:lnTo>
                  <a:lnTo>
                    <a:pt x="13940" y="6896"/>
                  </a:lnTo>
                  <a:lnTo>
                    <a:pt x="13866" y="7336"/>
                  </a:lnTo>
                  <a:lnTo>
                    <a:pt x="13756" y="7740"/>
                  </a:lnTo>
                  <a:lnTo>
                    <a:pt x="13609" y="8143"/>
                  </a:lnTo>
                  <a:lnTo>
                    <a:pt x="13426" y="8547"/>
                  </a:lnTo>
                  <a:lnTo>
                    <a:pt x="13206" y="8914"/>
                  </a:lnTo>
                  <a:lnTo>
                    <a:pt x="12949" y="9281"/>
                  </a:lnTo>
                  <a:lnTo>
                    <a:pt x="12656" y="9647"/>
                  </a:lnTo>
                  <a:lnTo>
                    <a:pt x="12289" y="9611"/>
                  </a:lnTo>
                  <a:lnTo>
                    <a:pt x="11922" y="9537"/>
                  </a:lnTo>
                  <a:lnTo>
                    <a:pt x="11849" y="9574"/>
                  </a:lnTo>
                  <a:lnTo>
                    <a:pt x="11812" y="9574"/>
                  </a:lnTo>
                  <a:lnTo>
                    <a:pt x="11775" y="9647"/>
                  </a:lnTo>
                  <a:lnTo>
                    <a:pt x="11702" y="10418"/>
                  </a:lnTo>
                  <a:lnTo>
                    <a:pt x="11702" y="10491"/>
                  </a:lnTo>
                  <a:lnTo>
                    <a:pt x="11409" y="10711"/>
                  </a:lnTo>
                  <a:lnTo>
                    <a:pt x="11188" y="10821"/>
                  </a:lnTo>
                  <a:lnTo>
                    <a:pt x="11152" y="10858"/>
                  </a:lnTo>
                  <a:lnTo>
                    <a:pt x="11042" y="10931"/>
                  </a:lnTo>
                  <a:lnTo>
                    <a:pt x="11042" y="10564"/>
                  </a:lnTo>
                  <a:lnTo>
                    <a:pt x="11115" y="10198"/>
                  </a:lnTo>
                  <a:lnTo>
                    <a:pt x="11188" y="9867"/>
                  </a:lnTo>
                  <a:lnTo>
                    <a:pt x="11298" y="9501"/>
                  </a:lnTo>
                  <a:lnTo>
                    <a:pt x="11298" y="9464"/>
                  </a:lnTo>
                  <a:lnTo>
                    <a:pt x="11262" y="9427"/>
                  </a:lnTo>
                  <a:lnTo>
                    <a:pt x="11225" y="9427"/>
                  </a:lnTo>
                  <a:lnTo>
                    <a:pt x="11188" y="9464"/>
                  </a:lnTo>
                  <a:lnTo>
                    <a:pt x="11078" y="9647"/>
                  </a:lnTo>
                  <a:lnTo>
                    <a:pt x="10968" y="9831"/>
                  </a:lnTo>
                  <a:lnTo>
                    <a:pt x="10785" y="10234"/>
                  </a:lnTo>
                  <a:lnTo>
                    <a:pt x="10712" y="10638"/>
                  </a:lnTo>
                  <a:lnTo>
                    <a:pt x="10712" y="11078"/>
                  </a:lnTo>
                  <a:lnTo>
                    <a:pt x="10271" y="11261"/>
                  </a:lnTo>
                  <a:lnTo>
                    <a:pt x="9831" y="11371"/>
                  </a:lnTo>
                  <a:lnTo>
                    <a:pt x="9868" y="11005"/>
                  </a:lnTo>
                  <a:lnTo>
                    <a:pt x="9978" y="10638"/>
                  </a:lnTo>
                  <a:lnTo>
                    <a:pt x="10051" y="10344"/>
                  </a:lnTo>
                  <a:lnTo>
                    <a:pt x="10161" y="10088"/>
                  </a:lnTo>
                  <a:lnTo>
                    <a:pt x="10418" y="9574"/>
                  </a:lnTo>
                  <a:lnTo>
                    <a:pt x="10418" y="9537"/>
                  </a:lnTo>
                  <a:lnTo>
                    <a:pt x="10381" y="9501"/>
                  </a:lnTo>
                  <a:lnTo>
                    <a:pt x="10345" y="9501"/>
                  </a:lnTo>
                  <a:lnTo>
                    <a:pt x="10345" y="9537"/>
                  </a:lnTo>
                  <a:lnTo>
                    <a:pt x="10015" y="9941"/>
                  </a:lnTo>
                  <a:lnTo>
                    <a:pt x="9758" y="10418"/>
                  </a:lnTo>
                  <a:lnTo>
                    <a:pt x="9538" y="10895"/>
                  </a:lnTo>
                  <a:lnTo>
                    <a:pt x="9501" y="11151"/>
                  </a:lnTo>
                  <a:lnTo>
                    <a:pt x="9428" y="11408"/>
                  </a:lnTo>
                  <a:lnTo>
                    <a:pt x="8951" y="11408"/>
                  </a:lnTo>
                  <a:lnTo>
                    <a:pt x="8951" y="11261"/>
                  </a:lnTo>
                  <a:lnTo>
                    <a:pt x="8914" y="11225"/>
                  </a:lnTo>
                  <a:lnTo>
                    <a:pt x="8877" y="11188"/>
                  </a:lnTo>
                  <a:lnTo>
                    <a:pt x="8841" y="11188"/>
                  </a:lnTo>
                  <a:lnTo>
                    <a:pt x="8804" y="11225"/>
                  </a:lnTo>
                  <a:lnTo>
                    <a:pt x="8731" y="11298"/>
                  </a:lnTo>
                  <a:lnTo>
                    <a:pt x="9171" y="10454"/>
                  </a:lnTo>
                  <a:lnTo>
                    <a:pt x="9391" y="10051"/>
                  </a:lnTo>
                  <a:lnTo>
                    <a:pt x="9684" y="9647"/>
                  </a:lnTo>
                  <a:lnTo>
                    <a:pt x="9684" y="9611"/>
                  </a:lnTo>
                  <a:lnTo>
                    <a:pt x="9648" y="9611"/>
                  </a:lnTo>
                  <a:lnTo>
                    <a:pt x="9648" y="9574"/>
                  </a:lnTo>
                  <a:lnTo>
                    <a:pt x="9611" y="9611"/>
                  </a:lnTo>
                  <a:lnTo>
                    <a:pt x="9244" y="10014"/>
                  </a:lnTo>
                  <a:lnTo>
                    <a:pt x="8914" y="10418"/>
                  </a:lnTo>
                  <a:lnTo>
                    <a:pt x="8621" y="10858"/>
                  </a:lnTo>
                  <a:lnTo>
                    <a:pt x="8327" y="11335"/>
                  </a:lnTo>
                  <a:lnTo>
                    <a:pt x="7960" y="11225"/>
                  </a:lnTo>
                  <a:lnTo>
                    <a:pt x="7997" y="11188"/>
                  </a:lnTo>
                  <a:lnTo>
                    <a:pt x="7997" y="11151"/>
                  </a:lnTo>
                  <a:lnTo>
                    <a:pt x="7960" y="11115"/>
                  </a:lnTo>
                  <a:lnTo>
                    <a:pt x="7960" y="11078"/>
                  </a:lnTo>
                  <a:lnTo>
                    <a:pt x="7924" y="10968"/>
                  </a:lnTo>
                  <a:lnTo>
                    <a:pt x="7960" y="10858"/>
                  </a:lnTo>
                  <a:lnTo>
                    <a:pt x="8034" y="10601"/>
                  </a:lnTo>
                  <a:lnTo>
                    <a:pt x="8181" y="10308"/>
                  </a:lnTo>
                  <a:lnTo>
                    <a:pt x="8474" y="9831"/>
                  </a:lnTo>
                  <a:lnTo>
                    <a:pt x="8767" y="9427"/>
                  </a:lnTo>
                  <a:lnTo>
                    <a:pt x="8804" y="9391"/>
                  </a:lnTo>
                  <a:lnTo>
                    <a:pt x="8767" y="9317"/>
                  </a:lnTo>
                  <a:lnTo>
                    <a:pt x="8694" y="9317"/>
                  </a:lnTo>
                  <a:lnTo>
                    <a:pt x="8364" y="9537"/>
                  </a:lnTo>
                  <a:lnTo>
                    <a:pt x="8107" y="9831"/>
                  </a:lnTo>
                  <a:lnTo>
                    <a:pt x="7887" y="10124"/>
                  </a:lnTo>
                  <a:lnTo>
                    <a:pt x="7704" y="10454"/>
                  </a:lnTo>
                  <a:lnTo>
                    <a:pt x="7594" y="10784"/>
                  </a:lnTo>
                  <a:lnTo>
                    <a:pt x="7557" y="10968"/>
                  </a:lnTo>
                  <a:lnTo>
                    <a:pt x="7594" y="11115"/>
                  </a:lnTo>
                  <a:lnTo>
                    <a:pt x="7153" y="10968"/>
                  </a:lnTo>
                  <a:lnTo>
                    <a:pt x="6713" y="10784"/>
                  </a:lnTo>
                  <a:lnTo>
                    <a:pt x="6933" y="10564"/>
                  </a:lnTo>
                  <a:lnTo>
                    <a:pt x="7080" y="10344"/>
                  </a:lnTo>
                  <a:lnTo>
                    <a:pt x="7153" y="10234"/>
                  </a:lnTo>
                  <a:lnTo>
                    <a:pt x="7190" y="10124"/>
                  </a:lnTo>
                  <a:lnTo>
                    <a:pt x="7190" y="10088"/>
                  </a:lnTo>
                  <a:lnTo>
                    <a:pt x="7153" y="10088"/>
                  </a:lnTo>
                  <a:lnTo>
                    <a:pt x="7080" y="10124"/>
                  </a:lnTo>
                  <a:lnTo>
                    <a:pt x="7007" y="10161"/>
                  </a:lnTo>
                  <a:lnTo>
                    <a:pt x="6823" y="10308"/>
                  </a:lnTo>
                  <a:lnTo>
                    <a:pt x="6493" y="10564"/>
                  </a:lnTo>
                  <a:lnTo>
                    <a:pt x="6420" y="10638"/>
                  </a:lnTo>
                  <a:lnTo>
                    <a:pt x="5906" y="10344"/>
                  </a:lnTo>
                  <a:lnTo>
                    <a:pt x="6897" y="9904"/>
                  </a:lnTo>
                  <a:lnTo>
                    <a:pt x="7887" y="9391"/>
                  </a:lnTo>
                  <a:lnTo>
                    <a:pt x="8877" y="8877"/>
                  </a:lnTo>
                  <a:lnTo>
                    <a:pt x="9795" y="8327"/>
                  </a:lnTo>
                  <a:lnTo>
                    <a:pt x="10748" y="7740"/>
                  </a:lnTo>
                  <a:lnTo>
                    <a:pt x="11665" y="7116"/>
                  </a:lnTo>
                  <a:lnTo>
                    <a:pt x="12546" y="6456"/>
                  </a:lnTo>
                  <a:lnTo>
                    <a:pt x="13426" y="5796"/>
                  </a:lnTo>
                  <a:lnTo>
                    <a:pt x="13829" y="5429"/>
                  </a:lnTo>
                  <a:close/>
                  <a:moveTo>
                    <a:pt x="1651" y="9757"/>
                  </a:moveTo>
                  <a:lnTo>
                    <a:pt x="1028" y="10711"/>
                  </a:lnTo>
                  <a:lnTo>
                    <a:pt x="991" y="10784"/>
                  </a:lnTo>
                  <a:lnTo>
                    <a:pt x="1028" y="10858"/>
                  </a:lnTo>
                  <a:lnTo>
                    <a:pt x="1028" y="10931"/>
                  </a:lnTo>
                  <a:lnTo>
                    <a:pt x="1101" y="10968"/>
                  </a:lnTo>
                  <a:lnTo>
                    <a:pt x="1358" y="11041"/>
                  </a:lnTo>
                  <a:lnTo>
                    <a:pt x="1651" y="11078"/>
                  </a:lnTo>
                  <a:lnTo>
                    <a:pt x="1908" y="11078"/>
                  </a:lnTo>
                  <a:lnTo>
                    <a:pt x="2165" y="11041"/>
                  </a:lnTo>
                  <a:lnTo>
                    <a:pt x="2715" y="10858"/>
                  </a:lnTo>
                  <a:lnTo>
                    <a:pt x="3229" y="10638"/>
                  </a:lnTo>
                  <a:lnTo>
                    <a:pt x="4769" y="10014"/>
                  </a:lnTo>
                  <a:lnTo>
                    <a:pt x="4953" y="10198"/>
                  </a:lnTo>
                  <a:lnTo>
                    <a:pt x="4072" y="10564"/>
                  </a:lnTo>
                  <a:lnTo>
                    <a:pt x="3192" y="10895"/>
                  </a:lnTo>
                  <a:lnTo>
                    <a:pt x="2238" y="11188"/>
                  </a:lnTo>
                  <a:lnTo>
                    <a:pt x="1248" y="11445"/>
                  </a:lnTo>
                  <a:lnTo>
                    <a:pt x="1101" y="11518"/>
                  </a:lnTo>
                  <a:lnTo>
                    <a:pt x="844" y="11555"/>
                  </a:lnTo>
                  <a:lnTo>
                    <a:pt x="624" y="11555"/>
                  </a:lnTo>
                  <a:lnTo>
                    <a:pt x="551" y="11518"/>
                  </a:lnTo>
                  <a:lnTo>
                    <a:pt x="477" y="11481"/>
                  </a:lnTo>
                  <a:lnTo>
                    <a:pt x="477" y="11408"/>
                  </a:lnTo>
                  <a:lnTo>
                    <a:pt x="514" y="11298"/>
                  </a:lnTo>
                  <a:lnTo>
                    <a:pt x="661" y="11005"/>
                  </a:lnTo>
                  <a:lnTo>
                    <a:pt x="991" y="10601"/>
                  </a:lnTo>
                  <a:lnTo>
                    <a:pt x="1321" y="10161"/>
                  </a:lnTo>
                  <a:lnTo>
                    <a:pt x="1651" y="9757"/>
                  </a:lnTo>
                  <a:close/>
                  <a:moveTo>
                    <a:pt x="16324" y="0"/>
                  </a:moveTo>
                  <a:lnTo>
                    <a:pt x="16140" y="37"/>
                  </a:lnTo>
                  <a:lnTo>
                    <a:pt x="15774" y="147"/>
                  </a:lnTo>
                  <a:lnTo>
                    <a:pt x="15480" y="330"/>
                  </a:lnTo>
                  <a:lnTo>
                    <a:pt x="14636" y="807"/>
                  </a:lnTo>
                  <a:lnTo>
                    <a:pt x="13866" y="1357"/>
                  </a:lnTo>
                  <a:lnTo>
                    <a:pt x="13059" y="1908"/>
                  </a:lnTo>
                  <a:lnTo>
                    <a:pt x="12289" y="2458"/>
                  </a:lnTo>
                  <a:lnTo>
                    <a:pt x="12032" y="2311"/>
                  </a:lnTo>
                  <a:lnTo>
                    <a:pt x="11812" y="2238"/>
                  </a:lnTo>
                  <a:lnTo>
                    <a:pt x="11629" y="2238"/>
                  </a:lnTo>
                  <a:lnTo>
                    <a:pt x="11372" y="2091"/>
                  </a:lnTo>
                  <a:lnTo>
                    <a:pt x="11115" y="1981"/>
                  </a:lnTo>
                  <a:lnTo>
                    <a:pt x="10858" y="1908"/>
                  </a:lnTo>
                  <a:lnTo>
                    <a:pt x="10565" y="1834"/>
                  </a:lnTo>
                  <a:lnTo>
                    <a:pt x="10015" y="1761"/>
                  </a:lnTo>
                  <a:lnTo>
                    <a:pt x="9464" y="1761"/>
                  </a:lnTo>
                  <a:lnTo>
                    <a:pt x="8914" y="1834"/>
                  </a:lnTo>
                  <a:lnTo>
                    <a:pt x="8364" y="1981"/>
                  </a:lnTo>
                  <a:lnTo>
                    <a:pt x="7814" y="2164"/>
                  </a:lnTo>
                  <a:lnTo>
                    <a:pt x="7300" y="2384"/>
                  </a:lnTo>
                  <a:lnTo>
                    <a:pt x="6677" y="2715"/>
                  </a:lnTo>
                  <a:lnTo>
                    <a:pt x="6090" y="3081"/>
                  </a:lnTo>
                  <a:lnTo>
                    <a:pt x="5503" y="3522"/>
                  </a:lnTo>
                  <a:lnTo>
                    <a:pt x="4989" y="3962"/>
                  </a:lnTo>
                  <a:lnTo>
                    <a:pt x="4769" y="4219"/>
                  </a:lnTo>
                  <a:lnTo>
                    <a:pt x="4549" y="4475"/>
                  </a:lnTo>
                  <a:lnTo>
                    <a:pt x="4402" y="4769"/>
                  </a:lnTo>
                  <a:lnTo>
                    <a:pt x="4256" y="5062"/>
                  </a:lnTo>
                  <a:lnTo>
                    <a:pt x="4146" y="5356"/>
                  </a:lnTo>
                  <a:lnTo>
                    <a:pt x="4035" y="5686"/>
                  </a:lnTo>
                  <a:lnTo>
                    <a:pt x="3999" y="6016"/>
                  </a:lnTo>
                  <a:lnTo>
                    <a:pt x="3925" y="6346"/>
                  </a:lnTo>
                  <a:lnTo>
                    <a:pt x="3889" y="6970"/>
                  </a:lnTo>
                  <a:lnTo>
                    <a:pt x="3925" y="7630"/>
                  </a:lnTo>
                  <a:lnTo>
                    <a:pt x="3339" y="7960"/>
                  </a:lnTo>
                  <a:lnTo>
                    <a:pt x="2752" y="8290"/>
                  </a:lnTo>
                  <a:lnTo>
                    <a:pt x="2238" y="8657"/>
                  </a:lnTo>
                  <a:lnTo>
                    <a:pt x="1725" y="9097"/>
                  </a:lnTo>
                  <a:lnTo>
                    <a:pt x="1248" y="9574"/>
                  </a:lnTo>
                  <a:lnTo>
                    <a:pt x="808" y="10051"/>
                  </a:lnTo>
                  <a:lnTo>
                    <a:pt x="404" y="10601"/>
                  </a:lnTo>
                  <a:lnTo>
                    <a:pt x="221" y="10858"/>
                  </a:lnTo>
                  <a:lnTo>
                    <a:pt x="74" y="11151"/>
                  </a:lnTo>
                  <a:lnTo>
                    <a:pt x="1" y="11371"/>
                  </a:lnTo>
                  <a:lnTo>
                    <a:pt x="37" y="11555"/>
                  </a:lnTo>
                  <a:lnTo>
                    <a:pt x="111" y="11738"/>
                  </a:lnTo>
                  <a:lnTo>
                    <a:pt x="184" y="11812"/>
                  </a:lnTo>
                  <a:lnTo>
                    <a:pt x="257" y="11885"/>
                  </a:lnTo>
                  <a:lnTo>
                    <a:pt x="477" y="11958"/>
                  </a:lnTo>
                  <a:lnTo>
                    <a:pt x="697" y="11995"/>
                  </a:lnTo>
                  <a:lnTo>
                    <a:pt x="918" y="11995"/>
                  </a:lnTo>
                  <a:lnTo>
                    <a:pt x="1174" y="11958"/>
                  </a:lnTo>
                  <a:lnTo>
                    <a:pt x="1835" y="11812"/>
                  </a:lnTo>
                  <a:lnTo>
                    <a:pt x="2495" y="11591"/>
                  </a:lnTo>
                  <a:lnTo>
                    <a:pt x="3815" y="11151"/>
                  </a:lnTo>
                  <a:lnTo>
                    <a:pt x="4586" y="10858"/>
                  </a:lnTo>
                  <a:lnTo>
                    <a:pt x="5356" y="10564"/>
                  </a:lnTo>
                  <a:lnTo>
                    <a:pt x="5760" y="10858"/>
                  </a:lnTo>
                  <a:lnTo>
                    <a:pt x="6200" y="11078"/>
                  </a:lnTo>
                  <a:lnTo>
                    <a:pt x="6236" y="11261"/>
                  </a:lnTo>
                  <a:lnTo>
                    <a:pt x="6273" y="11335"/>
                  </a:lnTo>
                  <a:lnTo>
                    <a:pt x="6346" y="11371"/>
                  </a:lnTo>
                  <a:lnTo>
                    <a:pt x="6493" y="11371"/>
                  </a:lnTo>
                  <a:lnTo>
                    <a:pt x="6603" y="11261"/>
                  </a:lnTo>
                  <a:lnTo>
                    <a:pt x="7410" y="11591"/>
                  </a:lnTo>
                  <a:lnTo>
                    <a:pt x="7814" y="11702"/>
                  </a:lnTo>
                  <a:lnTo>
                    <a:pt x="8217" y="11812"/>
                  </a:lnTo>
                  <a:lnTo>
                    <a:pt x="8291" y="11848"/>
                  </a:lnTo>
                  <a:lnTo>
                    <a:pt x="8364" y="11885"/>
                  </a:lnTo>
                  <a:lnTo>
                    <a:pt x="8474" y="11848"/>
                  </a:lnTo>
                  <a:lnTo>
                    <a:pt x="8547" y="11885"/>
                  </a:lnTo>
                  <a:lnTo>
                    <a:pt x="8877" y="11922"/>
                  </a:lnTo>
                  <a:lnTo>
                    <a:pt x="9574" y="11922"/>
                  </a:lnTo>
                  <a:lnTo>
                    <a:pt x="9905" y="11885"/>
                  </a:lnTo>
                  <a:lnTo>
                    <a:pt x="10235" y="11812"/>
                  </a:lnTo>
                  <a:lnTo>
                    <a:pt x="10565" y="11702"/>
                  </a:lnTo>
                  <a:lnTo>
                    <a:pt x="10895" y="11555"/>
                  </a:lnTo>
                  <a:lnTo>
                    <a:pt x="11225" y="11408"/>
                  </a:lnTo>
                  <a:lnTo>
                    <a:pt x="11555" y="11225"/>
                  </a:lnTo>
                  <a:lnTo>
                    <a:pt x="11885" y="11041"/>
                  </a:lnTo>
                  <a:lnTo>
                    <a:pt x="12179" y="10784"/>
                  </a:lnTo>
                  <a:lnTo>
                    <a:pt x="12472" y="10564"/>
                  </a:lnTo>
                  <a:lnTo>
                    <a:pt x="12766" y="10308"/>
                  </a:lnTo>
                  <a:lnTo>
                    <a:pt x="13022" y="10014"/>
                  </a:lnTo>
                  <a:lnTo>
                    <a:pt x="13279" y="9721"/>
                  </a:lnTo>
                  <a:lnTo>
                    <a:pt x="13499" y="9391"/>
                  </a:lnTo>
                  <a:lnTo>
                    <a:pt x="13719" y="9097"/>
                  </a:lnTo>
                  <a:lnTo>
                    <a:pt x="13903" y="8730"/>
                  </a:lnTo>
                  <a:lnTo>
                    <a:pt x="14050" y="8400"/>
                  </a:lnTo>
                  <a:lnTo>
                    <a:pt x="14196" y="8033"/>
                  </a:lnTo>
                  <a:lnTo>
                    <a:pt x="14306" y="7667"/>
                  </a:lnTo>
                  <a:lnTo>
                    <a:pt x="14380" y="7300"/>
                  </a:lnTo>
                  <a:lnTo>
                    <a:pt x="14453" y="6933"/>
                  </a:lnTo>
                  <a:lnTo>
                    <a:pt x="14490" y="6529"/>
                  </a:lnTo>
                  <a:lnTo>
                    <a:pt x="14490" y="6163"/>
                  </a:lnTo>
                  <a:lnTo>
                    <a:pt x="14453" y="5796"/>
                  </a:lnTo>
                  <a:lnTo>
                    <a:pt x="14380" y="5429"/>
                  </a:lnTo>
                  <a:lnTo>
                    <a:pt x="14270" y="5062"/>
                  </a:lnTo>
                  <a:lnTo>
                    <a:pt x="15113" y="4329"/>
                  </a:lnTo>
                  <a:lnTo>
                    <a:pt x="15920" y="3558"/>
                  </a:lnTo>
                  <a:lnTo>
                    <a:pt x="16434" y="3045"/>
                  </a:lnTo>
                  <a:lnTo>
                    <a:pt x="16691" y="2751"/>
                  </a:lnTo>
                  <a:lnTo>
                    <a:pt x="16947" y="2458"/>
                  </a:lnTo>
                  <a:lnTo>
                    <a:pt x="17168" y="2128"/>
                  </a:lnTo>
                  <a:lnTo>
                    <a:pt x="17351" y="1798"/>
                  </a:lnTo>
                  <a:lnTo>
                    <a:pt x="17461" y="1431"/>
                  </a:lnTo>
                  <a:lnTo>
                    <a:pt x="17461" y="1247"/>
                  </a:lnTo>
                  <a:lnTo>
                    <a:pt x="17461" y="1064"/>
                  </a:lnTo>
                  <a:lnTo>
                    <a:pt x="17388" y="770"/>
                  </a:lnTo>
                  <a:lnTo>
                    <a:pt x="17278" y="514"/>
                  </a:lnTo>
                  <a:lnTo>
                    <a:pt x="17094" y="257"/>
                  </a:lnTo>
                  <a:lnTo>
                    <a:pt x="16837" y="74"/>
                  </a:lnTo>
                  <a:lnTo>
                    <a:pt x="16691" y="37"/>
                  </a:lnTo>
                  <a:lnTo>
                    <a:pt x="1650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7"/>
            <p:cNvSpPr/>
            <p:nvPr/>
          </p:nvSpPr>
          <p:spPr>
            <a:xfrm>
              <a:off x="6405225" y="2154575"/>
              <a:ext cx="328325" cy="339325"/>
            </a:xfrm>
            <a:custGeom>
              <a:avLst/>
              <a:gdLst/>
              <a:ahLst/>
              <a:cxnLst/>
              <a:rect l="l" t="t" r="r" b="b"/>
              <a:pathLst>
                <a:path w="13133" h="13573" extrusionOk="0">
                  <a:moveTo>
                    <a:pt x="2714" y="1798"/>
                  </a:moveTo>
                  <a:lnTo>
                    <a:pt x="2971" y="1908"/>
                  </a:lnTo>
                  <a:lnTo>
                    <a:pt x="3118" y="2018"/>
                  </a:lnTo>
                  <a:lnTo>
                    <a:pt x="3265" y="2128"/>
                  </a:lnTo>
                  <a:lnTo>
                    <a:pt x="3411" y="2311"/>
                  </a:lnTo>
                  <a:lnTo>
                    <a:pt x="3485" y="2458"/>
                  </a:lnTo>
                  <a:lnTo>
                    <a:pt x="3375" y="2458"/>
                  </a:lnTo>
                  <a:lnTo>
                    <a:pt x="3301" y="2495"/>
                  </a:lnTo>
                  <a:lnTo>
                    <a:pt x="3265" y="2568"/>
                  </a:lnTo>
                  <a:lnTo>
                    <a:pt x="3228" y="2605"/>
                  </a:lnTo>
                  <a:lnTo>
                    <a:pt x="3155" y="2568"/>
                  </a:lnTo>
                  <a:lnTo>
                    <a:pt x="3008" y="2348"/>
                  </a:lnTo>
                  <a:lnTo>
                    <a:pt x="2825" y="1981"/>
                  </a:lnTo>
                  <a:lnTo>
                    <a:pt x="2714" y="1798"/>
                  </a:lnTo>
                  <a:close/>
                  <a:moveTo>
                    <a:pt x="1908" y="2825"/>
                  </a:moveTo>
                  <a:lnTo>
                    <a:pt x="1797" y="2861"/>
                  </a:lnTo>
                  <a:lnTo>
                    <a:pt x="1761" y="2898"/>
                  </a:lnTo>
                  <a:lnTo>
                    <a:pt x="1687" y="2971"/>
                  </a:lnTo>
                  <a:lnTo>
                    <a:pt x="1687" y="3045"/>
                  </a:lnTo>
                  <a:lnTo>
                    <a:pt x="1687" y="3118"/>
                  </a:lnTo>
                  <a:lnTo>
                    <a:pt x="1724" y="3191"/>
                  </a:lnTo>
                  <a:lnTo>
                    <a:pt x="1797" y="3228"/>
                  </a:lnTo>
                  <a:lnTo>
                    <a:pt x="1944" y="3301"/>
                  </a:lnTo>
                  <a:lnTo>
                    <a:pt x="2054" y="3412"/>
                  </a:lnTo>
                  <a:lnTo>
                    <a:pt x="2164" y="3522"/>
                  </a:lnTo>
                  <a:lnTo>
                    <a:pt x="2201" y="3595"/>
                  </a:lnTo>
                  <a:lnTo>
                    <a:pt x="2274" y="3632"/>
                  </a:lnTo>
                  <a:lnTo>
                    <a:pt x="2384" y="3632"/>
                  </a:lnTo>
                  <a:lnTo>
                    <a:pt x="2458" y="3558"/>
                  </a:lnTo>
                  <a:lnTo>
                    <a:pt x="2494" y="3448"/>
                  </a:lnTo>
                  <a:lnTo>
                    <a:pt x="2494" y="3338"/>
                  </a:lnTo>
                  <a:lnTo>
                    <a:pt x="2421" y="3228"/>
                  </a:lnTo>
                  <a:lnTo>
                    <a:pt x="2348" y="3155"/>
                  </a:lnTo>
                  <a:lnTo>
                    <a:pt x="2164" y="2971"/>
                  </a:lnTo>
                  <a:lnTo>
                    <a:pt x="1981" y="2861"/>
                  </a:lnTo>
                  <a:lnTo>
                    <a:pt x="1908" y="2825"/>
                  </a:lnTo>
                  <a:close/>
                  <a:moveTo>
                    <a:pt x="1137" y="2311"/>
                  </a:moveTo>
                  <a:lnTo>
                    <a:pt x="1614" y="2458"/>
                  </a:lnTo>
                  <a:lnTo>
                    <a:pt x="2054" y="2678"/>
                  </a:lnTo>
                  <a:lnTo>
                    <a:pt x="2201" y="2751"/>
                  </a:lnTo>
                  <a:lnTo>
                    <a:pt x="2348" y="2898"/>
                  </a:lnTo>
                  <a:lnTo>
                    <a:pt x="2458" y="3008"/>
                  </a:lnTo>
                  <a:lnTo>
                    <a:pt x="2531" y="3191"/>
                  </a:lnTo>
                  <a:lnTo>
                    <a:pt x="2568" y="3265"/>
                  </a:lnTo>
                  <a:lnTo>
                    <a:pt x="2568" y="3338"/>
                  </a:lnTo>
                  <a:lnTo>
                    <a:pt x="2531" y="3485"/>
                  </a:lnTo>
                  <a:lnTo>
                    <a:pt x="2384" y="3742"/>
                  </a:lnTo>
                  <a:lnTo>
                    <a:pt x="2274" y="3852"/>
                  </a:lnTo>
                  <a:lnTo>
                    <a:pt x="2164" y="3962"/>
                  </a:lnTo>
                  <a:lnTo>
                    <a:pt x="1834" y="3632"/>
                  </a:lnTo>
                  <a:lnTo>
                    <a:pt x="1541" y="3228"/>
                  </a:lnTo>
                  <a:lnTo>
                    <a:pt x="1321" y="2788"/>
                  </a:lnTo>
                  <a:lnTo>
                    <a:pt x="1137" y="2311"/>
                  </a:lnTo>
                  <a:close/>
                  <a:moveTo>
                    <a:pt x="8804" y="514"/>
                  </a:moveTo>
                  <a:lnTo>
                    <a:pt x="8694" y="2531"/>
                  </a:lnTo>
                  <a:lnTo>
                    <a:pt x="8657" y="3632"/>
                  </a:lnTo>
                  <a:lnTo>
                    <a:pt x="8657" y="4549"/>
                  </a:lnTo>
                  <a:lnTo>
                    <a:pt x="7556" y="3778"/>
                  </a:lnTo>
                  <a:lnTo>
                    <a:pt x="7043" y="3375"/>
                  </a:lnTo>
                  <a:lnTo>
                    <a:pt x="6529" y="2971"/>
                  </a:lnTo>
                  <a:lnTo>
                    <a:pt x="6639" y="2788"/>
                  </a:lnTo>
                  <a:lnTo>
                    <a:pt x="6713" y="2678"/>
                  </a:lnTo>
                  <a:lnTo>
                    <a:pt x="7556" y="1798"/>
                  </a:lnTo>
                  <a:lnTo>
                    <a:pt x="8290" y="991"/>
                  </a:lnTo>
                  <a:lnTo>
                    <a:pt x="8510" y="734"/>
                  </a:lnTo>
                  <a:lnTo>
                    <a:pt x="8657" y="624"/>
                  </a:lnTo>
                  <a:lnTo>
                    <a:pt x="8804" y="514"/>
                  </a:lnTo>
                  <a:close/>
                  <a:moveTo>
                    <a:pt x="660" y="4145"/>
                  </a:moveTo>
                  <a:lnTo>
                    <a:pt x="880" y="4219"/>
                  </a:lnTo>
                  <a:lnTo>
                    <a:pt x="1064" y="4255"/>
                  </a:lnTo>
                  <a:lnTo>
                    <a:pt x="1247" y="4329"/>
                  </a:lnTo>
                  <a:lnTo>
                    <a:pt x="1357" y="4439"/>
                  </a:lnTo>
                  <a:lnTo>
                    <a:pt x="1431" y="4585"/>
                  </a:lnTo>
                  <a:lnTo>
                    <a:pt x="1467" y="4659"/>
                  </a:lnTo>
                  <a:lnTo>
                    <a:pt x="1467" y="4732"/>
                  </a:lnTo>
                  <a:lnTo>
                    <a:pt x="1467" y="4805"/>
                  </a:lnTo>
                  <a:lnTo>
                    <a:pt x="1394" y="4842"/>
                  </a:lnTo>
                  <a:lnTo>
                    <a:pt x="1284" y="4805"/>
                  </a:lnTo>
                  <a:lnTo>
                    <a:pt x="1211" y="4769"/>
                  </a:lnTo>
                  <a:lnTo>
                    <a:pt x="990" y="4585"/>
                  </a:lnTo>
                  <a:lnTo>
                    <a:pt x="844" y="4402"/>
                  </a:lnTo>
                  <a:lnTo>
                    <a:pt x="660" y="4145"/>
                  </a:lnTo>
                  <a:close/>
                  <a:moveTo>
                    <a:pt x="3962" y="2935"/>
                  </a:moveTo>
                  <a:lnTo>
                    <a:pt x="4218" y="3155"/>
                  </a:lnTo>
                  <a:lnTo>
                    <a:pt x="4035" y="3338"/>
                  </a:lnTo>
                  <a:lnTo>
                    <a:pt x="2641" y="4659"/>
                  </a:lnTo>
                  <a:lnTo>
                    <a:pt x="2311" y="5026"/>
                  </a:lnTo>
                  <a:lnTo>
                    <a:pt x="2054" y="5392"/>
                  </a:lnTo>
                  <a:lnTo>
                    <a:pt x="1797" y="5172"/>
                  </a:lnTo>
                  <a:lnTo>
                    <a:pt x="2971" y="4072"/>
                  </a:lnTo>
                  <a:lnTo>
                    <a:pt x="3485" y="3522"/>
                  </a:lnTo>
                  <a:lnTo>
                    <a:pt x="3742" y="3265"/>
                  </a:lnTo>
                  <a:lnTo>
                    <a:pt x="3962" y="2935"/>
                  </a:lnTo>
                  <a:close/>
                  <a:moveTo>
                    <a:pt x="4989" y="5209"/>
                  </a:moveTo>
                  <a:lnTo>
                    <a:pt x="5356" y="5686"/>
                  </a:lnTo>
                  <a:lnTo>
                    <a:pt x="5686" y="6199"/>
                  </a:lnTo>
                  <a:lnTo>
                    <a:pt x="6199" y="7080"/>
                  </a:lnTo>
                  <a:lnTo>
                    <a:pt x="6199" y="7080"/>
                  </a:lnTo>
                  <a:lnTo>
                    <a:pt x="5282" y="6640"/>
                  </a:lnTo>
                  <a:lnTo>
                    <a:pt x="4365" y="6199"/>
                  </a:lnTo>
                  <a:lnTo>
                    <a:pt x="4512" y="5943"/>
                  </a:lnTo>
                  <a:lnTo>
                    <a:pt x="4989" y="5209"/>
                  </a:lnTo>
                  <a:close/>
                  <a:moveTo>
                    <a:pt x="4879" y="4695"/>
                  </a:moveTo>
                  <a:lnTo>
                    <a:pt x="4805" y="4805"/>
                  </a:lnTo>
                  <a:lnTo>
                    <a:pt x="4218" y="5649"/>
                  </a:lnTo>
                  <a:lnTo>
                    <a:pt x="3962" y="6053"/>
                  </a:lnTo>
                  <a:lnTo>
                    <a:pt x="3852" y="6053"/>
                  </a:lnTo>
                  <a:lnTo>
                    <a:pt x="3778" y="6126"/>
                  </a:lnTo>
                  <a:lnTo>
                    <a:pt x="3742" y="6199"/>
                  </a:lnTo>
                  <a:lnTo>
                    <a:pt x="3705" y="6273"/>
                  </a:lnTo>
                  <a:lnTo>
                    <a:pt x="3742" y="6346"/>
                  </a:lnTo>
                  <a:lnTo>
                    <a:pt x="3778" y="6493"/>
                  </a:lnTo>
                  <a:lnTo>
                    <a:pt x="3852" y="6529"/>
                  </a:lnTo>
                  <a:lnTo>
                    <a:pt x="3925" y="6566"/>
                  </a:lnTo>
                  <a:lnTo>
                    <a:pt x="3998" y="6566"/>
                  </a:lnTo>
                  <a:lnTo>
                    <a:pt x="5172" y="7080"/>
                  </a:lnTo>
                  <a:lnTo>
                    <a:pt x="5722" y="7336"/>
                  </a:lnTo>
                  <a:lnTo>
                    <a:pt x="6053" y="7447"/>
                  </a:lnTo>
                  <a:lnTo>
                    <a:pt x="6346" y="7483"/>
                  </a:lnTo>
                  <a:lnTo>
                    <a:pt x="6419" y="7483"/>
                  </a:lnTo>
                  <a:lnTo>
                    <a:pt x="6493" y="7447"/>
                  </a:lnTo>
                  <a:lnTo>
                    <a:pt x="6529" y="7483"/>
                  </a:lnTo>
                  <a:lnTo>
                    <a:pt x="6603" y="7483"/>
                  </a:lnTo>
                  <a:lnTo>
                    <a:pt x="6639" y="7447"/>
                  </a:lnTo>
                  <a:lnTo>
                    <a:pt x="6639" y="7410"/>
                  </a:lnTo>
                  <a:lnTo>
                    <a:pt x="6566" y="7080"/>
                  </a:lnTo>
                  <a:lnTo>
                    <a:pt x="6456" y="6750"/>
                  </a:lnTo>
                  <a:lnTo>
                    <a:pt x="6273" y="6419"/>
                  </a:lnTo>
                  <a:lnTo>
                    <a:pt x="6089" y="6089"/>
                  </a:lnTo>
                  <a:lnTo>
                    <a:pt x="5649" y="5429"/>
                  </a:lnTo>
                  <a:lnTo>
                    <a:pt x="5135" y="4769"/>
                  </a:lnTo>
                  <a:lnTo>
                    <a:pt x="5062" y="4695"/>
                  </a:lnTo>
                  <a:close/>
                  <a:moveTo>
                    <a:pt x="9757" y="9537"/>
                  </a:moveTo>
                  <a:lnTo>
                    <a:pt x="9794" y="9647"/>
                  </a:lnTo>
                  <a:lnTo>
                    <a:pt x="9831" y="9757"/>
                  </a:lnTo>
                  <a:lnTo>
                    <a:pt x="9867" y="9867"/>
                  </a:lnTo>
                  <a:lnTo>
                    <a:pt x="9867" y="9978"/>
                  </a:lnTo>
                  <a:lnTo>
                    <a:pt x="9831" y="10088"/>
                  </a:lnTo>
                  <a:lnTo>
                    <a:pt x="9794" y="9757"/>
                  </a:lnTo>
                  <a:lnTo>
                    <a:pt x="9757" y="9537"/>
                  </a:lnTo>
                  <a:close/>
                  <a:moveTo>
                    <a:pt x="8950" y="8877"/>
                  </a:moveTo>
                  <a:lnTo>
                    <a:pt x="9207" y="9024"/>
                  </a:lnTo>
                  <a:lnTo>
                    <a:pt x="9207" y="9207"/>
                  </a:lnTo>
                  <a:lnTo>
                    <a:pt x="9281" y="9391"/>
                  </a:lnTo>
                  <a:lnTo>
                    <a:pt x="9391" y="9757"/>
                  </a:lnTo>
                  <a:lnTo>
                    <a:pt x="9574" y="10418"/>
                  </a:lnTo>
                  <a:lnTo>
                    <a:pt x="9464" y="10491"/>
                  </a:lnTo>
                  <a:lnTo>
                    <a:pt x="9391" y="10271"/>
                  </a:lnTo>
                  <a:lnTo>
                    <a:pt x="9281" y="10088"/>
                  </a:lnTo>
                  <a:lnTo>
                    <a:pt x="8914" y="9281"/>
                  </a:lnTo>
                  <a:lnTo>
                    <a:pt x="8840" y="9134"/>
                  </a:lnTo>
                  <a:lnTo>
                    <a:pt x="8767" y="9024"/>
                  </a:lnTo>
                  <a:lnTo>
                    <a:pt x="8950" y="8877"/>
                  </a:lnTo>
                  <a:close/>
                  <a:moveTo>
                    <a:pt x="8547" y="9244"/>
                  </a:moveTo>
                  <a:lnTo>
                    <a:pt x="8547" y="9281"/>
                  </a:lnTo>
                  <a:lnTo>
                    <a:pt x="8657" y="9281"/>
                  </a:lnTo>
                  <a:lnTo>
                    <a:pt x="8694" y="9244"/>
                  </a:lnTo>
                  <a:lnTo>
                    <a:pt x="8657" y="9354"/>
                  </a:lnTo>
                  <a:lnTo>
                    <a:pt x="8657" y="9464"/>
                  </a:lnTo>
                  <a:lnTo>
                    <a:pt x="8767" y="9721"/>
                  </a:lnTo>
                  <a:lnTo>
                    <a:pt x="9024" y="10198"/>
                  </a:lnTo>
                  <a:lnTo>
                    <a:pt x="9170" y="10528"/>
                  </a:lnTo>
                  <a:lnTo>
                    <a:pt x="8804" y="10234"/>
                  </a:lnTo>
                  <a:lnTo>
                    <a:pt x="8804" y="10198"/>
                  </a:lnTo>
                  <a:lnTo>
                    <a:pt x="8767" y="9904"/>
                  </a:lnTo>
                  <a:lnTo>
                    <a:pt x="8657" y="9611"/>
                  </a:lnTo>
                  <a:lnTo>
                    <a:pt x="8584" y="9464"/>
                  </a:lnTo>
                  <a:lnTo>
                    <a:pt x="8474" y="9317"/>
                  </a:lnTo>
                  <a:lnTo>
                    <a:pt x="8547" y="9244"/>
                  </a:lnTo>
                  <a:close/>
                  <a:moveTo>
                    <a:pt x="9464" y="10601"/>
                  </a:moveTo>
                  <a:lnTo>
                    <a:pt x="9574" y="10638"/>
                  </a:lnTo>
                  <a:lnTo>
                    <a:pt x="9464" y="10638"/>
                  </a:lnTo>
                  <a:lnTo>
                    <a:pt x="9464" y="10601"/>
                  </a:lnTo>
                  <a:close/>
                  <a:moveTo>
                    <a:pt x="8877" y="8510"/>
                  </a:moveTo>
                  <a:lnTo>
                    <a:pt x="8584" y="8730"/>
                  </a:lnTo>
                  <a:lnTo>
                    <a:pt x="8327" y="8914"/>
                  </a:lnTo>
                  <a:lnTo>
                    <a:pt x="8143" y="9171"/>
                  </a:lnTo>
                  <a:lnTo>
                    <a:pt x="8070" y="9354"/>
                  </a:lnTo>
                  <a:lnTo>
                    <a:pt x="7997" y="9501"/>
                  </a:lnTo>
                  <a:lnTo>
                    <a:pt x="7997" y="9647"/>
                  </a:lnTo>
                  <a:lnTo>
                    <a:pt x="8033" y="9831"/>
                  </a:lnTo>
                  <a:lnTo>
                    <a:pt x="8070" y="9978"/>
                  </a:lnTo>
                  <a:lnTo>
                    <a:pt x="8143" y="10088"/>
                  </a:lnTo>
                  <a:lnTo>
                    <a:pt x="8363" y="10344"/>
                  </a:lnTo>
                  <a:lnTo>
                    <a:pt x="8584" y="10564"/>
                  </a:lnTo>
                  <a:lnTo>
                    <a:pt x="8914" y="10785"/>
                  </a:lnTo>
                  <a:lnTo>
                    <a:pt x="9244" y="10968"/>
                  </a:lnTo>
                  <a:lnTo>
                    <a:pt x="9391" y="11041"/>
                  </a:lnTo>
                  <a:lnTo>
                    <a:pt x="9537" y="11078"/>
                  </a:lnTo>
                  <a:lnTo>
                    <a:pt x="9684" y="11041"/>
                  </a:lnTo>
                  <a:lnTo>
                    <a:pt x="9867" y="10968"/>
                  </a:lnTo>
                  <a:lnTo>
                    <a:pt x="10051" y="10821"/>
                  </a:lnTo>
                  <a:lnTo>
                    <a:pt x="10234" y="10601"/>
                  </a:lnTo>
                  <a:lnTo>
                    <a:pt x="10271" y="10491"/>
                  </a:lnTo>
                  <a:lnTo>
                    <a:pt x="10271" y="10381"/>
                  </a:lnTo>
                  <a:lnTo>
                    <a:pt x="10271" y="10271"/>
                  </a:lnTo>
                  <a:lnTo>
                    <a:pt x="10198" y="10161"/>
                  </a:lnTo>
                  <a:lnTo>
                    <a:pt x="10198" y="9904"/>
                  </a:lnTo>
                  <a:lnTo>
                    <a:pt x="10161" y="9684"/>
                  </a:lnTo>
                  <a:lnTo>
                    <a:pt x="10088" y="9464"/>
                  </a:lnTo>
                  <a:lnTo>
                    <a:pt x="9977" y="9244"/>
                  </a:lnTo>
                  <a:lnTo>
                    <a:pt x="9831" y="9060"/>
                  </a:lnTo>
                  <a:lnTo>
                    <a:pt x="9647" y="8914"/>
                  </a:lnTo>
                  <a:lnTo>
                    <a:pt x="9464" y="8767"/>
                  </a:lnTo>
                  <a:lnTo>
                    <a:pt x="9060" y="8510"/>
                  </a:lnTo>
                  <a:close/>
                  <a:moveTo>
                    <a:pt x="2604" y="8510"/>
                  </a:moveTo>
                  <a:lnTo>
                    <a:pt x="3815" y="9757"/>
                  </a:lnTo>
                  <a:lnTo>
                    <a:pt x="4292" y="10271"/>
                  </a:lnTo>
                  <a:lnTo>
                    <a:pt x="3852" y="10344"/>
                  </a:lnTo>
                  <a:lnTo>
                    <a:pt x="2678" y="10674"/>
                  </a:lnTo>
                  <a:lnTo>
                    <a:pt x="1577" y="10968"/>
                  </a:lnTo>
                  <a:lnTo>
                    <a:pt x="1064" y="11115"/>
                  </a:lnTo>
                  <a:lnTo>
                    <a:pt x="697" y="11188"/>
                  </a:lnTo>
                  <a:lnTo>
                    <a:pt x="587" y="11188"/>
                  </a:lnTo>
                  <a:lnTo>
                    <a:pt x="477" y="11151"/>
                  </a:lnTo>
                  <a:lnTo>
                    <a:pt x="1577" y="9721"/>
                  </a:lnTo>
                  <a:lnTo>
                    <a:pt x="1908" y="9317"/>
                  </a:lnTo>
                  <a:lnTo>
                    <a:pt x="2201" y="8914"/>
                  </a:lnTo>
                  <a:lnTo>
                    <a:pt x="2421" y="8730"/>
                  </a:lnTo>
                  <a:lnTo>
                    <a:pt x="2604" y="8510"/>
                  </a:lnTo>
                  <a:close/>
                  <a:moveTo>
                    <a:pt x="8914" y="8180"/>
                  </a:moveTo>
                  <a:lnTo>
                    <a:pt x="9097" y="8217"/>
                  </a:lnTo>
                  <a:lnTo>
                    <a:pt x="9244" y="8253"/>
                  </a:lnTo>
                  <a:lnTo>
                    <a:pt x="9574" y="8400"/>
                  </a:lnTo>
                  <a:lnTo>
                    <a:pt x="9867" y="8584"/>
                  </a:lnTo>
                  <a:lnTo>
                    <a:pt x="10124" y="8840"/>
                  </a:lnTo>
                  <a:lnTo>
                    <a:pt x="10308" y="9171"/>
                  </a:lnTo>
                  <a:lnTo>
                    <a:pt x="10454" y="9464"/>
                  </a:lnTo>
                  <a:lnTo>
                    <a:pt x="10564" y="9794"/>
                  </a:lnTo>
                  <a:lnTo>
                    <a:pt x="10601" y="10161"/>
                  </a:lnTo>
                  <a:lnTo>
                    <a:pt x="10601" y="10528"/>
                  </a:lnTo>
                  <a:lnTo>
                    <a:pt x="10491" y="10858"/>
                  </a:lnTo>
                  <a:lnTo>
                    <a:pt x="10491" y="10895"/>
                  </a:lnTo>
                  <a:lnTo>
                    <a:pt x="10454" y="10858"/>
                  </a:lnTo>
                  <a:lnTo>
                    <a:pt x="10344" y="10785"/>
                  </a:lnTo>
                  <a:lnTo>
                    <a:pt x="10271" y="10785"/>
                  </a:lnTo>
                  <a:lnTo>
                    <a:pt x="10161" y="10821"/>
                  </a:lnTo>
                  <a:lnTo>
                    <a:pt x="10124" y="10931"/>
                  </a:lnTo>
                  <a:lnTo>
                    <a:pt x="10088" y="11078"/>
                  </a:lnTo>
                  <a:lnTo>
                    <a:pt x="10051" y="11188"/>
                  </a:lnTo>
                  <a:lnTo>
                    <a:pt x="9867" y="11298"/>
                  </a:lnTo>
                  <a:lnTo>
                    <a:pt x="9794" y="11371"/>
                  </a:lnTo>
                  <a:lnTo>
                    <a:pt x="9757" y="11445"/>
                  </a:lnTo>
                  <a:lnTo>
                    <a:pt x="9611" y="11481"/>
                  </a:lnTo>
                  <a:lnTo>
                    <a:pt x="9464" y="11481"/>
                  </a:lnTo>
                  <a:lnTo>
                    <a:pt x="9354" y="11445"/>
                  </a:lnTo>
                  <a:lnTo>
                    <a:pt x="9207" y="11408"/>
                  </a:lnTo>
                  <a:lnTo>
                    <a:pt x="8620" y="11078"/>
                  </a:lnTo>
                  <a:lnTo>
                    <a:pt x="8327" y="10895"/>
                  </a:lnTo>
                  <a:lnTo>
                    <a:pt x="8070" y="10674"/>
                  </a:lnTo>
                  <a:lnTo>
                    <a:pt x="7850" y="10418"/>
                  </a:lnTo>
                  <a:lnTo>
                    <a:pt x="7703" y="10124"/>
                  </a:lnTo>
                  <a:lnTo>
                    <a:pt x="7593" y="9794"/>
                  </a:lnTo>
                  <a:lnTo>
                    <a:pt x="7593" y="9501"/>
                  </a:lnTo>
                  <a:lnTo>
                    <a:pt x="7630" y="9171"/>
                  </a:lnTo>
                  <a:lnTo>
                    <a:pt x="7777" y="8877"/>
                  </a:lnTo>
                  <a:lnTo>
                    <a:pt x="7960" y="8620"/>
                  </a:lnTo>
                  <a:lnTo>
                    <a:pt x="8217" y="8400"/>
                  </a:lnTo>
                  <a:lnTo>
                    <a:pt x="8400" y="8290"/>
                  </a:lnTo>
                  <a:lnTo>
                    <a:pt x="8584" y="8217"/>
                  </a:lnTo>
                  <a:lnTo>
                    <a:pt x="8730" y="8180"/>
                  </a:lnTo>
                  <a:close/>
                  <a:moveTo>
                    <a:pt x="8767" y="7777"/>
                  </a:moveTo>
                  <a:lnTo>
                    <a:pt x="8547" y="7813"/>
                  </a:lnTo>
                  <a:lnTo>
                    <a:pt x="8363" y="7850"/>
                  </a:lnTo>
                  <a:lnTo>
                    <a:pt x="8143" y="7960"/>
                  </a:lnTo>
                  <a:lnTo>
                    <a:pt x="7960" y="8033"/>
                  </a:lnTo>
                  <a:lnTo>
                    <a:pt x="7777" y="8180"/>
                  </a:lnTo>
                  <a:lnTo>
                    <a:pt x="7593" y="8364"/>
                  </a:lnTo>
                  <a:lnTo>
                    <a:pt x="7446" y="8510"/>
                  </a:lnTo>
                  <a:lnTo>
                    <a:pt x="7336" y="8657"/>
                  </a:lnTo>
                  <a:lnTo>
                    <a:pt x="7190" y="9024"/>
                  </a:lnTo>
                  <a:lnTo>
                    <a:pt x="7116" y="9427"/>
                  </a:lnTo>
                  <a:lnTo>
                    <a:pt x="7116" y="9831"/>
                  </a:lnTo>
                  <a:lnTo>
                    <a:pt x="7153" y="10051"/>
                  </a:lnTo>
                  <a:lnTo>
                    <a:pt x="7226" y="10271"/>
                  </a:lnTo>
                  <a:lnTo>
                    <a:pt x="7336" y="10454"/>
                  </a:lnTo>
                  <a:lnTo>
                    <a:pt x="7446" y="10638"/>
                  </a:lnTo>
                  <a:lnTo>
                    <a:pt x="7740" y="11005"/>
                  </a:lnTo>
                  <a:lnTo>
                    <a:pt x="8107" y="11298"/>
                  </a:lnTo>
                  <a:lnTo>
                    <a:pt x="8510" y="11555"/>
                  </a:lnTo>
                  <a:lnTo>
                    <a:pt x="8914" y="11775"/>
                  </a:lnTo>
                  <a:lnTo>
                    <a:pt x="9134" y="11885"/>
                  </a:lnTo>
                  <a:lnTo>
                    <a:pt x="9354" y="11958"/>
                  </a:lnTo>
                  <a:lnTo>
                    <a:pt x="9574" y="11958"/>
                  </a:lnTo>
                  <a:lnTo>
                    <a:pt x="9757" y="11922"/>
                  </a:lnTo>
                  <a:lnTo>
                    <a:pt x="9977" y="11848"/>
                  </a:lnTo>
                  <a:lnTo>
                    <a:pt x="10198" y="11702"/>
                  </a:lnTo>
                  <a:lnTo>
                    <a:pt x="10381" y="11555"/>
                  </a:lnTo>
                  <a:lnTo>
                    <a:pt x="10491" y="11371"/>
                  </a:lnTo>
                  <a:lnTo>
                    <a:pt x="10674" y="11298"/>
                  </a:lnTo>
                  <a:lnTo>
                    <a:pt x="10784" y="11151"/>
                  </a:lnTo>
                  <a:lnTo>
                    <a:pt x="10895" y="10968"/>
                  </a:lnTo>
                  <a:lnTo>
                    <a:pt x="10968" y="10785"/>
                  </a:lnTo>
                  <a:lnTo>
                    <a:pt x="11005" y="10601"/>
                  </a:lnTo>
                  <a:lnTo>
                    <a:pt x="11005" y="10381"/>
                  </a:lnTo>
                  <a:lnTo>
                    <a:pt x="11005" y="10124"/>
                  </a:lnTo>
                  <a:lnTo>
                    <a:pt x="10968" y="9684"/>
                  </a:lnTo>
                  <a:lnTo>
                    <a:pt x="10821" y="9207"/>
                  </a:lnTo>
                  <a:lnTo>
                    <a:pt x="10638" y="8804"/>
                  </a:lnTo>
                  <a:lnTo>
                    <a:pt x="10491" y="8620"/>
                  </a:lnTo>
                  <a:lnTo>
                    <a:pt x="10344" y="8437"/>
                  </a:lnTo>
                  <a:lnTo>
                    <a:pt x="10198" y="8290"/>
                  </a:lnTo>
                  <a:lnTo>
                    <a:pt x="10014" y="8143"/>
                  </a:lnTo>
                  <a:lnTo>
                    <a:pt x="9831" y="8033"/>
                  </a:lnTo>
                  <a:lnTo>
                    <a:pt x="9611" y="7923"/>
                  </a:lnTo>
                  <a:lnTo>
                    <a:pt x="9427" y="7850"/>
                  </a:lnTo>
                  <a:lnTo>
                    <a:pt x="9207" y="7813"/>
                  </a:lnTo>
                  <a:lnTo>
                    <a:pt x="8987" y="7777"/>
                  </a:lnTo>
                  <a:close/>
                  <a:moveTo>
                    <a:pt x="9024" y="0"/>
                  </a:moveTo>
                  <a:lnTo>
                    <a:pt x="8767" y="37"/>
                  </a:lnTo>
                  <a:lnTo>
                    <a:pt x="8547" y="110"/>
                  </a:lnTo>
                  <a:lnTo>
                    <a:pt x="8363" y="257"/>
                  </a:lnTo>
                  <a:lnTo>
                    <a:pt x="8180" y="440"/>
                  </a:lnTo>
                  <a:lnTo>
                    <a:pt x="7593" y="1027"/>
                  </a:lnTo>
                  <a:lnTo>
                    <a:pt x="7006" y="1651"/>
                  </a:lnTo>
                  <a:lnTo>
                    <a:pt x="6639" y="2054"/>
                  </a:lnTo>
                  <a:lnTo>
                    <a:pt x="6383" y="2311"/>
                  </a:lnTo>
                  <a:lnTo>
                    <a:pt x="6199" y="2605"/>
                  </a:lnTo>
                  <a:lnTo>
                    <a:pt x="5796" y="2201"/>
                  </a:lnTo>
                  <a:lnTo>
                    <a:pt x="5722" y="2128"/>
                  </a:lnTo>
                  <a:lnTo>
                    <a:pt x="5502" y="2128"/>
                  </a:lnTo>
                  <a:lnTo>
                    <a:pt x="5392" y="2201"/>
                  </a:lnTo>
                  <a:lnTo>
                    <a:pt x="5356" y="2238"/>
                  </a:lnTo>
                  <a:lnTo>
                    <a:pt x="4915" y="2531"/>
                  </a:lnTo>
                  <a:lnTo>
                    <a:pt x="4512" y="2898"/>
                  </a:lnTo>
                  <a:lnTo>
                    <a:pt x="4292" y="2715"/>
                  </a:lnTo>
                  <a:lnTo>
                    <a:pt x="4072" y="2495"/>
                  </a:lnTo>
                  <a:lnTo>
                    <a:pt x="3998" y="2458"/>
                  </a:lnTo>
                  <a:lnTo>
                    <a:pt x="3888" y="2458"/>
                  </a:lnTo>
                  <a:lnTo>
                    <a:pt x="3815" y="2495"/>
                  </a:lnTo>
                  <a:lnTo>
                    <a:pt x="3778" y="2568"/>
                  </a:lnTo>
                  <a:lnTo>
                    <a:pt x="3778" y="2421"/>
                  </a:lnTo>
                  <a:lnTo>
                    <a:pt x="3778" y="2311"/>
                  </a:lnTo>
                  <a:lnTo>
                    <a:pt x="3668" y="2128"/>
                  </a:lnTo>
                  <a:lnTo>
                    <a:pt x="3521" y="1908"/>
                  </a:lnTo>
                  <a:lnTo>
                    <a:pt x="3338" y="1761"/>
                  </a:lnTo>
                  <a:lnTo>
                    <a:pt x="3118" y="1614"/>
                  </a:lnTo>
                  <a:lnTo>
                    <a:pt x="2861" y="1504"/>
                  </a:lnTo>
                  <a:lnTo>
                    <a:pt x="2458" y="1321"/>
                  </a:lnTo>
                  <a:lnTo>
                    <a:pt x="2348" y="1321"/>
                  </a:lnTo>
                  <a:lnTo>
                    <a:pt x="2238" y="1357"/>
                  </a:lnTo>
                  <a:lnTo>
                    <a:pt x="2201" y="1431"/>
                  </a:lnTo>
                  <a:lnTo>
                    <a:pt x="2201" y="1504"/>
                  </a:lnTo>
                  <a:lnTo>
                    <a:pt x="2531" y="2238"/>
                  </a:lnTo>
                  <a:lnTo>
                    <a:pt x="2678" y="2531"/>
                  </a:lnTo>
                  <a:lnTo>
                    <a:pt x="2751" y="2678"/>
                  </a:lnTo>
                  <a:lnTo>
                    <a:pt x="2861" y="2825"/>
                  </a:lnTo>
                  <a:lnTo>
                    <a:pt x="3008" y="2898"/>
                  </a:lnTo>
                  <a:lnTo>
                    <a:pt x="3191" y="2935"/>
                  </a:lnTo>
                  <a:lnTo>
                    <a:pt x="3338" y="2935"/>
                  </a:lnTo>
                  <a:lnTo>
                    <a:pt x="3485" y="2861"/>
                  </a:lnTo>
                  <a:lnTo>
                    <a:pt x="3632" y="2788"/>
                  </a:lnTo>
                  <a:lnTo>
                    <a:pt x="3301" y="3155"/>
                  </a:lnTo>
                  <a:lnTo>
                    <a:pt x="2971" y="3485"/>
                  </a:lnTo>
                  <a:lnTo>
                    <a:pt x="2935" y="3412"/>
                  </a:lnTo>
                  <a:lnTo>
                    <a:pt x="2935" y="3265"/>
                  </a:lnTo>
                  <a:lnTo>
                    <a:pt x="2898" y="3081"/>
                  </a:lnTo>
                  <a:lnTo>
                    <a:pt x="2825" y="2825"/>
                  </a:lnTo>
                  <a:lnTo>
                    <a:pt x="2678" y="2605"/>
                  </a:lnTo>
                  <a:lnTo>
                    <a:pt x="2458" y="2384"/>
                  </a:lnTo>
                  <a:lnTo>
                    <a:pt x="2238" y="2238"/>
                  </a:lnTo>
                  <a:lnTo>
                    <a:pt x="1981" y="2091"/>
                  </a:lnTo>
                  <a:lnTo>
                    <a:pt x="1687" y="1981"/>
                  </a:lnTo>
                  <a:lnTo>
                    <a:pt x="1431" y="1908"/>
                  </a:lnTo>
                  <a:lnTo>
                    <a:pt x="880" y="1834"/>
                  </a:lnTo>
                  <a:lnTo>
                    <a:pt x="770" y="1834"/>
                  </a:lnTo>
                  <a:lnTo>
                    <a:pt x="697" y="1871"/>
                  </a:lnTo>
                  <a:lnTo>
                    <a:pt x="624" y="1944"/>
                  </a:lnTo>
                  <a:lnTo>
                    <a:pt x="624" y="2054"/>
                  </a:lnTo>
                  <a:lnTo>
                    <a:pt x="697" y="2384"/>
                  </a:lnTo>
                  <a:lnTo>
                    <a:pt x="807" y="2751"/>
                  </a:lnTo>
                  <a:lnTo>
                    <a:pt x="917" y="3045"/>
                  </a:lnTo>
                  <a:lnTo>
                    <a:pt x="1101" y="3375"/>
                  </a:lnTo>
                  <a:lnTo>
                    <a:pt x="1284" y="3668"/>
                  </a:lnTo>
                  <a:lnTo>
                    <a:pt x="1504" y="3925"/>
                  </a:lnTo>
                  <a:lnTo>
                    <a:pt x="1724" y="4182"/>
                  </a:lnTo>
                  <a:lnTo>
                    <a:pt x="1981" y="4439"/>
                  </a:lnTo>
                  <a:lnTo>
                    <a:pt x="2018" y="4439"/>
                  </a:lnTo>
                  <a:lnTo>
                    <a:pt x="1761" y="4695"/>
                  </a:lnTo>
                  <a:lnTo>
                    <a:pt x="1761" y="4549"/>
                  </a:lnTo>
                  <a:lnTo>
                    <a:pt x="1724" y="4402"/>
                  </a:lnTo>
                  <a:lnTo>
                    <a:pt x="1614" y="4255"/>
                  </a:lnTo>
                  <a:lnTo>
                    <a:pt x="1467" y="4108"/>
                  </a:lnTo>
                  <a:lnTo>
                    <a:pt x="1321" y="3998"/>
                  </a:lnTo>
                  <a:lnTo>
                    <a:pt x="1101" y="3925"/>
                  </a:lnTo>
                  <a:lnTo>
                    <a:pt x="697" y="3815"/>
                  </a:lnTo>
                  <a:lnTo>
                    <a:pt x="330" y="3742"/>
                  </a:lnTo>
                  <a:lnTo>
                    <a:pt x="220" y="3742"/>
                  </a:lnTo>
                  <a:lnTo>
                    <a:pt x="147" y="3815"/>
                  </a:lnTo>
                  <a:lnTo>
                    <a:pt x="110" y="3925"/>
                  </a:lnTo>
                  <a:lnTo>
                    <a:pt x="147" y="3998"/>
                  </a:lnTo>
                  <a:lnTo>
                    <a:pt x="367" y="4329"/>
                  </a:lnTo>
                  <a:lnTo>
                    <a:pt x="624" y="4732"/>
                  </a:lnTo>
                  <a:lnTo>
                    <a:pt x="807" y="4915"/>
                  </a:lnTo>
                  <a:lnTo>
                    <a:pt x="954" y="5062"/>
                  </a:lnTo>
                  <a:lnTo>
                    <a:pt x="1137" y="5172"/>
                  </a:lnTo>
                  <a:lnTo>
                    <a:pt x="1321" y="5246"/>
                  </a:lnTo>
                  <a:lnTo>
                    <a:pt x="1321" y="5282"/>
                  </a:lnTo>
                  <a:lnTo>
                    <a:pt x="1394" y="5356"/>
                  </a:lnTo>
                  <a:lnTo>
                    <a:pt x="1834" y="5759"/>
                  </a:lnTo>
                  <a:lnTo>
                    <a:pt x="1651" y="6126"/>
                  </a:lnTo>
                  <a:lnTo>
                    <a:pt x="1504" y="6493"/>
                  </a:lnTo>
                  <a:lnTo>
                    <a:pt x="1394" y="6896"/>
                  </a:lnTo>
                  <a:lnTo>
                    <a:pt x="1321" y="6933"/>
                  </a:lnTo>
                  <a:lnTo>
                    <a:pt x="1321" y="7043"/>
                  </a:lnTo>
                  <a:lnTo>
                    <a:pt x="1321" y="7153"/>
                  </a:lnTo>
                  <a:lnTo>
                    <a:pt x="1357" y="7263"/>
                  </a:lnTo>
                  <a:lnTo>
                    <a:pt x="1431" y="7373"/>
                  </a:lnTo>
                  <a:lnTo>
                    <a:pt x="1467" y="7410"/>
                  </a:lnTo>
                  <a:lnTo>
                    <a:pt x="1541" y="7447"/>
                  </a:lnTo>
                  <a:lnTo>
                    <a:pt x="1651" y="7593"/>
                  </a:lnTo>
                  <a:lnTo>
                    <a:pt x="2311" y="8217"/>
                  </a:lnTo>
                  <a:lnTo>
                    <a:pt x="2164" y="8327"/>
                  </a:lnTo>
                  <a:lnTo>
                    <a:pt x="2018" y="8437"/>
                  </a:lnTo>
                  <a:lnTo>
                    <a:pt x="1761" y="8694"/>
                  </a:lnTo>
                  <a:lnTo>
                    <a:pt x="1394" y="9207"/>
                  </a:lnTo>
                  <a:lnTo>
                    <a:pt x="990" y="9721"/>
                  </a:lnTo>
                  <a:lnTo>
                    <a:pt x="220" y="10748"/>
                  </a:lnTo>
                  <a:lnTo>
                    <a:pt x="73" y="10968"/>
                  </a:lnTo>
                  <a:lnTo>
                    <a:pt x="0" y="11151"/>
                  </a:lnTo>
                  <a:lnTo>
                    <a:pt x="0" y="11225"/>
                  </a:lnTo>
                  <a:lnTo>
                    <a:pt x="37" y="11335"/>
                  </a:lnTo>
                  <a:lnTo>
                    <a:pt x="183" y="11518"/>
                  </a:lnTo>
                  <a:lnTo>
                    <a:pt x="257" y="11592"/>
                  </a:lnTo>
                  <a:lnTo>
                    <a:pt x="367" y="11628"/>
                  </a:lnTo>
                  <a:lnTo>
                    <a:pt x="550" y="11665"/>
                  </a:lnTo>
                  <a:lnTo>
                    <a:pt x="770" y="11628"/>
                  </a:lnTo>
                  <a:lnTo>
                    <a:pt x="990" y="11592"/>
                  </a:lnTo>
                  <a:lnTo>
                    <a:pt x="2348" y="11188"/>
                  </a:lnTo>
                  <a:lnTo>
                    <a:pt x="3595" y="10821"/>
                  </a:lnTo>
                  <a:lnTo>
                    <a:pt x="4072" y="10711"/>
                  </a:lnTo>
                  <a:lnTo>
                    <a:pt x="4292" y="10638"/>
                  </a:lnTo>
                  <a:lnTo>
                    <a:pt x="4512" y="10491"/>
                  </a:lnTo>
                  <a:lnTo>
                    <a:pt x="5025" y="11005"/>
                  </a:lnTo>
                  <a:lnTo>
                    <a:pt x="5539" y="11518"/>
                  </a:lnTo>
                  <a:lnTo>
                    <a:pt x="6089" y="11995"/>
                  </a:lnTo>
                  <a:lnTo>
                    <a:pt x="6676" y="12398"/>
                  </a:lnTo>
                  <a:lnTo>
                    <a:pt x="7006" y="12619"/>
                  </a:lnTo>
                  <a:lnTo>
                    <a:pt x="7373" y="12802"/>
                  </a:lnTo>
                  <a:lnTo>
                    <a:pt x="7740" y="12985"/>
                  </a:lnTo>
                  <a:lnTo>
                    <a:pt x="8070" y="13132"/>
                  </a:lnTo>
                  <a:lnTo>
                    <a:pt x="8474" y="13242"/>
                  </a:lnTo>
                  <a:lnTo>
                    <a:pt x="8840" y="13352"/>
                  </a:lnTo>
                  <a:lnTo>
                    <a:pt x="9207" y="13426"/>
                  </a:lnTo>
                  <a:lnTo>
                    <a:pt x="9611" y="13499"/>
                  </a:lnTo>
                  <a:lnTo>
                    <a:pt x="9977" y="13536"/>
                  </a:lnTo>
                  <a:lnTo>
                    <a:pt x="10381" y="13572"/>
                  </a:lnTo>
                  <a:lnTo>
                    <a:pt x="11115" y="13536"/>
                  </a:lnTo>
                  <a:lnTo>
                    <a:pt x="11812" y="13426"/>
                  </a:lnTo>
                  <a:lnTo>
                    <a:pt x="12215" y="13316"/>
                  </a:lnTo>
                  <a:lnTo>
                    <a:pt x="12362" y="13279"/>
                  </a:lnTo>
                  <a:lnTo>
                    <a:pt x="12435" y="13279"/>
                  </a:lnTo>
                  <a:lnTo>
                    <a:pt x="12435" y="13316"/>
                  </a:lnTo>
                  <a:lnTo>
                    <a:pt x="12509" y="13352"/>
                  </a:lnTo>
                  <a:lnTo>
                    <a:pt x="12545" y="13352"/>
                  </a:lnTo>
                  <a:lnTo>
                    <a:pt x="12582" y="13316"/>
                  </a:lnTo>
                  <a:lnTo>
                    <a:pt x="12619" y="13279"/>
                  </a:lnTo>
                  <a:lnTo>
                    <a:pt x="12655" y="13169"/>
                  </a:lnTo>
                  <a:lnTo>
                    <a:pt x="12655" y="13022"/>
                  </a:lnTo>
                  <a:lnTo>
                    <a:pt x="12545" y="12949"/>
                  </a:lnTo>
                  <a:lnTo>
                    <a:pt x="12435" y="12912"/>
                  </a:lnTo>
                  <a:lnTo>
                    <a:pt x="12178" y="12912"/>
                  </a:lnTo>
                  <a:lnTo>
                    <a:pt x="11702" y="13022"/>
                  </a:lnTo>
                  <a:lnTo>
                    <a:pt x="11188" y="13095"/>
                  </a:lnTo>
                  <a:lnTo>
                    <a:pt x="10748" y="13132"/>
                  </a:lnTo>
                  <a:lnTo>
                    <a:pt x="10308" y="13095"/>
                  </a:lnTo>
                  <a:lnTo>
                    <a:pt x="9867" y="13095"/>
                  </a:lnTo>
                  <a:lnTo>
                    <a:pt x="9464" y="13022"/>
                  </a:lnTo>
                  <a:lnTo>
                    <a:pt x="9024" y="12949"/>
                  </a:lnTo>
                  <a:lnTo>
                    <a:pt x="8584" y="12802"/>
                  </a:lnTo>
                  <a:lnTo>
                    <a:pt x="8180" y="12655"/>
                  </a:lnTo>
                  <a:lnTo>
                    <a:pt x="7777" y="12509"/>
                  </a:lnTo>
                  <a:lnTo>
                    <a:pt x="7300" y="12252"/>
                  </a:lnTo>
                  <a:lnTo>
                    <a:pt x="6860" y="11958"/>
                  </a:lnTo>
                  <a:lnTo>
                    <a:pt x="6419" y="11628"/>
                  </a:lnTo>
                  <a:lnTo>
                    <a:pt x="6016" y="11298"/>
                  </a:lnTo>
                  <a:lnTo>
                    <a:pt x="5246" y="10564"/>
                  </a:lnTo>
                  <a:lnTo>
                    <a:pt x="4512" y="9794"/>
                  </a:lnTo>
                  <a:lnTo>
                    <a:pt x="3008" y="8290"/>
                  </a:lnTo>
                  <a:lnTo>
                    <a:pt x="2274" y="7520"/>
                  </a:lnTo>
                  <a:lnTo>
                    <a:pt x="2091" y="7300"/>
                  </a:lnTo>
                  <a:lnTo>
                    <a:pt x="1871" y="7080"/>
                  </a:lnTo>
                  <a:lnTo>
                    <a:pt x="1944" y="6713"/>
                  </a:lnTo>
                  <a:lnTo>
                    <a:pt x="2054" y="6383"/>
                  </a:lnTo>
                  <a:lnTo>
                    <a:pt x="2238" y="6053"/>
                  </a:lnTo>
                  <a:lnTo>
                    <a:pt x="2421" y="5722"/>
                  </a:lnTo>
                  <a:lnTo>
                    <a:pt x="2641" y="5429"/>
                  </a:lnTo>
                  <a:lnTo>
                    <a:pt x="2898" y="5172"/>
                  </a:lnTo>
                  <a:lnTo>
                    <a:pt x="3411" y="4622"/>
                  </a:lnTo>
                  <a:lnTo>
                    <a:pt x="4475" y="3558"/>
                  </a:lnTo>
                  <a:lnTo>
                    <a:pt x="5025" y="3045"/>
                  </a:lnTo>
                  <a:lnTo>
                    <a:pt x="5246" y="2825"/>
                  </a:lnTo>
                  <a:lnTo>
                    <a:pt x="5392" y="2678"/>
                  </a:lnTo>
                  <a:lnTo>
                    <a:pt x="5502" y="2605"/>
                  </a:lnTo>
                  <a:lnTo>
                    <a:pt x="5612" y="2715"/>
                  </a:lnTo>
                  <a:lnTo>
                    <a:pt x="5392" y="2825"/>
                  </a:lnTo>
                  <a:lnTo>
                    <a:pt x="5246" y="2971"/>
                  </a:lnTo>
                  <a:lnTo>
                    <a:pt x="4952" y="3301"/>
                  </a:lnTo>
                  <a:lnTo>
                    <a:pt x="4805" y="3485"/>
                  </a:lnTo>
                  <a:lnTo>
                    <a:pt x="4695" y="3668"/>
                  </a:lnTo>
                  <a:lnTo>
                    <a:pt x="4585" y="3888"/>
                  </a:lnTo>
                  <a:lnTo>
                    <a:pt x="4585" y="3962"/>
                  </a:lnTo>
                  <a:lnTo>
                    <a:pt x="4622" y="4072"/>
                  </a:lnTo>
                  <a:lnTo>
                    <a:pt x="4659" y="4145"/>
                  </a:lnTo>
                  <a:lnTo>
                    <a:pt x="4732" y="4145"/>
                  </a:lnTo>
                  <a:lnTo>
                    <a:pt x="4915" y="4035"/>
                  </a:lnTo>
                  <a:lnTo>
                    <a:pt x="5025" y="3888"/>
                  </a:lnTo>
                  <a:lnTo>
                    <a:pt x="5209" y="3558"/>
                  </a:lnTo>
                  <a:lnTo>
                    <a:pt x="5502" y="3228"/>
                  </a:lnTo>
                  <a:lnTo>
                    <a:pt x="5759" y="2898"/>
                  </a:lnTo>
                  <a:lnTo>
                    <a:pt x="6016" y="3118"/>
                  </a:lnTo>
                  <a:lnTo>
                    <a:pt x="5832" y="3301"/>
                  </a:lnTo>
                  <a:lnTo>
                    <a:pt x="5612" y="3522"/>
                  </a:lnTo>
                  <a:lnTo>
                    <a:pt x="5466" y="3742"/>
                  </a:lnTo>
                  <a:lnTo>
                    <a:pt x="5356" y="3962"/>
                  </a:lnTo>
                  <a:lnTo>
                    <a:pt x="5319" y="4072"/>
                  </a:lnTo>
                  <a:lnTo>
                    <a:pt x="5392" y="4182"/>
                  </a:lnTo>
                  <a:lnTo>
                    <a:pt x="5502" y="4219"/>
                  </a:lnTo>
                  <a:lnTo>
                    <a:pt x="5539" y="4219"/>
                  </a:lnTo>
                  <a:lnTo>
                    <a:pt x="5612" y="4182"/>
                  </a:lnTo>
                  <a:lnTo>
                    <a:pt x="5796" y="3998"/>
                  </a:lnTo>
                  <a:lnTo>
                    <a:pt x="5942" y="3778"/>
                  </a:lnTo>
                  <a:lnTo>
                    <a:pt x="6089" y="3558"/>
                  </a:lnTo>
                  <a:lnTo>
                    <a:pt x="6199" y="3301"/>
                  </a:lnTo>
                  <a:lnTo>
                    <a:pt x="6309" y="3375"/>
                  </a:lnTo>
                  <a:lnTo>
                    <a:pt x="6456" y="3485"/>
                  </a:lnTo>
                  <a:lnTo>
                    <a:pt x="6346" y="3595"/>
                  </a:lnTo>
                  <a:lnTo>
                    <a:pt x="6236" y="3705"/>
                  </a:lnTo>
                  <a:lnTo>
                    <a:pt x="6089" y="3962"/>
                  </a:lnTo>
                  <a:lnTo>
                    <a:pt x="5869" y="4255"/>
                  </a:lnTo>
                  <a:lnTo>
                    <a:pt x="5796" y="4402"/>
                  </a:lnTo>
                  <a:lnTo>
                    <a:pt x="5722" y="4585"/>
                  </a:lnTo>
                  <a:lnTo>
                    <a:pt x="5722" y="4622"/>
                  </a:lnTo>
                  <a:lnTo>
                    <a:pt x="5722" y="4695"/>
                  </a:lnTo>
                  <a:lnTo>
                    <a:pt x="5796" y="4732"/>
                  </a:lnTo>
                  <a:lnTo>
                    <a:pt x="5906" y="4769"/>
                  </a:lnTo>
                  <a:lnTo>
                    <a:pt x="6016" y="4695"/>
                  </a:lnTo>
                  <a:lnTo>
                    <a:pt x="6126" y="4585"/>
                  </a:lnTo>
                  <a:lnTo>
                    <a:pt x="6199" y="4439"/>
                  </a:lnTo>
                  <a:lnTo>
                    <a:pt x="6383" y="4145"/>
                  </a:lnTo>
                  <a:lnTo>
                    <a:pt x="6456" y="3962"/>
                  </a:lnTo>
                  <a:lnTo>
                    <a:pt x="6603" y="3632"/>
                  </a:lnTo>
                  <a:lnTo>
                    <a:pt x="7300" y="4145"/>
                  </a:lnTo>
                  <a:lnTo>
                    <a:pt x="7116" y="4292"/>
                  </a:lnTo>
                  <a:lnTo>
                    <a:pt x="6933" y="4439"/>
                  </a:lnTo>
                  <a:lnTo>
                    <a:pt x="6713" y="4695"/>
                  </a:lnTo>
                  <a:lnTo>
                    <a:pt x="6529" y="5026"/>
                  </a:lnTo>
                  <a:lnTo>
                    <a:pt x="6529" y="5099"/>
                  </a:lnTo>
                  <a:lnTo>
                    <a:pt x="6529" y="5172"/>
                  </a:lnTo>
                  <a:lnTo>
                    <a:pt x="6566" y="5209"/>
                  </a:lnTo>
                  <a:lnTo>
                    <a:pt x="6639" y="5246"/>
                  </a:lnTo>
                  <a:lnTo>
                    <a:pt x="6676" y="5282"/>
                  </a:lnTo>
                  <a:lnTo>
                    <a:pt x="6749" y="5282"/>
                  </a:lnTo>
                  <a:lnTo>
                    <a:pt x="6823" y="5246"/>
                  </a:lnTo>
                  <a:lnTo>
                    <a:pt x="6860" y="5172"/>
                  </a:lnTo>
                  <a:lnTo>
                    <a:pt x="7153" y="4695"/>
                  </a:lnTo>
                  <a:lnTo>
                    <a:pt x="7410" y="4255"/>
                  </a:lnTo>
                  <a:lnTo>
                    <a:pt x="7740" y="4475"/>
                  </a:lnTo>
                  <a:lnTo>
                    <a:pt x="7483" y="4732"/>
                  </a:lnTo>
                  <a:lnTo>
                    <a:pt x="7116" y="5136"/>
                  </a:lnTo>
                  <a:lnTo>
                    <a:pt x="7080" y="5209"/>
                  </a:lnTo>
                  <a:lnTo>
                    <a:pt x="7043" y="5246"/>
                  </a:lnTo>
                  <a:lnTo>
                    <a:pt x="7080" y="5319"/>
                  </a:lnTo>
                  <a:lnTo>
                    <a:pt x="7116" y="5356"/>
                  </a:lnTo>
                  <a:lnTo>
                    <a:pt x="7190" y="5392"/>
                  </a:lnTo>
                  <a:lnTo>
                    <a:pt x="7263" y="5429"/>
                  </a:lnTo>
                  <a:lnTo>
                    <a:pt x="7336" y="5429"/>
                  </a:lnTo>
                  <a:lnTo>
                    <a:pt x="7373" y="5356"/>
                  </a:lnTo>
                  <a:lnTo>
                    <a:pt x="7556" y="5172"/>
                  </a:lnTo>
                  <a:lnTo>
                    <a:pt x="7740" y="4989"/>
                  </a:lnTo>
                  <a:lnTo>
                    <a:pt x="7813" y="4805"/>
                  </a:lnTo>
                  <a:lnTo>
                    <a:pt x="7850" y="4695"/>
                  </a:lnTo>
                  <a:lnTo>
                    <a:pt x="7887" y="4585"/>
                  </a:lnTo>
                  <a:lnTo>
                    <a:pt x="8474" y="4989"/>
                  </a:lnTo>
                  <a:lnTo>
                    <a:pt x="8107" y="5319"/>
                  </a:lnTo>
                  <a:lnTo>
                    <a:pt x="7813" y="5722"/>
                  </a:lnTo>
                  <a:lnTo>
                    <a:pt x="7777" y="5796"/>
                  </a:lnTo>
                  <a:lnTo>
                    <a:pt x="7777" y="5833"/>
                  </a:lnTo>
                  <a:lnTo>
                    <a:pt x="7813" y="5943"/>
                  </a:lnTo>
                  <a:lnTo>
                    <a:pt x="7887" y="5979"/>
                  </a:lnTo>
                  <a:lnTo>
                    <a:pt x="7997" y="5979"/>
                  </a:lnTo>
                  <a:lnTo>
                    <a:pt x="8033" y="5943"/>
                  </a:lnTo>
                  <a:lnTo>
                    <a:pt x="8327" y="5502"/>
                  </a:lnTo>
                  <a:lnTo>
                    <a:pt x="8584" y="5062"/>
                  </a:lnTo>
                  <a:lnTo>
                    <a:pt x="9024" y="5356"/>
                  </a:lnTo>
                  <a:lnTo>
                    <a:pt x="8767" y="5612"/>
                  </a:lnTo>
                  <a:lnTo>
                    <a:pt x="8584" y="5796"/>
                  </a:lnTo>
                  <a:lnTo>
                    <a:pt x="8510" y="5906"/>
                  </a:lnTo>
                  <a:lnTo>
                    <a:pt x="8474" y="6053"/>
                  </a:lnTo>
                  <a:lnTo>
                    <a:pt x="8253" y="6383"/>
                  </a:lnTo>
                  <a:lnTo>
                    <a:pt x="8217" y="6456"/>
                  </a:lnTo>
                  <a:lnTo>
                    <a:pt x="8253" y="6566"/>
                  </a:lnTo>
                  <a:lnTo>
                    <a:pt x="8290" y="6603"/>
                  </a:lnTo>
                  <a:lnTo>
                    <a:pt x="8363" y="6640"/>
                  </a:lnTo>
                  <a:lnTo>
                    <a:pt x="8474" y="6640"/>
                  </a:lnTo>
                  <a:lnTo>
                    <a:pt x="8547" y="6566"/>
                  </a:lnTo>
                  <a:lnTo>
                    <a:pt x="8804" y="6199"/>
                  </a:lnTo>
                  <a:lnTo>
                    <a:pt x="8877" y="6126"/>
                  </a:lnTo>
                  <a:lnTo>
                    <a:pt x="8950" y="6016"/>
                  </a:lnTo>
                  <a:lnTo>
                    <a:pt x="9097" y="5796"/>
                  </a:lnTo>
                  <a:lnTo>
                    <a:pt x="9244" y="5539"/>
                  </a:lnTo>
                  <a:lnTo>
                    <a:pt x="9537" y="5722"/>
                  </a:lnTo>
                  <a:lnTo>
                    <a:pt x="9354" y="5906"/>
                  </a:lnTo>
                  <a:lnTo>
                    <a:pt x="9207" y="6126"/>
                  </a:lnTo>
                  <a:lnTo>
                    <a:pt x="8950" y="6419"/>
                  </a:lnTo>
                  <a:lnTo>
                    <a:pt x="8877" y="6566"/>
                  </a:lnTo>
                  <a:lnTo>
                    <a:pt x="8840" y="6750"/>
                  </a:lnTo>
                  <a:lnTo>
                    <a:pt x="8914" y="6823"/>
                  </a:lnTo>
                  <a:lnTo>
                    <a:pt x="8950" y="6860"/>
                  </a:lnTo>
                  <a:lnTo>
                    <a:pt x="8987" y="6860"/>
                  </a:lnTo>
                  <a:lnTo>
                    <a:pt x="9134" y="6786"/>
                  </a:lnTo>
                  <a:lnTo>
                    <a:pt x="9244" y="6640"/>
                  </a:lnTo>
                  <a:lnTo>
                    <a:pt x="9391" y="6383"/>
                  </a:lnTo>
                  <a:lnTo>
                    <a:pt x="9537" y="6126"/>
                  </a:lnTo>
                  <a:lnTo>
                    <a:pt x="9721" y="5869"/>
                  </a:lnTo>
                  <a:lnTo>
                    <a:pt x="10198" y="6236"/>
                  </a:lnTo>
                  <a:lnTo>
                    <a:pt x="10051" y="6419"/>
                  </a:lnTo>
                  <a:lnTo>
                    <a:pt x="9867" y="6640"/>
                  </a:lnTo>
                  <a:lnTo>
                    <a:pt x="9684" y="6860"/>
                  </a:lnTo>
                  <a:lnTo>
                    <a:pt x="9611" y="7006"/>
                  </a:lnTo>
                  <a:lnTo>
                    <a:pt x="9574" y="7116"/>
                  </a:lnTo>
                  <a:lnTo>
                    <a:pt x="9574" y="7190"/>
                  </a:lnTo>
                  <a:lnTo>
                    <a:pt x="9611" y="7263"/>
                  </a:lnTo>
                  <a:lnTo>
                    <a:pt x="9757" y="7263"/>
                  </a:lnTo>
                  <a:lnTo>
                    <a:pt x="9867" y="7190"/>
                  </a:lnTo>
                  <a:lnTo>
                    <a:pt x="9941" y="7080"/>
                  </a:lnTo>
                  <a:lnTo>
                    <a:pt x="10124" y="6823"/>
                  </a:lnTo>
                  <a:lnTo>
                    <a:pt x="10271" y="6603"/>
                  </a:lnTo>
                  <a:lnTo>
                    <a:pt x="10381" y="6383"/>
                  </a:lnTo>
                  <a:lnTo>
                    <a:pt x="10895" y="6823"/>
                  </a:lnTo>
                  <a:lnTo>
                    <a:pt x="10931" y="6860"/>
                  </a:lnTo>
                  <a:lnTo>
                    <a:pt x="10638" y="7226"/>
                  </a:lnTo>
                  <a:lnTo>
                    <a:pt x="10381" y="7593"/>
                  </a:lnTo>
                  <a:lnTo>
                    <a:pt x="10271" y="7703"/>
                  </a:lnTo>
                  <a:lnTo>
                    <a:pt x="10271" y="7777"/>
                  </a:lnTo>
                  <a:lnTo>
                    <a:pt x="10271" y="7813"/>
                  </a:lnTo>
                  <a:lnTo>
                    <a:pt x="10344" y="7923"/>
                  </a:lnTo>
                  <a:lnTo>
                    <a:pt x="10418" y="7960"/>
                  </a:lnTo>
                  <a:lnTo>
                    <a:pt x="10491" y="7923"/>
                  </a:lnTo>
                  <a:lnTo>
                    <a:pt x="10528" y="7887"/>
                  </a:lnTo>
                  <a:lnTo>
                    <a:pt x="10821" y="7483"/>
                  </a:lnTo>
                  <a:lnTo>
                    <a:pt x="11115" y="7043"/>
                  </a:lnTo>
                  <a:lnTo>
                    <a:pt x="11445" y="7447"/>
                  </a:lnTo>
                  <a:lnTo>
                    <a:pt x="11298" y="7703"/>
                  </a:lnTo>
                  <a:lnTo>
                    <a:pt x="11151" y="7960"/>
                  </a:lnTo>
                  <a:lnTo>
                    <a:pt x="10968" y="8253"/>
                  </a:lnTo>
                  <a:lnTo>
                    <a:pt x="10931" y="8437"/>
                  </a:lnTo>
                  <a:lnTo>
                    <a:pt x="10931" y="8510"/>
                  </a:lnTo>
                  <a:lnTo>
                    <a:pt x="10931" y="8584"/>
                  </a:lnTo>
                  <a:lnTo>
                    <a:pt x="10968" y="8657"/>
                  </a:lnTo>
                  <a:lnTo>
                    <a:pt x="11041" y="8657"/>
                  </a:lnTo>
                  <a:lnTo>
                    <a:pt x="11188" y="8584"/>
                  </a:lnTo>
                  <a:lnTo>
                    <a:pt x="11261" y="8474"/>
                  </a:lnTo>
                  <a:lnTo>
                    <a:pt x="11408" y="8180"/>
                  </a:lnTo>
                  <a:lnTo>
                    <a:pt x="11628" y="7703"/>
                  </a:lnTo>
                  <a:lnTo>
                    <a:pt x="11812" y="7997"/>
                  </a:lnTo>
                  <a:lnTo>
                    <a:pt x="11995" y="8290"/>
                  </a:lnTo>
                  <a:lnTo>
                    <a:pt x="11812" y="8694"/>
                  </a:lnTo>
                  <a:lnTo>
                    <a:pt x="11628" y="9097"/>
                  </a:lnTo>
                  <a:lnTo>
                    <a:pt x="11518" y="9097"/>
                  </a:lnTo>
                  <a:lnTo>
                    <a:pt x="11408" y="9317"/>
                  </a:lnTo>
                  <a:lnTo>
                    <a:pt x="11335" y="9501"/>
                  </a:lnTo>
                  <a:lnTo>
                    <a:pt x="11335" y="9574"/>
                  </a:lnTo>
                  <a:lnTo>
                    <a:pt x="11335" y="9647"/>
                  </a:lnTo>
                  <a:lnTo>
                    <a:pt x="11408" y="9721"/>
                  </a:lnTo>
                  <a:lnTo>
                    <a:pt x="11591" y="9721"/>
                  </a:lnTo>
                  <a:lnTo>
                    <a:pt x="11628" y="9684"/>
                  </a:lnTo>
                  <a:lnTo>
                    <a:pt x="11812" y="9427"/>
                  </a:lnTo>
                  <a:lnTo>
                    <a:pt x="11958" y="9171"/>
                  </a:lnTo>
                  <a:lnTo>
                    <a:pt x="12105" y="8914"/>
                  </a:lnTo>
                  <a:lnTo>
                    <a:pt x="12178" y="8657"/>
                  </a:lnTo>
                  <a:lnTo>
                    <a:pt x="12325" y="9024"/>
                  </a:lnTo>
                  <a:lnTo>
                    <a:pt x="12472" y="9427"/>
                  </a:lnTo>
                  <a:lnTo>
                    <a:pt x="12068" y="10088"/>
                  </a:lnTo>
                  <a:lnTo>
                    <a:pt x="11995" y="10088"/>
                  </a:lnTo>
                  <a:lnTo>
                    <a:pt x="11922" y="10271"/>
                  </a:lnTo>
                  <a:lnTo>
                    <a:pt x="11848" y="10418"/>
                  </a:lnTo>
                  <a:lnTo>
                    <a:pt x="11848" y="10491"/>
                  </a:lnTo>
                  <a:lnTo>
                    <a:pt x="11848" y="10528"/>
                  </a:lnTo>
                  <a:lnTo>
                    <a:pt x="11922" y="10601"/>
                  </a:lnTo>
                  <a:lnTo>
                    <a:pt x="12068" y="10601"/>
                  </a:lnTo>
                  <a:lnTo>
                    <a:pt x="12142" y="10564"/>
                  </a:lnTo>
                  <a:lnTo>
                    <a:pt x="12362" y="10198"/>
                  </a:lnTo>
                  <a:lnTo>
                    <a:pt x="12582" y="9831"/>
                  </a:lnTo>
                  <a:lnTo>
                    <a:pt x="12692" y="10454"/>
                  </a:lnTo>
                  <a:lnTo>
                    <a:pt x="12509" y="10638"/>
                  </a:lnTo>
                  <a:lnTo>
                    <a:pt x="12362" y="10858"/>
                  </a:lnTo>
                  <a:lnTo>
                    <a:pt x="12215" y="11078"/>
                  </a:lnTo>
                  <a:lnTo>
                    <a:pt x="12178" y="11225"/>
                  </a:lnTo>
                  <a:lnTo>
                    <a:pt x="12178" y="11371"/>
                  </a:lnTo>
                  <a:lnTo>
                    <a:pt x="12215" y="11408"/>
                  </a:lnTo>
                  <a:lnTo>
                    <a:pt x="12252" y="11408"/>
                  </a:lnTo>
                  <a:lnTo>
                    <a:pt x="12362" y="11371"/>
                  </a:lnTo>
                  <a:lnTo>
                    <a:pt x="12472" y="11298"/>
                  </a:lnTo>
                  <a:lnTo>
                    <a:pt x="12582" y="11078"/>
                  </a:lnTo>
                  <a:lnTo>
                    <a:pt x="12692" y="10858"/>
                  </a:lnTo>
                  <a:lnTo>
                    <a:pt x="12729" y="11188"/>
                  </a:lnTo>
                  <a:lnTo>
                    <a:pt x="12655" y="11775"/>
                  </a:lnTo>
                  <a:lnTo>
                    <a:pt x="12509" y="11922"/>
                  </a:lnTo>
                  <a:lnTo>
                    <a:pt x="12362" y="12068"/>
                  </a:lnTo>
                  <a:lnTo>
                    <a:pt x="12325" y="12215"/>
                  </a:lnTo>
                  <a:lnTo>
                    <a:pt x="12325" y="12288"/>
                  </a:lnTo>
                  <a:lnTo>
                    <a:pt x="12362" y="12362"/>
                  </a:lnTo>
                  <a:lnTo>
                    <a:pt x="12435" y="12398"/>
                  </a:lnTo>
                  <a:lnTo>
                    <a:pt x="12472" y="12398"/>
                  </a:lnTo>
                  <a:lnTo>
                    <a:pt x="12619" y="12288"/>
                  </a:lnTo>
                  <a:lnTo>
                    <a:pt x="12655" y="12655"/>
                  </a:lnTo>
                  <a:lnTo>
                    <a:pt x="12692" y="12692"/>
                  </a:lnTo>
                  <a:lnTo>
                    <a:pt x="12729" y="12655"/>
                  </a:lnTo>
                  <a:lnTo>
                    <a:pt x="12802" y="12545"/>
                  </a:lnTo>
                  <a:lnTo>
                    <a:pt x="12912" y="12398"/>
                  </a:lnTo>
                  <a:lnTo>
                    <a:pt x="13022" y="12068"/>
                  </a:lnTo>
                  <a:lnTo>
                    <a:pt x="13095" y="11738"/>
                  </a:lnTo>
                  <a:lnTo>
                    <a:pt x="13132" y="11408"/>
                  </a:lnTo>
                  <a:lnTo>
                    <a:pt x="13132" y="11005"/>
                  </a:lnTo>
                  <a:lnTo>
                    <a:pt x="13132" y="10638"/>
                  </a:lnTo>
                  <a:lnTo>
                    <a:pt x="13095" y="10234"/>
                  </a:lnTo>
                  <a:lnTo>
                    <a:pt x="13022" y="9867"/>
                  </a:lnTo>
                  <a:lnTo>
                    <a:pt x="12949" y="9464"/>
                  </a:lnTo>
                  <a:lnTo>
                    <a:pt x="12839" y="9060"/>
                  </a:lnTo>
                  <a:lnTo>
                    <a:pt x="12692" y="8694"/>
                  </a:lnTo>
                  <a:lnTo>
                    <a:pt x="12545" y="8327"/>
                  </a:lnTo>
                  <a:lnTo>
                    <a:pt x="12325" y="7960"/>
                  </a:lnTo>
                  <a:lnTo>
                    <a:pt x="12142" y="7630"/>
                  </a:lnTo>
                  <a:lnTo>
                    <a:pt x="11885" y="7300"/>
                  </a:lnTo>
                  <a:lnTo>
                    <a:pt x="11628" y="6970"/>
                  </a:lnTo>
                  <a:lnTo>
                    <a:pt x="11335" y="6640"/>
                  </a:lnTo>
                  <a:lnTo>
                    <a:pt x="11041" y="6346"/>
                  </a:lnTo>
                  <a:lnTo>
                    <a:pt x="10344" y="5759"/>
                  </a:lnTo>
                  <a:lnTo>
                    <a:pt x="9647" y="5246"/>
                  </a:lnTo>
                  <a:lnTo>
                    <a:pt x="8914" y="4732"/>
                  </a:lnTo>
                  <a:lnTo>
                    <a:pt x="8987" y="4439"/>
                  </a:lnTo>
                  <a:lnTo>
                    <a:pt x="9024" y="4182"/>
                  </a:lnTo>
                  <a:lnTo>
                    <a:pt x="9060" y="3558"/>
                  </a:lnTo>
                  <a:lnTo>
                    <a:pt x="9097" y="2898"/>
                  </a:lnTo>
                  <a:lnTo>
                    <a:pt x="9281" y="220"/>
                  </a:lnTo>
                  <a:lnTo>
                    <a:pt x="9244" y="110"/>
                  </a:lnTo>
                  <a:lnTo>
                    <a:pt x="9207" y="37"/>
                  </a:lnTo>
                  <a:lnTo>
                    <a:pt x="9097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7"/>
            <p:cNvSpPr/>
            <p:nvPr/>
          </p:nvSpPr>
          <p:spPr>
            <a:xfrm>
              <a:off x="6537275" y="2750650"/>
              <a:ext cx="459450" cy="475050"/>
            </a:xfrm>
            <a:custGeom>
              <a:avLst/>
              <a:gdLst/>
              <a:ahLst/>
              <a:cxnLst/>
              <a:rect l="l" t="t" r="r" b="b"/>
              <a:pathLst>
                <a:path w="18378" h="19002" extrusionOk="0">
                  <a:moveTo>
                    <a:pt x="13793" y="5429"/>
                  </a:moveTo>
                  <a:lnTo>
                    <a:pt x="13682" y="5466"/>
                  </a:lnTo>
                  <a:lnTo>
                    <a:pt x="13572" y="5502"/>
                  </a:lnTo>
                  <a:lnTo>
                    <a:pt x="13499" y="5576"/>
                  </a:lnTo>
                  <a:lnTo>
                    <a:pt x="13352" y="5759"/>
                  </a:lnTo>
                  <a:lnTo>
                    <a:pt x="13352" y="5869"/>
                  </a:lnTo>
                  <a:lnTo>
                    <a:pt x="13352" y="5979"/>
                  </a:lnTo>
                  <a:lnTo>
                    <a:pt x="13389" y="6016"/>
                  </a:lnTo>
                  <a:lnTo>
                    <a:pt x="13426" y="6053"/>
                  </a:lnTo>
                  <a:lnTo>
                    <a:pt x="13499" y="6053"/>
                  </a:lnTo>
                  <a:lnTo>
                    <a:pt x="13572" y="5979"/>
                  </a:lnTo>
                  <a:lnTo>
                    <a:pt x="13646" y="5943"/>
                  </a:lnTo>
                  <a:lnTo>
                    <a:pt x="13719" y="5796"/>
                  </a:lnTo>
                  <a:lnTo>
                    <a:pt x="13829" y="5649"/>
                  </a:lnTo>
                  <a:lnTo>
                    <a:pt x="13903" y="5502"/>
                  </a:lnTo>
                  <a:lnTo>
                    <a:pt x="13903" y="5466"/>
                  </a:lnTo>
                  <a:lnTo>
                    <a:pt x="13903" y="5429"/>
                  </a:lnTo>
                  <a:close/>
                  <a:moveTo>
                    <a:pt x="13242" y="6089"/>
                  </a:moveTo>
                  <a:lnTo>
                    <a:pt x="13169" y="6126"/>
                  </a:lnTo>
                  <a:lnTo>
                    <a:pt x="13022" y="6309"/>
                  </a:lnTo>
                  <a:lnTo>
                    <a:pt x="12912" y="6493"/>
                  </a:lnTo>
                  <a:lnTo>
                    <a:pt x="12875" y="6529"/>
                  </a:lnTo>
                  <a:lnTo>
                    <a:pt x="12875" y="6603"/>
                  </a:lnTo>
                  <a:lnTo>
                    <a:pt x="12949" y="6676"/>
                  </a:lnTo>
                  <a:lnTo>
                    <a:pt x="13022" y="6713"/>
                  </a:lnTo>
                  <a:lnTo>
                    <a:pt x="13096" y="6676"/>
                  </a:lnTo>
                  <a:lnTo>
                    <a:pt x="13132" y="6639"/>
                  </a:lnTo>
                  <a:lnTo>
                    <a:pt x="13242" y="6456"/>
                  </a:lnTo>
                  <a:lnTo>
                    <a:pt x="13352" y="6273"/>
                  </a:lnTo>
                  <a:lnTo>
                    <a:pt x="13389" y="6199"/>
                  </a:lnTo>
                  <a:lnTo>
                    <a:pt x="13316" y="6126"/>
                  </a:lnTo>
                  <a:lnTo>
                    <a:pt x="13242" y="6089"/>
                  </a:lnTo>
                  <a:close/>
                  <a:moveTo>
                    <a:pt x="17241" y="6419"/>
                  </a:moveTo>
                  <a:lnTo>
                    <a:pt x="17534" y="6713"/>
                  </a:lnTo>
                  <a:lnTo>
                    <a:pt x="17497" y="6713"/>
                  </a:lnTo>
                  <a:lnTo>
                    <a:pt x="17387" y="6823"/>
                  </a:lnTo>
                  <a:lnTo>
                    <a:pt x="17351" y="6676"/>
                  </a:lnTo>
                  <a:lnTo>
                    <a:pt x="17241" y="6419"/>
                  </a:lnTo>
                  <a:close/>
                  <a:moveTo>
                    <a:pt x="12692" y="6786"/>
                  </a:moveTo>
                  <a:lnTo>
                    <a:pt x="12582" y="6860"/>
                  </a:lnTo>
                  <a:lnTo>
                    <a:pt x="12435" y="6970"/>
                  </a:lnTo>
                  <a:lnTo>
                    <a:pt x="12399" y="7116"/>
                  </a:lnTo>
                  <a:lnTo>
                    <a:pt x="12362" y="7190"/>
                  </a:lnTo>
                  <a:lnTo>
                    <a:pt x="12399" y="7226"/>
                  </a:lnTo>
                  <a:lnTo>
                    <a:pt x="12472" y="7300"/>
                  </a:lnTo>
                  <a:lnTo>
                    <a:pt x="12582" y="7300"/>
                  </a:lnTo>
                  <a:lnTo>
                    <a:pt x="12619" y="7263"/>
                  </a:lnTo>
                  <a:lnTo>
                    <a:pt x="12655" y="7190"/>
                  </a:lnTo>
                  <a:lnTo>
                    <a:pt x="12729" y="7043"/>
                  </a:lnTo>
                  <a:lnTo>
                    <a:pt x="12802" y="7006"/>
                  </a:lnTo>
                  <a:lnTo>
                    <a:pt x="12839" y="6933"/>
                  </a:lnTo>
                  <a:lnTo>
                    <a:pt x="12875" y="6860"/>
                  </a:lnTo>
                  <a:lnTo>
                    <a:pt x="12875" y="6823"/>
                  </a:lnTo>
                  <a:lnTo>
                    <a:pt x="12839" y="6823"/>
                  </a:lnTo>
                  <a:lnTo>
                    <a:pt x="12765" y="6786"/>
                  </a:lnTo>
                  <a:close/>
                  <a:moveTo>
                    <a:pt x="17571" y="6750"/>
                  </a:moveTo>
                  <a:lnTo>
                    <a:pt x="17828" y="7043"/>
                  </a:lnTo>
                  <a:lnTo>
                    <a:pt x="18048" y="7373"/>
                  </a:lnTo>
                  <a:lnTo>
                    <a:pt x="17828" y="7593"/>
                  </a:lnTo>
                  <a:lnTo>
                    <a:pt x="17828" y="7520"/>
                  </a:lnTo>
                  <a:lnTo>
                    <a:pt x="17864" y="7336"/>
                  </a:lnTo>
                  <a:lnTo>
                    <a:pt x="17828" y="7116"/>
                  </a:lnTo>
                  <a:lnTo>
                    <a:pt x="17828" y="7080"/>
                  </a:lnTo>
                  <a:lnTo>
                    <a:pt x="17754" y="7006"/>
                  </a:lnTo>
                  <a:lnTo>
                    <a:pt x="17681" y="7006"/>
                  </a:lnTo>
                  <a:lnTo>
                    <a:pt x="17644" y="7043"/>
                  </a:lnTo>
                  <a:lnTo>
                    <a:pt x="17681" y="7080"/>
                  </a:lnTo>
                  <a:lnTo>
                    <a:pt x="17644" y="7226"/>
                  </a:lnTo>
                  <a:lnTo>
                    <a:pt x="17607" y="7446"/>
                  </a:lnTo>
                  <a:lnTo>
                    <a:pt x="17534" y="7667"/>
                  </a:lnTo>
                  <a:lnTo>
                    <a:pt x="17534" y="7887"/>
                  </a:lnTo>
                  <a:lnTo>
                    <a:pt x="17534" y="7960"/>
                  </a:lnTo>
                  <a:lnTo>
                    <a:pt x="17131" y="8584"/>
                  </a:lnTo>
                  <a:lnTo>
                    <a:pt x="17167" y="8217"/>
                  </a:lnTo>
                  <a:lnTo>
                    <a:pt x="17241" y="7850"/>
                  </a:lnTo>
                  <a:lnTo>
                    <a:pt x="17387" y="7630"/>
                  </a:lnTo>
                  <a:lnTo>
                    <a:pt x="17387" y="7593"/>
                  </a:lnTo>
                  <a:lnTo>
                    <a:pt x="17387" y="7520"/>
                  </a:lnTo>
                  <a:lnTo>
                    <a:pt x="17461" y="7483"/>
                  </a:lnTo>
                  <a:lnTo>
                    <a:pt x="17497" y="7446"/>
                  </a:lnTo>
                  <a:lnTo>
                    <a:pt x="17534" y="7373"/>
                  </a:lnTo>
                  <a:lnTo>
                    <a:pt x="17534" y="7263"/>
                  </a:lnTo>
                  <a:lnTo>
                    <a:pt x="17497" y="7080"/>
                  </a:lnTo>
                  <a:lnTo>
                    <a:pt x="17571" y="6750"/>
                  </a:lnTo>
                  <a:close/>
                  <a:moveTo>
                    <a:pt x="16874" y="8840"/>
                  </a:moveTo>
                  <a:lnTo>
                    <a:pt x="16947" y="8877"/>
                  </a:lnTo>
                  <a:lnTo>
                    <a:pt x="16874" y="8950"/>
                  </a:lnTo>
                  <a:lnTo>
                    <a:pt x="16874" y="8877"/>
                  </a:lnTo>
                  <a:lnTo>
                    <a:pt x="16874" y="8840"/>
                  </a:lnTo>
                  <a:close/>
                  <a:moveTo>
                    <a:pt x="11445" y="8584"/>
                  </a:moveTo>
                  <a:lnTo>
                    <a:pt x="11408" y="8620"/>
                  </a:lnTo>
                  <a:lnTo>
                    <a:pt x="11298" y="8657"/>
                  </a:lnTo>
                  <a:lnTo>
                    <a:pt x="11188" y="8804"/>
                  </a:lnTo>
                  <a:lnTo>
                    <a:pt x="11188" y="8840"/>
                  </a:lnTo>
                  <a:lnTo>
                    <a:pt x="11188" y="8914"/>
                  </a:lnTo>
                  <a:lnTo>
                    <a:pt x="11188" y="8987"/>
                  </a:lnTo>
                  <a:lnTo>
                    <a:pt x="11225" y="9024"/>
                  </a:lnTo>
                  <a:lnTo>
                    <a:pt x="11408" y="9024"/>
                  </a:lnTo>
                  <a:lnTo>
                    <a:pt x="11445" y="8987"/>
                  </a:lnTo>
                  <a:lnTo>
                    <a:pt x="11555" y="8804"/>
                  </a:lnTo>
                  <a:lnTo>
                    <a:pt x="11555" y="8730"/>
                  </a:lnTo>
                  <a:lnTo>
                    <a:pt x="11555" y="8657"/>
                  </a:lnTo>
                  <a:lnTo>
                    <a:pt x="11518" y="8620"/>
                  </a:lnTo>
                  <a:lnTo>
                    <a:pt x="11445" y="8584"/>
                  </a:lnTo>
                  <a:close/>
                  <a:moveTo>
                    <a:pt x="16580" y="8804"/>
                  </a:moveTo>
                  <a:lnTo>
                    <a:pt x="16580" y="8877"/>
                  </a:lnTo>
                  <a:lnTo>
                    <a:pt x="16580" y="9060"/>
                  </a:lnTo>
                  <a:lnTo>
                    <a:pt x="16617" y="9170"/>
                  </a:lnTo>
                  <a:lnTo>
                    <a:pt x="16654" y="9244"/>
                  </a:lnTo>
                  <a:lnTo>
                    <a:pt x="16397" y="9611"/>
                  </a:lnTo>
                  <a:lnTo>
                    <a:pt x="16360" y="9391"/>
                  </a:lnTo>
                  <a:lnTo>
                    <a:pt x="16324" y="9170"/>
                  </a:lnTo>
                  <a:lnTo>
                    <a:pt x="16324" y="9097"/>
                  </a:lnTo>
                  <a:lnTo>
                    <a:pt x="16580" y="8804"/>
                  </a:lnTo>
                  <a:close/>
                  <a:moveTo>
                    <a:pt x="16067" y="9391"/>
                  </a:moveTo>
                  <a:lnTo>
                    <a:pt x="16067" y="9684"/>
                  </a:lnTo>
                  <a:lnTo>
                    <a:pt x="16103" y="9794"/>
                  </a:lnTo>
                  <a:lnTo>
                    <a:pt x="16177" y="9941"/>
                  </a:lnTo>
                  <a:lnTo>
                    <a:pt x="15993" y="10161"/>
                  </a:lnTo>
                  <a:lnTo>
                    <a:pt x="15920" y="10308"/>
                  </a:lnTo>
                  <a:lnTo>
                    <a:pt x="15957" y="9867"/>
                  </a:lnTo>
                  <a:lnTo>
                    <a:pt x="15920" y="9794"/>
                  </a:lnTo>
                  <a:lnTo>
                    <a:pt x="15847" y="9757"/>
                  </a:lnTo>
                  <a:lnTo>
                    <a:pt x="15810" y="9721"/>
                  </a:lnTo>
                  <a:lnTo>
                    <a:pt x="16067" y="9391"/>
                  </a:lnTo>
                  <a:close/>
                  <a:moveTo>
                    <a:pt x="9611" y="2348"/>
                  </a:moveTo>
                  <a:lnTo>
                    <a:pt x="9574" y="2421"/>
                  </a:lnTo>
                  <a:lnTo>
                    <a:pt x="9134" y="2861"/>
                  </a:lnTo>
                  <a:lnTo>
                    <a:pt x="8767" y="3375"/>
                  </a:lnTo>
                  <a:lnTo>
                    <a:pt x="7997" y="4365"/>
                  </a:lnTo>
                  <a:lnTo>
                    <a:pt x="7630" y="4879"/>
                  </a:lnTo>
                  <a:lnTo>
                    <a:pt x="7227" y="5356"/>
                  </a:lnTo>
                  <a:lnTo>
                    <a:pt x="6823" y="5832"/>
                  </a:lnTo>
                  <a:lnTo>
                    <a:pt x="6346" y="6273"/>
                  </a:lnTo>
                  <a:lnTo>
                    <a:pt x="6273" y="6346"/>
                  </a:lnTo>
                  <a:lnTo>
                    <a:pt x="6273" y="6456"/>
                  </a:lnTo>
                  <a:lnTo>
                    <a:pt x="6236" y="6456"/>
                  </a:lnTo>
                  <a:lnTo>
                    <a:pt x="6163" y="6493"/>
                  </a:lnTo>
                  <a:lnTo>
                    <a:pt x="6163" y="6566"/>
                  </a:lnTo>
                  <a:lnTo>
                    <a:pt x="6199" y="6603"/>
                  </a:lnTo>
                  <a:lnTo>
                    <a:pt x="6309" y="6786"/>
                  </a:lnTo>
                  <a:lnTo>
                    <a:pt x="6493" y="6970"/>
                  </a:lnTo>
                  <a:lnTo>
                    <a:pt x="6823" y="7263"/>
                  </a:lnTo>
                  <a:lnTo>
                    <a:pt x="7593" y="7813"/>
                  </a:lnTo>
                  <a:lnTo>
                    <a:pt x="8437" y="8363"/>
                  </a:lnTo>
                  <a:lnTo>
                    <a:pt x="8620" y="8510"/>
                  </a:lnTo>
                  <a:lnTo>
                    <a:pt x="8767" y="8694"/>
                  </a:lnTo>
                  <a:lnTo>
                    <a:pt x="9061" y="9060"/>
                  </a:lnTo>
                  <a:lnTo>
                    <a:pt x="9207" y="9207"/>
                  </a:lnTo>
                  <a:lnTo>
                    <a:pt x="9391" y="9354"/>
                  </a:lnTo>
                  <a:lnTo>
                    <a:pt x="9758" y="9574"/>
                  </a:lnTo>
                  <a:lnTo>
                    <a:pt x="10638" y="10161"/>
                  </a:lnTo>
                  <a:lnTo>
                    <a:pt x="11482" y="10784"/>
                  </a:lnTo>
                  <a:lnTo>
                    <a:pt x="12289" y="11408"/>
                  </a:lnTo>
                  <a:lnTo>
                    <a:pt x="12362" y="11445"/>
                  </a:lnTo>
                  <a:lnTo>
                    <a:pt x="12472" y="11445"/>
                  </a:lnTo>
                  <a:lnTo>
                    <a:pt x="12545" y="11408"/>
                  </a:lnTo>
                  <a:lnTo>
                    <a:pt x="12582" y="11371"/>
                  </a:lnTo>
                  <a:lnTo>
                    <a:pt x="12619" y="11298"/>
                  </a:lnTo>
                  <a:lnTo>
                    <a:pt x="12655" y="11188"/>
                  </a:lnTo>
                  <a:lnTo>
                    <a:pt x="12619" y="11115"/>
                  </a:lnTo>
                  <a:lnTo>
                    <a:pt x="12545" y="11041"/>
                  </a:lnTo>
                  <a:lnTo>
                    <a:pt x="11775" y="10418"/>
                  </a:lnTo>
                  <a:lnTo>
                    <a:pt x="11812" y="10381"/>
                  </a:lnTo>
                  <a:lnTo>
                    <a:pt x="11922" y="10198"/>
                  </a:lnTo>
                  <a:lnTo>
                    <a:pt x="11995" y="10014"/>
                  </a:lnTo>
                  <a:lnTo>
                    <a:pt x="11995" y="9941"/>
                  </a:lnTo>
                  <a:lnTo>
                    <a:pt x="11958" y="9904"/>
                  </a:lnTo>
                  <a:lnTo>
                    <a:pt x="11885" y="9904"/>
                  </a:lnTo>
                  <a:lnTo>
                    <a:pt x="11738" y="10051"/>
                  </a:lnTo>
                  <a:lnTo>
                    <a:pt x="11592" y="10234"/>
                  </a:lnTo>
                  <a:lnTo>
                    <a:pt x="11555" y="10271"/>
                  </a:lnTo>
                  <a:lnTo>
                    <a:pt x="11005" y="9867"/>
                  </a:lnTo>
                  <a:lnTo>
                    <a:pt x="10821" y="9757"/>
                  </a:lnTo>
                  <a:lnTo>
                    <a:pt x="10858" y="9684"/>
                  </a:lnTo>
                  <a:lnTo>
                    <a:pt x="10895" y="9611"/>
                  </a:lnTo>
                  <a:lnTo>
                    <a:pt x="11041" y="9464"/>
                  </a:lnTo>
                  <a:lnTo>
                    <a:pt x="11078" y="9427"/>
                  </a:lnTo>
                  <a:lnTo>
                    <a:pt x="11078" y="9354"/>
                  </a:lnTo>
                  <a:lnTo>
                    <a:pt x="11078" y="9317"/>
                  </a:lnTo>
                  <a:lnTo>
                    <a:pt x="11005" y="9281"/>
                  </a:lnTo>
                  <a:lnTo>
                    <a:pt x="10968" y="9317"/>
                  </a:lnTo>
                  <a:lnTo>
                    <a:pt x="10895" y="9281"/>
                  </a:lnTo>
                  <a:lnTo>
                    <a:pt x="10821" y="9317"/>
                  </a:lnTo>
                  <a:lnTo>
                    <a:pt x="10711" y="9427"/>
                  </a:lnTo>
                  <a:lnTo>
                    <a:pt x="10601" y="9574"/>
                  </a:lnTo>
                  <a:lnTo>
                    <a:pt x="10124" y="9281"/>
                  </a:lnTo>
                  <a:lnTo>
                    <a:pt x="10051" y="9207"/>
                  </a:lnTo>
                  <a:lnTo>
                    <a:pt x="10234" y="8914"/>
                  </a:lnTo>
                  <a:lnTo>
                    <a:pt x="10234" y="8840"/>
                  </a:lnTo>
                  <a:lnTo>
                    <a:pt x="10234" y="8804"/>
                  </a:lnTo>
                  <a:lnTo>
                    <a:pt x="10198" y="8730"/>
                  </a:lnTo>
                  <a:lnTo>
                    <a:pt x="10088" y="8694"/>
                  </a:lnTo>
                  <a:lnTo>
                    <a:pt x="10051" y="8730"/>
                  </a:lnTo>
                  <a:lnTo>
                    <a:pt x="10014" y="8767"/>
                  </a:lnTo>
                  <a:lnTo>
                    <a:pt x="9758" y="9060"/>
                  </a:lnTo>
                  <a:lnTo>
                    <a:pt x="9537" y="8877"/>
                  </a:lnTo>
                  <a:lnTo>
                    <a:pt x="9354" y="8694"/>
                  </a:lnTo>
                  <a:lnTo>
                    <a:pt x="9134" y="8437"/>
                  </a:lnTo>
                  <a:lnTo>
                    <a:pt x="9207" y="8327"/>
                  </a:lnTo>
                  <a:lnTo>
                    <a:pt x="9281" y="8217"/>
                  </a:lnTo>
                  <a:lnTo>
                    <a:pt x="9354" y="7960"/>
                  </a:lnTo>
                  <a:lnTo>
                    <a:pt x="9354" y="7887"/>
                  </a:lnTo>
                  <a:lnTo>
                    <a:pt x="9317" y="7850"/>
                  </a:lnTo>
                  <a:lnTo>
                    <a:pt x="9244" y="7850"/>
                  </a:lnTo>
                  <a:lnTo>
                    <a:pt x="9171" y="7887"/>
                  </a:lnTo>
                  <a:lnTo>
                    <a:pt x="8987" y="8107"/>
                  </a:lnTo>
                  <a:lnTo>
                    <a:pt x="8951" y="8180"/>
                  </a:lnTo>
                  <a:lnTo>
                    <a:pt x="8767" y="8033"/>
                  </a:lnTo>
                  <a:lnTo>
                    <a:pt x="8327" y="7740"/>
                  </a:lnTo>
                  <a:lnTo>
                    <a:pt x="8364" y="7446"/>
                  </a:lnTo>
                  <a:lnTo>
                    <a:pt x="8364" y="7410"/>
                  </a:lnTo>
                  <a:lnTo>
                    <a:pt x="8327" y="7336"/>
                  </a:lnTo>
                  <a:lnTo>
                    <a:pt x="8290" y="7300"/>
                  </a:lnTo>
                  <a:lnTo>
                    <a:pt x="8180" y="7300"/>
                  </a:lnTo>
                  <a:lnTo>
                    <a:pt x="8107" y="7336"/>
                  </a:lnTo>
                  <a:lnTo>
                    <a:pt x="8070" y="7446"/>
                  </a:lnTo>
                  <a:lnTo>
                    <a:pt x="8034" y="7556"/>
                  </a:lnTo>
                  <a:lnTo>
                    <a:pt x="7960" y="7520"/>
                  </a:lnTo>
                  <a:lnTo>
                    <a:pt x="7410" y="7116"/>
                  </a:lnTo>
                  <a:lnTo>
                    <a:pt x="7447" y="7080"/>
                  </a:lnTo>
                  <a:lnTo>
                    <a:pt x="7520" y="6970"/>
                  </a:lnTo>
                  <a:lnTo>
                    <a:pt x="7520" y="6896"/>
                  </a:lnTo>
                  <a:lnTo>
                    <a:pt x="7520" y="6860"/>
                  </a:lnTo>
                  <a:lnTo>
                    <a:pt x="7557" y="6750"/>
                  </a:lnTo>
                  <a:lnTo>
                    <a:pt x="7520" y="6713"/>
                  </a:lnTo>
                  <a:lnTo>
                    <a:pt x="7483" y="6713"/>
                  </a:lnTo>
                  <a:lnTo>
                    <a:pt x="7410" y="6750"/>
                  </a:lnTo>
                  <a:lnTo>
                    <a:pt x="7337" y="6750"/>
                  </a:lnTo>
                  <a:lnTo>
                    <a:pt x="7227" y="6823"/>
                  </a:lnTo>
                  <a:lnTo>
                    <a:pt x="7116" y="6896"/>
                  </a:lnTo>
                  <a:lnTo>
                    <a:pt x="6640" y="6639"/>
                  </a:lnTo>
                  <a:lnTo>
                    <a:pt x="6640" y="6603"/>
                  </a:lnTo>
                  <a:lnTo>
                    <a:pt x="7116" y="6163"/>
                  </a:lnTo>
                  <a:lnTo>
                    <a:pt x="7557" y="5649"/>
                  </a:lnTo>
                  <a:lnTo>
                    <a:pt x="7593" y="5722"/>
                  </a:lnTo>
                  <a:lnTo>
                    <a:pt x="7630" y="5759"/>
                  </a:lnTo>
                  <a:lnTo>
                    <a:pt x="7740" y="5759"/>
                  </a:lnTo>
                  <a:lnTo>
                    <a:pt x="8034" y="5576"/>
                  </a:lnTo>
                  <a:lnTo>
                    <a:pt x="8327" y="5392"/>
                  </a:lnTo>
                  <a:lnTo>
                    <a:pt x="8620" y="5209"/>
                  </a:lnTo>
                  <a:lnTo>
                    <a:pt x="8914" y="5025"/>
                  </a:lnTo>
                  <a:lnTo>
                    <a:pt x="9244" y="4879"/>
                  </a:lnTo>
                  <a:lnTo>
                    <a:pt x="9574" y="4732"/>
                  </a:lnTo>
                  <a:lnTo>
                    <a:pt x="9941" y="4659"/>
                  </a:lnTo>
                  <a:lnTo>
                    <a:pt x="10308" y="4622"/>
                  </a:lnTo>
                  <a:lnTo>
                    <a:pt x="10491" y="4622"/>
                  </a:lnTo>
                  <a:lnTo>
                    <a:pt x="10675" y="4659"/>
                  </a:lnTo>
                  <a:lnTo>
                    <a:pt x="10821" y="4732"/>
                  </a:lnTo>
                  <a:lnTo>
                    <a:pt x="10931" y="4842"/>
                  </a:lnTo>
                  <a:lnTo>
                    <a:pt x="11041" y="4989"/>
                  </a:lnTo>
                  <a:lnTo>
                    <a:pt x="11078" y="5136"/>
                  </a:lnTo>
                  <a:lnTo>
                    <a:pt x="11151" y="5502"/>
                  </a:lnTo>
                  <a:lnTo>
                    <a:pt x="11151" y="5906"/>
                  </a:lnTo>
                  <a:lnTo>
                    <a:pt x="11151" y="6309"/>
                  </a:lnTo>
                  <a:lnTo>
                    <a:pt x="11151" y="6676"/>
                  </a:lnTo>
                  <a:lnTo>
                    <a:pt x="11188" y="7006"/>
                  </a:lnTo>
                  <a:lnTo>
                    <a:pt x="11261" y="7373"/>
                  </a:lnTo>
                  <a:lnTo>
                    <a:pt x="11445" y="7703"/>
                  </a:lnTo>
                  <a:lnTo>
                    <a:pt x="11408" y="7813"/>
                  </a:lnTo>
                  <a:lnTo>
                    <a:pt x="11372" y="7923"/>
                  </a:lnTo>
                  <a:lnTo>
                    <a:pt x="11372" y="8033"/>
                  </a:lnTo>
                  <a:lnTo>
                    <a:pt x="11372" y="8143"/>
                  </a:lnTo>
                  <a:lnTo>
                    <a:pt x="11445" y="8253"/>
                  </a:lnTo>
                  <a:lnTo>
                    <a:pt x="11482" y="8327"/>
                  </a:lnTo>
                  <a:lnTo>
                    <a:pt x="11592" y="8400"/>
                  </a:lnTo>
                  <a:lnTo>
                    <a:pt x="11665" y="8474"/>
                  </a:lnTo>
                  <a:lnTo>
                    <a:pt x="11775" y="8510"/>
                  </a:lnTo>
                  <a:lnTo>
                    <a:pt x="12105" y="8510"/>
                  </a:lnTo>
                  <a:lnTo>
                    <a:pt x="12435" y="8694"/>
                  </a:lnTo>
                  <a:lnTo>
                    <a:pt x="12765" y="8840"/>
                  </a:lnTo>
                  <a:lnTo>
                    <a:pt x="13022" y="8877"/>
                  </a:lnTo>
                  <a:lnTo>
                    <a:pt x="13316" y="8877"/>
                  </a:lnTo>
                  <a:lnTo>
                    <a:pt x="13646" y="8804"/>
                  </a:lnTo>
                  <a:lnTo>
                    <a:pt x="13939" y="8694"/>
                  </a:lnTo>
                  <a:lnTo>
                    <a:pt x="14233" y="8584"/>
                  </a:lnTo>
                  <a:lnTo>
                    <a:pt x="14489" y="8400"/>
                  </a:lnTo>
                  <a:lnTo>
                    <a:pt x="14746" y="8217"/>
                  </a:lnTo>
                  <a:lnTo>
                    <a:pt x="14930" y="8033"/>
                  </a:lnTo>
                  <a:lnTo>
                    <a:pt x="14966" y="7997"/>
                  </a:lnTo>
                  <a:lnTo>
                    <a:pt x="14966" y="7923"/>
                  </a:lnTo>
                  <a:lnTo>
                    <a:pt x="14930" y="7813"/>
                  </a:lnTo>
                  <a:lnTo>
                    <a:pt x="14820" y="7777"/>
                  </a:lnTo>
                  <a:lnTo>
                    <a:pt x="14710" y="7777"/>
                  </a:lnTo>
                  <a:lnTo>
                    <a:pt x="14123" y="8143"/>
                  </a:lnTo>
                  <a:lnTo>
                    <a:pt x="13829" y="8290"/>
                  </a:lnTo>
                  <a:lnTo>
                    <a:pt x="13462" y="8400"/>
                  </a:lnTo>
                  <a:lnTo>
                    <a:pt x="13206" y="8474"/>
                  </a:lnTo>
                  <a:lnTo>
                    <a:pt x="12912" y="8437"/>
                  </a:lnTo>
                  <a:lnTo>
                    <a:pt x="12692" y="8363"/>
                  </a:lnTo>
                  <a:lnTo>
                    <a:pt x="12472" y="8217"/>
                  </a:lnTo>
                  <a:lnTo>
                    <a:pt x="12545" y="8107"/>
                  </a:lnTo>
                  <a:lnTo>
                    <a:pt x="12582" y="7960"/>
                  </a:lnTo>
                  <a:lnTo>
                    <a:pt x="12582" y="7850"/>
                  </a:lnTo>
                  <a:lnTo>
                    <a:pt x="12545" y="7777"/>
                  </a:lnTo>
                  <a:lnTo>
                    <a:pt x="12509" y="7740"/>
                  </a:lnTo>
                  <a:lnTo>
                    <a:pt x="12325" y="7630"/>
                  </a:lnTo>
                  <a:lnTo>
                    <a:pt x="12142" y="7520"/>
                  </a:lnTo>
                  <a:lnTo>
                    <a:pt x="11812" y="7520"/>
                  </a:lnTo>
                  <a:lnTo>
                    <a:pt x="11628" y="7116"/>
                  </a:lnTo>
                  <a:lnTo>
                    <a:pt x="11518" y="6713"/>
                  </a:lnTo>
                  <a:lnTo>
                    <a:pt x="11518" y="6346"/>
                  </a:lnTo>
                  <a:lnTo>
                    <a:pt x="11518" y="6016"/>
                  </a:lnTo>
                  <a:lnTo>
                    <a:pt x="11555" y="5649"/>
                  </a:lnTo>
                  <a:lnTo>
                    <a:pt x="11518" y="5282"/>
                  </a:lnTo>
                  <a:lnTo>
                    <a:pt x="11445" y="4989"/>
                  </a:lnTo>
                  <a:lnTo>
                    <a:pt x="11335" y="4732"/>
                  </a:lnTo>
                  <a:lnTo>
                    <a:pt x="11188" y="4549"/>
                  </a:lnTo>
                  <a:lnTo>
                    <a:pt x="11005" y="4402"/>
                  </a:lnTo>
                  <a:lnTo>
                    <a:pt x="10785" y="4329"/>
                  </a:lnTo>
                  <a:lnTo>
                    <a:pt x="10565" y="4255"/>
                  </a:lnTo>
                  <a:lnTo>
                    <a:pt x="10051" y="4255"/>
                  </a:lnTo>
                  <a:lnTo>
                    <a:pt x="9758" y="4292"/>
                  </a:lnTo>
                  <a:lnTo>
                    <a:pt x="9464" y="4365"/>
                  </a:lnTo>
                  <a:lnTo>
                    <a:pt x="8914" y="4585"/>
                  </a:lnTo>
                  <a:lnTo>
                    <a:pt x="8400" y="4879"/>
                  </a:lnTo>
                  <a:lnTo>
                    <a:pt x="7960" y="5209"/>
                  </a:lnTo>
                  <a:lnTo>
                    <a:pt x="8290" y="4769"/>
                  </a:lnTo>
                  <a:lnTo>
                    <a:pt x="9061" y="3742"/>
                  </a:lnTo>
                  <a:lnTo>
                    <a:pt x="9464" y="3191"/>
                  </a:lnTo>
                  <a:lnTo>
                    <a:pt x="9831" y="2641"/>
                  </a:lnTo>
                  <a:lnTo>
                    <a:pt x="9868" y="2568"/>
                  </a:lnTo>
                  <a:lnTo>
                    <a:pt x="9868" y="2531"/>
                  </a:lnTo>
                  <a:lnTo>
                    <a:pt x="9794" y="2421"/>
                  </a:lnTo>
                  <a:lnTo>
                    <a:pt x="9721" y="2384"/>
                  </a:lnTo>
                  <a:lnTo>
                    <a:pt x="9684" y="2348"/>
                  </a:lnTo>
                  <a:close/>
                  <a:moveTo>
                    <a:pt x="15663" y="9867"/>
                  </a:moveTo>
                  <a:lnTo>
                    <a:pt x="15700" y="9904"/>
                  </a:lnTo>
                  <a:lnTo>
                    <a:pt x="15627" y="10381"/>
                  </a:lnTo>
                  <a:lnTo>
                    <a:pt x="15663" y="10418"/>
                  </a:lnTo>
                  <a:lnTo>
                    <a:pt x="15663" y="10454"/>
                  </a:lnTo>
                  <a:lnTo>
                    <a:pt x="15773" y="10491"/>
                  </a:lnTo>
                  <a:lnTo>
                    <a:pt x="15443" y="10895"/>
                  </a:lnTo>
                  <a:lnTo>
                    <a:pt x="15443" y="10821"/>
                  </a:lnTo>
                  <a:lnTo>
                    <a:pt x="15333" y="10491"/>
                  </a:lnTo>
                  <a:lnTo>
                    <a:pt x="15296" y="10454"/>
                  </a:lnTo>
                  <a:lnTo>
                    <a:pt x="15260" y="10454"/>
                  </a:lnTo>
                  <a:lnTo>
                    <a:pt x="15223" y="10491"/>
                  </a:lnTo>
                  <a:lnTo>
                    <a:pt x="15223" y="10528"/>
                  </a:lnTo>
                  <a:lnTo>
                    <a:pt x="15186" y="10821"/>
                  </a:lnTo>
                  <a:lnTo>
                    <a:pt x="15186" y="11188"/>
                  </a:lnTo>
                  <a:lnTo>
                    <a:pt x="15223" y="11225"/>
                  </a:lnTo>
                  <a:lnTo>
                    <a:pt x="14746" y="11848"/>
                  </a:lnTo>
                  <a:lnTo>
                    <a:pt x="14746" y="11591"/>
                  </a:lnTo>
                  <a:lnTo>
                    <a:pt x="14746" y="11371"/>
                  </a:lnTo>
                  <a:lnTo>
                    <a:pt x="14746" y="11115"/>
                  </a:lnTo>
                  <a:lnTo>
                    <a:pt x="14710" y="11078"/>
                  </a:lnTo>
                  <a:lnTo>
                    <a:pt x="15333" y="10308"/>
                  </a:lnTo>
                  <a:lnTo>
                    <a:pt x="15663" y="9867"/>
                  </a:lnTo>
                  <a:close/>
                  <a:moveTo>
                    <a:pt x="14526" y="11298"/>
                  </a:moveTo>
                  <a:lnTo>
                    <a:pt x="14453" y="11555"/>
                  </a:lnTo>
                  <a:lnTo>
                    <a:pt x="14416" y="11775"/>
                  </a:lnTo>
                  <a:lnTo>
                    <a:pt x="14453" y="11885"/>
                  </a:lnTo>
                  <a:lnTo>
                    <a:pt x="14489" y="11958"/>
                  </a:lnTo>
                  <a:lnTo>
                    <a:pt x="14563" y="11995"/>
                  </a:lnTo>
                  <a:lnTo>
                    <a:pt x="14600" y="11995"/>
                  </a:lnTo>
                  <a:lnTo>
                    <a:pt x="14123" y="12619"/>
                  </a:lnTo>
                  <a:lnTo>
                    <a:pt x="14049" y="12655"/>
                  </a:lnTo>
                  <a:lnTo>
                    <a:pt x="14049" y="12362"/>
                  </a:lnTo>
                  <a:lnTo>
                    <a:pt x="14049" y="12142"/>
                  </a:lnTo>
                  <a:lnTo>
                    <a:pt x="14049" y="12032"/>
                  </a:lnTo>
                  <a:lnTo>
                    <a:pt x="14013" y="11922"/>
                  </a:lnTo>
                  <a:lnTo>
                    <a:pt x="14526" y="11298"/>
                  </a:lnTo>
                  <a:close/>
                  <a:moveTo>
                    <a:pt x="4806" y="7997"/>
                  </a:moveTo>
                  <a:lnTo>
                    <a:pt x="4769" y="8033"/>
                  </a:lnTo>
                  <a:lnTo>
                    <a:pt x="4769" y="8070"/>
                  </a:lnTo>
                  <a:lnTo>
                    <a:pt x="4952" y="8217"/>
                  </a:lnTo>
                  <a:lnTo>
                    <a:pt x="5099" y="8327"/>
                  </a:lnTo>
                  <a:lnTo>
                    <a:pt x="5576" y="8584"/>
                  </a:lnTo>
                  <a:lnTo>
                    <a:pt x="6126" y="8840"/>
                  </a:lnTo>
                  <a:lnTo>
                    <a:pt x="6640" y="9134"/>
                  </a:lnTo>
                  <a:lnTo>
                    <a:pt x="7116" y="9501"/>
                  </a:lnTo>
                  <a:lnTo>
                    <a:pt x="7557" y="9831"/>
                  </a:lnTo>
                  <a:lnTo>
                    <a:pt x="8437" y="10638"/>
                  </a:lnTo>
                  <a:lnTo>
                    <a:pt x="9244" y="11371"/>
                  </a:lnTo>
                  <a:lnTo>
                    <a:pt x="10088" y="12105"/>
                  </a:lnTo>
                  <a:lnTo>
                    <a:pt x="10344" y="12325"/>
                  </a:lnTo>
                  <a:lnTo>
                    <a:pt x="10748" y="12655"/>
                  </a:lnTo>
                  <a:lnTo>
                    <a:pt x="10931" y="12765"/>
                  </a:lnTo>
                  <a:lnTo>
                    <a:pt x="11115" y="12839"/>
                  </a:lnTo>
                  <a:lnTo>
                    <a:pt x="11225" y="12839"/>
                  </a:lnTo>
                  <a:lnTo>
                    <a:pt x="11298" y="12802"/>
                  </a:lnTo>
                  <a:lnTo>
                    <a:pt x="11335" y="12765"/>
                  </a:lnTo>
                  <a:lnTo>
                    <a:pt x="11372" y="12692"/>
                  </a:lnTo>
                  <a:lnTo>
                    <a:pt x="11372" y="12582"/>
                  </a:lnTo>
                  <a:lnTo>
                    <a:pt x="11335" y="12472"/>
                  </a:lnTo>
                  <a:lnTo>
                    <a:pt x="11151" y="12325"/>
                  </a:lnTo>
                  <a:lnTo>
                    <a:pt x="10711" y="11995"/>
                  </a:lnTo>
                  <a:lnTo>
                    <a:pt x="10271" y="11628"/>
                  </a:lnTo>
                  <a:lnTo>
                    <a:pt x="9391" y="10858"/>
                  </a:lnTo>
                  <a:lnTo>
                    <a:pt x="8547" y="10051"/>
                  </a:lnTo>
                  <a:lnTo>
                    <a:pt x="8107" y="9684"/>
                  </a:lnTo>
                  <a:lnTo>
                    <a:pt x="7703" y="9354"/>
                  </a:lnTo>
                  <a:lnTo>
                    <a:pt x="7227" y="9024"/>
                  </a:lnTo>
                  <a:lnTo>
                    <a:pt x="6786" y="8694"/>
                  </a:lnTo>
                  <a:lnTo>
                    <a:pt x="6309" y="8437"/>
                  </a:lnTo>
                  <a:lnTo>
                    <a:pt x="5833" y="8217"/>
                  </a:lnTo>
                  <a:lnTo>
                    <a:pt x="5356" y="8033"/>
                  </a:lnTo>
                  <a:lnTo>
                    <a:pt x="5209" y="7997"/>
                  </a:lnTo>
                  <a:close/>
                  <a:moveTo>
                    <a:pt x="954" y="12582"/>
                  </a:moveTo>
                  <a:lnTo>
                    <a:pt x="1101" y="12692"/>
                  </a:lnTo>
                  <a:lnTo>
                    <a:pt x="1064" y="12765"/>
                  </a:lnTo>
                  <a:lnTo>
                    <a:pt x="1064" y="12839"/>
                  </a:lnTo>
                  <a:lnTo>
                    <a:pt x="1064" y="12875"/>
                  </a:lnTo>
                  <a:lnTo>
                    <a:pt x="1101" y="12839"/>
                  </a:lnTo>
                  <a:lnTo>
                    <a:pt x="1211" y="12912"/>
                  </a:lnTo>
                  <a:lnTo>
                    <a:pt x="1247" y="12985"/>
                  </a:lnTo>
                  <a:lnTo>
                    <a:pt x="1247" y="13059"/>
                  </a:lnTo>
                  <a:lnTo>
                    <a:pt x="1284" y="13242"/>
                  </a:lnTo>
                  <a:lnTo>
                    <a:pt x="991" y="13095"/>
                  </a:lnTo>
                  <a:lnTo>
                    <a:pt x="844" y="13059"/>
                  </a:lnTo>
                  <a:lnTo>
                    <a:pt x="697" y="13022"/>
                  </a:lnTo>
                  <a:lnTo>
                    <a:pt x="844" y="12765"/>
                  </a:lnTo>
                  <a:lnTo>
                    <a:pt x="954" y="12582"/>
                  </a:lnTo>
                  <a:close/>
                  <a:moveTo>
                    <a:pt x="2715" y="10858"/>
                  </a:moveTo>
                  <a:lnTo>
                    <a:pt x="2641" y="10931"/>
                  </a:lnTo>
                  <a:lnTo>
                    <a:pt x="2641" y="10968"/>
                  </a:lnTo>
                  <a:lnTo>
                    <a:pt x="2788" y="11151"/>
                  </a:lnTo>
                  <a:lnTo>
                    <a:pt x="2935" y="11261"/>
                  </a:lnTo>
                  <a:lnTo>
                    <a:pt x="3302" y="11445"/>
                  </a:lnTo>
                  <a:lnTo>
                    <a:pt x="3778" y="11775"/>
                  </a:lnTo>
                  <a:lnTo>
                    <a:pt x="4255" y="12105"/>
                  </a:lnTo>
                  <a:lnTo>
                    <a:pt x="5099" y="12765"/>
                  </a:lnTo>
                  <a:lnTo>
                    <a:pt x="5539" y="13095"/>
                  </a:lnTo>
                  <a:lnTo>
                    <a:pt x="5759" y="13242"/>
                  </a:lnTo>
                  <a:lnTo>
                    <a:pt x="5869" y="13279"/>
                  </a:lnTo>
                  <a:lnTo>
                    <a:pt x="6053" y="13279"/>
                  </a:lnTo>
                  <a:lnTo>
                    <a:pt x="6126" y="13242"/>
                  </a:lnTo>
                  <a:lnTo>
                    <a:pt x="6163" y="13169"/>
                  </a:lnTo>
                  <a:lnTo>
                    <a:pt x="6126" y="13059"/>
                  </a:lnTo>
                  <a:lnTo>
                    <a:pt x="6089" y="12985"/>
                  </a:lnTo>
                  <a:lnTo>
                    <a:pt x="6016" y="12875"/>
                  </a:lnTo>
                  <a:lnTo>
                    <a:pt x="5869" y="12729"/>
                  </a:lnTo>
                  <a:lnTo>
                    <a:pt x="5502" y="12472"/>
                  </a:lnTo>
                  <a:lnTo>
                    <a:pt x="4512" y="11738"/>
                  </a:lnTo>
                  <a:lnTo>
                    <a:pt x="4035" y="11408"/>
                  </a:lnTo>
                  <a:lnTo>
                    <a:pt x="3522" y="11078"/>
                  </a:lnTo>
                  <a:lnTo>
                    <a:pt x="3338" y="11005"/>
                  </a:lnTo>
                  <a:lnTo>
                    <a:pt x="3118" y="10895"/>
                  </a:lnTo>
                  <a:lnTo>
                    <a:pt x="2935" y="10858"/>
                  </a:lnTo>
                  <a:close/>
                  <a:moveTo>
                    <a:pt x="13756" y="12252"/>
                  </a:moveTo>
                  <a:lnTo>
                    <a:pt x="13719" y="12362"/>
                  </a:lnTo>
                  <a:lnTo>
                    <a:pt x="13719" y="12619"/>
                  </a:lnTo>
                  <a:lnTo>
                    <a:pt x="13719" y="12912"/>
                  </a:lnTo>
                  <a:lnTo>
                    <a:pt x="13756" y="12985"/>
                  </a:lnTo>
                  <a:lnTo>
                    <a:pt x="13793" y="13022"/>
                  </a:lnTo>
                  <a:lnTo>
                    <a:pt x="13719" y="13095"/>
                  </a:lnTo>
                  <a:lnTo>
                    <a:pt x="13389" y="13536"/>
                  </a:lnTo>
                  <a:lnTo>
                    <a:pt x="13426" y="13132"/>
                  </a:lnTo>
                  <a:lnTo>
                    <a:pt x="13462" y="12912"/>
                  </a:lnTo>
                  <a:lnTo>
                    <a:pt x="13462" y="12765"/>
                  </a:lnTo>
                  <a:lnTo>
                    <a:pt x="13426" y="12655"/>
                  </a:lnTo>
                  <a:lnTo>
                    <a:pt x="13756" y="12252"/>
                  </a:lnTo>
                  <a:close/>
                  <a:moveTo>
                    <a:pt x="4402" y="8694"/>
                  </a:moveTo>
                  <a:lnTo>
                    <a:pt x="4329" y="8730"/>
                  </a:lnTo>
                  <a:lnTo>
                    <a:pt x="4255" y="8804"/>
                  </a:lnTo>
                  <a:lnTo>
                    <a:pt x="4255" y="8877"/>
                  </a:lnTo>
                  <a:lnTo>
                    <a:pt x="4255" y="8987"/>
                  </a:lnTo>
                  <a:lnTo>
                    <a:pt x="4292" y="9060"/>
                  </a:lnTo>
                  <a:lnTo>
                    <a:pt x="4365" y="9134"/>
                  </a:lnTo>
                  <a:lnTo>
                    <a:pt x="4512" y="9207"/>
                  </a:lnTo>
                  <a:lnTo>
                    <a:pt x="4842" y="9354"/>
                  </a:lnTo>
                  <a:lnTo>
                    <a:pt x="5136" y="9501"/>
                  </a:lnTo>
                  <a:lnTo>
                    <a:pt x="5392" y="9647"/>
                  </a:lnTo>
                  <a:lnTo>
                    <a:pt x="5869" y="10014"/>
                  </a:lnTo>
                  <a:lnTo>
                    <a:pt x="6346" y="10418"/>
                  </a:lnTo>
                  <a:lnTo>
                    <a:pt x="6786" y="10858"/>
                  </a:lnTo>
                  <a:lnTo>
                    <a:pt x="8584" y="12398"/>
                  </a:lnTo>
                  <a:lnTo>
                    <a:pt x="9501" y="13169"/>
                  </a:lnTo>
                  <a:lnTo>
                    <a:pt x="9721" y="13315"/>
                  </a:lnTo>
                  <a:lnTo>
                    <a:pt x="9941" y="13462"/>
                  </a:lnTo>
                  <a:lnTo>
                    <a:pt x="10161" y="13572"/>
                  </a:lnTo>
                  <a:lnTo>
                    <a:pt x="10271" y="13609"/>
                  </a:lnTo>
                  <a:lnTo>
                    <a:pt x="10381" y="13609"/>
                  </a:lnTo>
                  <a:lnTo>
                    <a:pt x="10454" y="13572"/>
                  </a:lnTo>
                  <a:lnTo>
                    <a:pt x="10491" y="13536"/>
                  </a:lnTo>
                  <a:lnTo>
                    <a:pt x="10528" y="13462"/>
                  </a:lnTo>
                  <a:lnTo>
                    <a:pt x="10491" y="13389"/>
                  </a:lnTo>
                  <a:lnTo>
                    <a:pt x="10418" y="13242"/>
                  </a:lnTo>
                  <a:lnTo>
                    <a:pt x="10271" y="13132"/>
                  </a:lnTo>
                  <a:lnTo>
                    <a:pt x="9978" y="12949"/>
                  </a:lnTo>
                  <a:lnTo>
                    <a:pt x="9537" y="12619"/>
                  </a:lnTo>
                  <a:lnTo>
                    <a:pt x="9134" y="12288"/>
                  </a:lnTo>
                  <a:lnTo>
                    <a:pt x="7557" y="10931"/>
                  </a:lnTo>
                  <a:lnTo>
                    <a:pt x="6823" y="10271"/>
                  </a:lnTo>
                  <a:lnTo>
                    <a:pt x="6089" y="9647"/>
                  </a:lnTo>
                  <a:lnTo>
                    <a:pt x="5686" y="9354"/>
                  </a:lnTo>
                  <a:lnTo>
                    <a:pt x="5246" y="9097"/>
                  </a:lnTo>
                  <a:lnTo>
                    <a:pt x="4769" y="8950"/>
                  </a:lnTo>
                  <a:lnTo>
                    <a:pt x="4549" y="8840"/>
                  </a:lnTo>
                  <a:lnTo>
                    <a:pt x="4475" y="8767"/>
                  </a:lnTo>
                  <a:lnTo>
                    <a:pt x="4439" y="8694"/>
                  </a:lnTo>
                  <a:close/>
                  <a:moveTo>
                    <a:pt x="1541" y="13022"/>
                  </a:moveTo>
                  <a:lnTo>
                    <a:pt x="2091" y="13389"/>
                  </a:lnTo>
                  <a:lnTo>
                    <a:pt x="2091" y="13572"/>
                  </a:lnTo>
                  <a:lnTo>
                    <a:pt x="2126" y="13749"/>
                  </a:lnTo>
                  <a:lnTo>
                    <a:pt x="1504" y="13389"/>
                  </a:lnTo>
                  <a:lnTo>
                    <a:pt x="1578" y="13352"/>
                  </a:lnTo>
                  <a:lnTo>
                    <a:pt x="1614" y="13315"/>
                  </a:lnTo>
                  <a:lnTo>
                    <a:pt x="1614" y="13279"/>
                  </a:lnTo>
                  <a:lnTo>
                    <a:pt x="1614" y="13205"/>
                  </a:lnTo>
                  <a:lnTo>
                    <a:pt x="1541" y="13095"/>
                  </a:lnTo>
                  <a:lnTo>
                    <a:pt x="1541" y="13022"/>
                  </a:lnTo>
                  <a:close/>
                  <a:moveTo>
                    <a:pt x="13206" y="12949"/>
                  </a:moveTo>
                  <a:lnTo>
                    <a:pt x="13169" y="13022"/>
                  </a:lnTo>
                  <a:lnTo>
                    <a:pt x="13059" y="13756"/>
                  </a:lnTo>
                  <a:lnTo>
                    <a:pt x="13059" y="13829"/>
                  </a:lnTo>
                  <a:lnTo>
                    <a:pt x="13096" y="13866"/>
                  </a:lnTo>
                  <a:lnTo>
                    <a:pt x="12912" y="14086"/>
                  </a:lnTo>
                  <a:lnTo>
                    <a:pt x="12912" y="13719"/>
                  </a:lnTo>
                  <a:lnTo>
                    <a:pt x="12875" y="13352"/>
                  </a:lnTo>
                  <a:lnTo>
                    <a:pt x="13206" y="12949"/>
                  </a:lnTo>
                  <a:close/>
                  <a:moveTo>
                    <a:pt x="2458" y="13646"/>
                  </a:moveTo>
                  <a:lnTo>
                    <a:pt x="2641" y="13792"/>
                  </a:lnTo>
                  <a:lnTo>
                    <a:pt x="2788" y="13902"/>
                  </a:lnTo>
                  <a:lnTo>
                    <a:pt x="2788" y="14086"/>
                  </a:lnTo>
                  <a:lnTo>
                    <a:pt x="2825" y="14233"/>
                  </a:lnTo>
                  <a:lnTo>
                    <a:pt x="2605" y="14086"/>
                  </a:lnTo>
                  <a:lnTo>
                    <a:pt x="2385" y="13939"/>
                  </a:lnTo>
                  <a:lnTo>
                    <a:pt x="2495" y="13939"/>
                  </a:lnTo>
                  <a:lnTo>
                    <a:pt x="2568" y="13866"/>
                  </a:lnTo>
                  <a:lnTo>
                    <a:pt x="2568" y="13829"/>
                  </a:lnTo>
                  <a:lnTo>
                    <a:pt x="2568" y="13756"/>
                  </a:lnTo>
                  <a:lnTo>
                    <a:pt x="2458" y="13646"/>
                  </a:lnTo>
                  <a:close/>
                  <a:moveTo>
                    <a:pt x="3595" y="9794"/>
                  </a:moveTo>
                  <a:lnTo>
                    <a:pt x="3558" y="9831"/>
                  </a:lnTo>
                  <a:lnTo>
                    <a:pt x="3522" y="9867"/>
                  </a:lnTo>
                  <a:lnTo>
                    <a:pt x="3558" y="9977"/>
                  </a:lnTo>
                  <a:lnTo>
                    <a:pt x="3595" y="10088"/>
                  </a:lnTo>
                  <a:lnTo>
                    <a:pt x="3815" y="10234"/>
                  </a:lnTo>
                  <a:lnTo>
                    <a:pt x="4659" y="10821"/>
                  </a:lnTo>
                  <a:lnTo>
                    <a:pt x="5466" y="11518"/>
                  </a:lnTo>
                  <a:lnTo>
                    <a:pt x="6236" y="12178"/>
                  </a:lnTo>
                  <a:lnTo>
                    <a:pt x="7080" y="12839"/>
                  </a:lnTo>
                  <a:lnTo>
                    <a:pt x="7923" y="13462"/>
                  </a:lnTo>
                  <a:lnTo>
                    <a:pt x="8730" y="14049"/>
                  </a:lnTo>
                  <a:lnTo>
                    <a:pt x="9134" y="14343"/>
                  </a:lnTo>
                  <a:lnTo>
                    <a:pt x="9574" y="14563"/>
                  </a:lnTo>
                  <a:lnTo>
                    <a:pt x="9684" y="14563"/>
                  </a:lnTo>
                  <a:lnTo>
                    <a:pt x="9794" y="14526"/>
                  </a:lnTo>
                  <a:lnTo>
                    <a:pt x="9868" y="14453"/>
                  </a:lnTo>
                  <a:lnTo>
                    <a:pt x="9904" y="14416"/>
                  </a:lnTo>
                  <a:lnTo>
                    <a:pt x="9904" y="14379"/>
                  </a:lnTo>
                  <a:lnTo>
                    <a:pt x="9904" y="14306"/>
                  </a:lnTo>
                  <a:lnTo>
                    <a:pt x="9868" y="14269"/>
                  </a:lnTo>
                  <a:lnTo>
                    <a:pt x="9794" y="14196"/>
                  </a:lnTo>
                  <a:lnTo>
                    <a:pt x="9721" y="14159"/>
                  </a:lnTo>
                  <a:lnTo>
                    <a:pt x="9501" y="14012"/>
                  </a:lnTo>
                  <a:lnTo>
                    <a:pt x="9281" y="13866"/>
                  </a:lnTo>
                  <a:lnTo>
                    <a:pt x="8290" y="13205"/>
                  </a:lnTo>
                  <a:lnTo>
                    <a:pt x="7373" y="12508"/>
                  </a:lnTo>
                  <a:lnTo>
                    <a:pt x="6493" y="11812"/>
                  </a:lnTo>
                  <a:lnTo>
                    <a:pt x="5649" y="11115"/>
                  </a:lnTo>
                  <a:lnTo>
                    <a:pt x="4769" y="10418"/>
                  </a:lnTo>
                  <a:lnTo>
                    <a:pt x="4549" y="10234"/>
                  </a:lnTo>
                  <a:lnTo>
                    <a:pt x="4145" y="9977"/>
                  </a:lnTo>
                  <a:lnTo>
                    <a:pt x="3925" y="9867"/>
                  </a:lnTo>
                  <a:lnTo>
                    <a:pt x="3742" y="9794"/>
                  </a:lnTo>
                  <a:close/>
                  <a:moveTo>
                    <a:pt x="3155" y="14122"/>
                  </a:moveTo>
                  <a:lnTo>
                    <a:pt x="3778" y="14563"/>
                  </a:lnTo>
                  <a:lnTo>
                    <a:pt x="3742" y="14746"/>
                  </a:lnTo>
                  <a:lnTo>
                    <a:pt x="3742" y="14856"/>
                  </a:lnTo>
                  <a:lnTo>
                    <a:pt x="3338" y="14563"/>
                  </a:lnTo>
                  <a:lnTo>
                    <a:pt x="3338" y="14489"/>
                  </a:lnTo>
                  <a:lnTo>
                    <a:pt x="3302" y="14416"/>
                  </a:lnTo>
                  <a:lnTo>
                    <a:pt x="3192" y="14269"/>
                  </a:lnTo>
                  <a:lnTo>
                    <a:pt x="3155" y="14122"/>
                  </a:lnTo>
                  <a:close/>
                  <a:moveTo>
                    <a:pt x="12692" y="13536"/>
                  </a:moveTo>
                  <a:lnTo>
                    <a:pt x="12619" y="13976"/>
                  </a:lnTo>
                  <a:lnTo>
                    <a:pt x="12582" y="14416"/>
                  </a:lnTo>
                  <a:lnTo>
                    <a:pt x="12582" y="14489"/>
                  </a:lnTo>
                  <a:lnTo>
                    <a:pt x="12142" y="15040"/>
                  </a:lnTo>
                  <a:lnTo>
                    <a:pt x="12142" y="14893"/>
                  </a:lnTo>
                  <a:lnTo>
                    <a:pt x="12142" y="14563"/>
                  </a:lnTo>
                  <a:lnTo>
                    <a:pt x="12105" y="14269"/>
                  </a:lnTo>
                  <a:lnTo>
                    <a:pt x="12692" y="13536"/>
                  </a:lnTo>
                  <a:close/>
                  <a:moveTo>
                    <a:pt x="4035" y="14746"/>
                  </a:moveTo>
                  <a:lnTo>
                    <a:pt x="4402" y="15003"/>
                  </a:lnTo>
                  <a:lnTo>
                    <a:pt x="4402" y="15040"/>
                  </a:lnTo>
                  <a:lnTo>
                    <a:pt x="4402" y="15150"/>
                  </a:lnTo>
                  <a:lnTo>
                    <a:pt x="4439" y="15223"/>
                  </a:lnTo>
                  <a:lnTo>
                    <a:pt x="4549" y="15370"/>
                  </a:lnTo>
                  <a:lnTo>
                    <a:pt x="4659" y="15553"/>
                  </a:lnTo>
                  <a:lnTo>
                    <a:pt x="4255" y="15223"/>
                  </a:lnTo>
                  <a:lnTo>
                    <a:pt x="4255" y="15150"/>
                  </a:lnTo>
                  <a:lnTo>
                    <a:pt x="4219" y="15076"/>
                  </a:lnTo>
                  <a:lnTo>
                    <a:pt x="4109" y="14966"/>
                  </a:lnTo>
                  <a:lnTo>
                    <a:pt x="4035" y="14856"/>
                  </a:lnTo>
                  <a:lnTo>
                    <a:pt x="4035" y="14746"/>
                  </a:lnTo>
                  <a:close/>
                  <a:moveTo>
                    <a:pt x="11922" y="14489"/>
                  </a:moveTo>
                  <a:lnTo>
                    <a:pt x="11885" y="14856"/>
                  </a:lnTo>
                  <a:lnTo>
                    <a:pt x="11848" y="15113"/>
                  </a:lnTo>
                  <a:lnTo>
                    <a:pt x="11848" y="15260"/>
                  </a:lnTo>
                  <a:lnTo>
                    <a:pt x="11848" y="15370"/>
                  </a:lnTo>
                  <a:lnTo>
                    <a:pt x="11555" y="15700"/>
                  </a:lnTo>
                  <a:lnTo>
                    <a:pt x="11592" y="15480"/>
                  </a:lnTo>
                  <a:lnTo>
                    <a:pt x="11555" y="15223"/>
                  </a:lnTo>
                  <a:lnTo>
                    <a:pt x="11555" y="15150"/>
                  </a:lnTo>
                  <a:lnTo>
                    <a:pt x="11482" y="15113"/>
                  </a:lnTo>
                  <a:lnTo>
                    <a:pt x="11445" y="15113"/>
                  </a:lnTo>
                  <a:lnTo>
                    <a:pt x="11922" y="14489"/>
                  </a:lnTo>
                  <a:close/>
                  <a:moveTo>
                    <a:pt x="4769" y="15223"/>
                  </a:moveTo>
                  <a:lnTo>
                    <a:pt x="5026" y="15406"/>
                  </a:lnTo>
                  <a:lnTo>
                    <a:pt x="5576" y="15810"/>
                  </a:lnTo>
                  <a:lnTo>
                    <a:pt x="5576" y="15883"/>
                  </a:lnTo>
                  <a:lnTo>
                    <a:pt x="5576" y="16177"/>
                  </a:lnTo>
                  <a:lnTo>
                    <a:pt x="5576" y="16287"/>
                  </a:lnTo>
                  <a:lnTo>
                    <a:pt x="4916" y="15773"/>
                  </a:lnTo>
                  <a:lnTo>
                    <a:pt x="4952" y="15663"/>
                  </a:lnTo>
                  <a:lnTo>
                    <a:pt x="4952" y="15553"/>
                  </a:lnTo>
                  <a:lnTo>
                    <a:pt x="4916" y="15480"/>
                  </a:lnTo>
                  <a:lnTo>
                    <a:pt x="4879" y="15370"/>
                  </a:lnTo>
                  <a:lnTo>
                    <a:pt x="4769" y="15223"/>
                  </a:lnTo>
                  <a:close/>
                  <a:moveTo>
                    <a:pt x="5833" y="15993"/>
                  </a:moveTo>
                  <a:lnTo>
                    <a:pt x="6456" y="16507"/>
                  </a:lnTo>
                  <a:lnTo>
                    <a:pt x="6420" y="16580"/>
                  </a:lnTo>
                  <a:lnTo>
                    <a:pt x="6383" y="16690"/>
                  </a:lnTo>
                  <a:lnTo>
                    <a:pt x="6346" y="16874"/>
                  </a:lnTo>
                  <a:lnTo>
                    <a:pt x="5869" y="16507"/>
                  </a:lnTo>
                  <a:lnTo>
                    <a:pt x="5869" y="16323"/>
                  </a:lnTo>
                  <a:lnTo>
                    <a:pt x="5869" y="16140"/>
                  </a:lnTo>
                  <a:lnTo>
                    <a:pt x="5833" y="15993"/>
                  </a:lnTo>
                  <a:close/>
                  <a:moveTo>
                    <a:pt x="11298" y="15260"/>
                  </a:moveTo>
                  <a:lnTo>
                    <a:pt x="11298" y="15443"/>
                  </a:lnTo>
                  <a:lnTo>
                    <a:pt x="11225" y="15957"/>
                  </a:lnTo>
                  <a:lnTo>
                    <a:pt x="11225" y="16030"/>
                  </a:lnTo>
                  <a:lnTo>
                    <a:pt x="11261" y="16067"/>
                  </a:lnTo>
                  <a:lnTo>
                    <a:pt x="10088" y="17387"/>
                  </a:lnTo>
                  <a:lnTo>
                    <a:pt x="10088" y="17130"/>
                  </a:lnTo>
                  <a:lnTo>
                    <a:pt x="10088" y="16984"/>
                  </a:lnTo>
                  <a:lnTo>
                    <a:pt x="10308" y="16653"/>
                  </a:lnTo>
                  <a:lnTo>
                    <a:pt x="10821" y="15920"/>
                  </a:lnTo>
                  <a:lnTo>
                    <a:pt x="10785" y="16067"/>
                  </a:lnTo>
                  <a:lnTo>
                    <a:pt x="10711" y="16287"/>
                  </a:lnTo>
                  <a:lnTo>
                    <a:pt x="10711" y="16397"/>
                  </a:lnTo>
                  <a:lnTo>
                    <a:pt x="10711" y="16507"/>
                  </a:lnTo>
                  <a:lnTo>
                    <a:pt x="10748" y="16543"/>
                  </a:lnTo>
                  <a:lnTo>
                    <a:pt x="10785" y="16543"/>
                  </a:lnTo>
                  <a:lnTo>
                    <a:pt x="10895" y="16470"/>
                  </a:lnTo>
                  <a:lnTo>
                    <a:pt x="10968" y="16360"/>
                  </a:lnTo>
                  <a:lnTo>
                    <a:pt x="11005" y="16103"/>
                  </a:lnTo>
                  <a:lnTo>
                    <a:pt x="11005" y="15663"/>
                  </a:lnTo>
                  <a:lnTo>
                    <a:pt x="11225" y="15370"/>
                  </a:lnTo>
                  <a:lnTo>
                    <a:pt x="11298" y="15260"/>
                  </a:lnTo>
                  <a:close/>
                  <a:moveTo>
                    <a:pt x="6566" y="16580"/>
                  </a:moveTo>
                  <a:lnTo>
                    <a:pt x="7006" y="17020"/>
                  </a:lnTo>
                  <a:lnTo>
                    <a:pt x="7006" y="17240"/>
                  </a:lnTo>
                  <a:lnTo>
                    <a:pt x="7006" y="17460"/>
                  </a:lnTo>
                  <a:lnTo>
                    <a:pt x="6896" y="17350"/>
                  </a:lnTo>
                  <a:lnTo>
                    <a:pt x="6640" y="17130"/>
                  </a:lnTo>
                  <a:lnTo>
                    <a:pt x="6640" y="17020"/>
                  </a:lnTo>
                  <a:lnTo>
                    <a:pt x="6603" y="16800"/>
                  </a:lnTo>
                  <a:lnTo>
                    <a:pt x="6566" y="16580"/>
                  </a:lnTo>
                  <a:close/>
                  <a:moveTo>
                    <a:pt x="9464" y="404"/>
                  </a:moveTo>
                  <a:lnTo>
                    <a:pt x="9684" y="440"/>
                  </a:lnTo>
                  <a:lnTo>
                    <a:pt x="9868" y="477"/>
                  </a:lnTo>
                  <a:lnTo>
                    <a:pt x="10051" y="587"/>
                  </a:lnTo>
                  <a:lnTo>
                    <a:pt x="10418" y="844"/>
                  </a:lnTo>
                  <a:lnTo>
                    <a:pt x="10711" y="1064"/>
                  </a:lnTo>
                  <a:lnTo>
                    <a:pt x="12582" y="2421"/>
                  </a:lnTo>
                  <a:lnTo>
                    <a:pt x="14489" y="3815"/>
                  </a:lnTo>
                  <a:lnTo>
                    <a:pt x="15443" y="4512"/>
                  </a:lnTo>
                  <a:lnTo>
                    <a:pt x="15700" y="4732"/>
                  </a:lnTo>
                  <a:lnTo>
                    <a:pt x="15847" y="4805"/>
                  </a:lnTo>
                  <a:lnTo>
                    <a:pt x="15993" y="4879"/>
                  </a:lnTo>
                  <a:lnTo>
                    <a:pt x="15590" y="5356"/>
                  </a:lnTo>
                  <a:lnTo>
                    <a:pt x="15223" y="5869"/>
                  </a:lnTo>
                  <a:lnTo>
                    <a:pt x="15040" y="6089"/>
                  </a:lnTo>
                  <a:lnTo>
                    <a:pt x="14856" y="6383"/>
                  </a:lnTo>
                  <a:lnTo>
                    <a:pt x="14783" y="6529"/>
                  </a:lnTo>
                  <a:lnTo>
                    <a:pt x="14746" y="6639"/>
                  </a:lnTo>
                  <a:lnTo>
                    <a:pt x="14746" y="6786"/>
                  </a:lnTo>
                  <a:lnTo>
                    <a:pt x="14856" y="6896"/>
                  </a:lnTo>
                  <a:lnTo>
                    <a:pt x="14966" y="7006"/>
                  </a:lnTo>
                  <a:lnTo>
                    <a:pt x="15076" y="7080"/>
                  </a:lnTo>
                  <a:lnTo>
                    <a:pt x="15370" y="7190"/>
                  </a:lnTo>
                  <a:lnTo>
                    <a:pt x="15957" y="7300"/>
                  </a:lnTo>
                  <a:lnTo>
                    <a:pt x="16727" y="7446"/>
                  </a:lnTo>
                  <a:lnTo>
                    <a:pt x="17021" y="7520"/>
                  </a:lnTo>
                  <a:lnTo>
                    <a:pt x="16984" y="7593"/>
                  </a:lnTo>
                  <a:lnTo>
                    <a:pt x="16470" y="8143"/>
                  </a:lnTo>
                  <a:lnTo>
                    <a:pt x="15993" y="8730"/>
                  </a:lnTo>
                  <a:lnTo>
                    <a:pt x="15040" y="9904"/>
                  </a:lnTo>
                  <a:lnTo>
                    <a:pt x="12912" y="12508"/>
                  </a:lnTo>
                  <a:lnTo>
                    <a:pt x="11848" y="13792"/>
                  </a:lnTo>
                  <a:lnTo>
                    <a:pt x="10821" y="15113"/>
                  </a:lnTo>
                  <a:lnTo>
                    <a:pt x="10344" y="15736"/>
                  </a:lnTo>
                  <a:lnTo>
                    <a:pt x="9904" y="16397"/>
                  </a:lnTo>
                  <a:lnTo>
                    <a:pt x="9464" y="17057"/>
                  </a:lnTo>
                  <a:lnTo>
                    <a:pt x="9317" y="17277"/>
                  </a:lnTo>
                  <a:lnTo>
                    <a:pt x="9207" y="17497"/>
                  </a:lnTo>
                  <a:lnTo>
                    <a:pt x="8987" y="17387"/>
                  </a:lnTo>
                  <a:lnTo>
                    <a:pt x="8767" y="17350"/>
                  </a:lnTo>
                  <a:lnTo>
                    <a:pt x="8290" y="17204"/>
                  </a:lnTo>
                  <a:lnTo>
                    <a:pt x="7997" y="17094"/>
                  </a:lnTo>
                  <a:lnTo>
                    <a:pt x="7740" y="16910"/>
                  </a:lnTo>
                  <a:lnTo>
                    <a:pt x="7483" y="16727"/>
                  </a:lnTo>
                  <a:lnTo>
                    <a:pt x="7227" y="16507"/>
                  </a:lnTo>
                  <a:lnTo>
                    <a:pt x="6750" y="16067"/>
                  </a:lnTo>
                  <a:lnTo>
                    <a:pt x="6273" y="15663"/>
                  </a:lnTo>
                  <a:lnTo>
                    <a:pt x="5723" y="15296"/>
                  </a:lnTo>
                  <a:lnTo>
                    <a:pt x="5209" y="14929"/>
                  </a:lnTo>
                  <a:lnTo>
                    <a:pt x="3045" y="13462"/>
                  </a:lnTo>
                  <a:lnTo>
                    <a:pt x="1908" y="12619"/>
                  </a:lnTo>
                  <a:lnTo>
                    <a:pt x="1321" y="12215"/>
                  </a:lnTo>
                  <a:lnTo>
                    <a:pt x="697" y="11848"/>
                  </a:lnTo>
                  <a:lnTo>
                    <a:pt x="624" y="11812"/>
                  </a:lnTo>
                  <a:lnTo>
                    <a:pt x="1614" y="10381"/>
                  </a:lnTo>
                  <a:lnTo>
                    <a:pt x="2641" y="8950"/>
                  </a:lnTo>
                  <a:lnTo>
                    <a:pt x="3668" y="7556"/>
                  </a:lnTo>
                  <a:lnTo>
                    <a:pt x="4732" y="6163"/>
                  </a:lnTo>
                  <a:lnTo>
                    <a:pt x="6970" y="3338"/>
                  </a:lnTo>
                  <a:lnTo>
                    <a:pt x="8144" y="1944"/>
                  </a:lnTo>
                  <a:lnTo>
                    <a:pt x="8730" y="1284"/>
                  </a:lnTo>
                  <a:lnTo>
                    <a:pt x="9244" y="550"/>
                  </a:lnTo>
                  <a:lnTo>
                    <a:pt x="9281" y="477"/>
                  </a:lnTo>
                  <a:lnTo>
                    <a:pt x="9281" y="404"/>
                  </a:lnTo>
                  <a:close/>
                  <a:moveTo>
                    <a:pt x="7227" y="17204"/>
                  </a:moveTo>
                  <a:lnTo>
                    <a:pt x="7667" y="17460"/>
                  </a:lnTo>
                  <a:lnTo>
                    <a:pt x="8107" y="17681"/>
                  </a:lnTo>
                  <a:lnTo>
                    <a:pt x="8070" y="17937"/>
                  </a:lnTo>
                  <a:lnTo>
                    <a:pt x="8107" y="18194"/>
                  </a:lnTo>
                  <a:lnTo>
                    <a:pt x="7850" y="18084"/>
                  </a:lnTo>
                  <a:lnTo>
                    <a:pt x="7447" y="17791"/>
                  </a:lnTo>
                  <a:lnTo>
                    <a:pt x="7410" y="17644"/>
                  </a:lnTo>
                  <a:lnTo>
                    <a:pt x="7337" y="17497"/>
                  </a:lnTo>
                  <a:lnTo>
                    <a:pt x="7227" y="17204"/>
                  </a:lnTo>
                  <a:close/>
                  <a:moveTo>
                    <a:pt x="9831" y="17460"/>
                  </a:moveTo>
                  <a:lnTo>
                    <a:pt x="9868" y="17534"/>
                  </a:lnTo>
                  <a:lnTo>
                    <a:pt x="9904" y="17571"/>
                  </a:lnTo>
                  <a:lnTo>
                    <a:pt x="9464" y="18084"/>
                  </a:lnTo>
                  <a:lnTo>
                    <a:pt x="9207" y="18341"/>
                  </a:lnTo>
                  <a:lnTo>
                    <a:pt x="9171" y="18231"/>
                  </a:lnTo>
                  <a:lnTo>
                    <a:pt x="9134" y="18121"/>
                  </a:lnTo>
                  <a:lnTo>
                    <a:pt x="9134" y="17974"/>
                  </a:lnTo>
                  <a:lnTo>
                    <a:pt x="9317" y="17974"/>
                  </a:lnTo>
                  <a:lnTo>
                    <a:pt x="9317" y="17937"/>
                  </a:lnTo>
                  <a:lnTo>
                    <a:pt x="9391" y="17937"/>
                  </a:lnTo>
                  <a:lnTo>
                    <a:pt x="9464" y="17901"/>
                  </a:lnTo>
                  <a:lnTo>
                    <a:pt x="9574" y="17827"/>
                  </a:lnTo>
                  <a:lnTo>
                    <a:pt x="9647" y="17681"/>
                  </a:lnTo>
                  <a:lnTo>
                    <a:pt x="9794" y="17460"/>
                  </a:lnTo>
                  <a:close/>
                  <a:moveTo>
                    <a:pt x="9464" y="0"/>
                  </a:moveTo>
                  <a:lnTo>
                    <a:pt x="9281" y="37"/>
                  </a:lnTo>
                  <a:lnTo>
                    <a:pt x="9134" y="110"/>
                  </a:lnTo>
                  <a:lnTo>
                    <a:pt x="9024" y="147"/>
                  </a:lnTo>
                  <a:lnTo>
                    <a:pt x="8951" y="257"/>
                  </a:lnTo>
                  <a:lnTo>
                    <a:pt x="8914" y="294"/>
                  </a:lnTo>
                  <a:lnTo>
                    <a:pt x="8914" y="330"/>
                  </a:lnTo>
                  <a:lnTo>
                    <a:pt x="8327" y="954"/>
                  </a:lnTo>
                  <a:lnTo>
                    <a:pt x="7740" y="1614"/>
                  </a:lnTo>
                  <a:lnTo>
                    <a:pt x="6640" y="2971"/>
                  </a:lnTo>
                  <a:lnTo>
                    <a:pt x="5502" y="4365"/>
                  </a:lnTo>
                  <a:lnTo>
                    <a:pt x="4402" y="5759"/>
                  </a:lnTo>
                  <a:lnTo>
                    <a:pt x="2421" y="8400"/>
                  </a:lnTo>
                  <a:lnTo>
                    <a:pt x="477" y="11041"/>
                  </a:lnTo>
                  <a:lnTo>
                    <a:pt x="330" y="11261"/>
                  </a:lnTo>
                  <a:lnTo>
                    <a:pt x="37" y="11701"/>
                  </a:lnTo>
                  <a:lnTo>
                    <a:pt x="0" y="11775"/>
                  </a:lnTo>
                  <a:lnTo>
                    <a:pt x="0" y="11885"/>
                  </a:lnTo>
                  <a:lnTo>
                    <a:pt x="37" y="11958"/>
                  </a:lnTo>
                  <a:lnTo>
                    <a:pt x="74" y="12032"/>
                  </a:lnTo>
                  <a:lnTo>
                    <a:pt x="147" y="12068"/>
                  </a:lnTo>
                  <a:lnTo>
                    <a:pt x="220" y="12105"/>
                  </a:lnTo>
                  <a:lnTo>
                    <a:pt x="294" y="12105"/>
                  </a:lnTo>
                  <a:lnTo>
                    <a:pt x="404" y="12068"/>
                  </a:lnTo>
                  <a:lnTo>
                    <a:pt x="440" y="12142"/>
                  </a:lnTo>
                  <a:lnTo>
                    <a:pt x="697" y="12398"/>
                  </a:lnTo>
                  <a:lnTo>
                    <a:pt x="587" y="12508"/>
                  </a:lnTo>
                  <a:lnTo>
                    <a:pt x="514" y="12655"/>
                  </a:lnTo>
                  <a:lnTo>
                    <a:pt x="440" y="12802"/>
                  </a:lnTo>
                  <a:lnTo>
                    <a:pt x="404" y="12949"/>
                  </a:lnTo>
                  <a:lnTo>
                    <a:pt x="404" y="13022"/>
                  </a:lnTo>
                  <a:lnTo>
                    <a:pt x="440" y="13059"/>
                  </a:lnTo>
                  <a:lnTo>
                    <a:pt x="514" y="13095"/>
                  </a:lnTo>
                  <a:lnTo>
                    <a:pt x="550" y="13095"/>
                  </a:lnTo>
                  <a:lnTo>
                    <a:pt x="624" y="13205"/>
                  </a:lnTo>
                  <a:lnTo>
                    <a:pt x="697" y="13315"/>
                  </a:lnTo>
                  <a:lnTo>
                    <a:pt x="881" y="13462"/>
                  </a:lnTo>
                  <a:lnTo>
                    <a:pt x="1284" y="13719"/>
                  </a:lnTo>
                  <a:lnTo>
                    <a:pt x="2385" y="14416"/>
                  </a:lnTo>
                  <a:lnTo>
                    <a:pt x="3558" y="15223"/>
                  </a:lnTo>
                  <a:lnTo>
                    <a:pt x="4659" y="16103"/>
                  </a:lnTo>
                  <a:lnTo>
                    <a:pt x="6420" y="17534"/>
                  </a:lnTo>
                  <a:lnTo>
                    <a:pt x="6420" y="17571"/>
                  </a:lnTo>
                  <a:lnTo>
                    <a:pt x="6493" y="17644"/>
                  </a:lnTo>
                  <a:lnTo>
                    <a:pt x="6566" y="17644"/>
                  </a:lnTo>
                  <a:lnTo>
                    <a:pt x="6823" y="17864"/>
                  </a:lnTo>
                  <a:lnTo>
                    <a:pt x="7300" y="18231"/>
                  </a:lnTo>
                  <a:lnTo>
                    <a:pt x="7777" y="18561"/>
                  </a:lnTo>
                  <a:lnTo>
                    <a:pt x="8034" y="18671"/>
                  </a:lnTo>
                  <a:lnTo>
                    <a:pt x="8254" y="18781"/>
                  </a:lnTo>
                  <a:lnTo>
                    <a:pt x="8510" y="18854"/>
                  </a:lnTo>
                  <a:lnTo>
                    <a:pt x="8620" y="18854"/>
                  </a:lnTo>
                  <a:lnTo>
                    <a:pt x="8767" y="18818"/>
                  </a:lnTo>
                  <a:lnTo>
                    <a:pt x="8804" y="18744"/>
                  </a:lnTo>
                  <a:lnTo>
                    <a:pt x="8840" y="18708"/>
                  </a:lnTo>
                  <a:lnTo>
                    <a:pt x="8840" y="18634"/>
                  </a:lnTo>
                  <a:lnTo>
                    <a:pt x="8804" y="18561"/>
                  </a:lnTo>
                  <a:lnTo>
                    <a:pt x="8730" y="18488"/>
                  </a:lnTo>
                  <a:lnTo>
                    <a:pt x="8620" y="18414"/>
                  </a:lnTo>
                  <a:lnTo>
                    <a:pt x="8437" y="18341"/>
                  </a:lnTo>
                  <a:lnTo>
                    <a:pt x="8400" y="18341"/>
                  </a:lnTo>
                  <a:lnTo>
                    <a:pt x="8400" y="18157"/>
                  </a:lnTo>
                  <a:lnTo>
                    <a:pt x="8400" y="17974"/>
                  </a:lnTo>
                  <a:lnTo>
                    <a:pt x="8364" y="17791"/>
                  </a:lnTo>
                  <a:lnTo>
                    <a:pt x="8620" y="17864"/>
                  </a:lnTo>
                  <a:lnTo>
                    <a:pt x="8951" y="17937"/>
                  </a:lnTo>
                  <a:lnTo>
                    <a:pt x="8877" y="18121"/>
                  </a:lnTo>
                  <a:lnTo>
                    <a:pt x="8877" y="18267"/>
                  </a:lnTo>
                  <a:lnTo>
                    <a:pt x="8914" y="18451"/>
                  </a:lnTo>
                  <a:lnTo>
                    <a:pt x="8987" y="18598"/>
                  </a:lnTo>
                  <a:lnTo>
                    <a:pt x="8877" y="18781"/>
                  </a:lnTo>
                  <a:lnTo>
                    <a:pt x="8877" y="18854"/>
                  </a:lnTo>
                  <a:lnTo>
                    <a:pt x="8914" y="18964"/>
                  </a:lnTo>
                  <a:lnTo>
                    <a:pt x="9024" y="19001"/>
                  </a:lnTo>
                  <a:lnTo>
                    <a:pt x="9097" y="18964"/>
                  </a:lnTo>
                  <a:lnTo>
                    <a:pt x="9281" y="18854"/>
                  </a:lnTo>
                  <a:lnTo>
                    <a:pt x="9427" y="18708"/>
                  </a:lnTo>
                  <a:lnTo>
                    <a:pt x="9721" y="18414"/>
                  </a:lnTo>
                  <a:lnTo>
                    <a:pt x="10344" y="17717"/>
                  </a:lnTo>
                  <a:lnTo>
                    <a:pt x="11555" y="16397"/>
                  </a:lnTo>
                  <a:lnTo>
                    <a:pt x="12802" y="14929"/>
                  </a:lnTo>
                  <a:lnTo>
                    <a:pt x="14013" y="13462"/>
                  </a:lnTo>
                  <a:lnTo>
                    <a:pt x="15150" y="11958"/>
                  </a:lnTo>
                  <a:lnTo>
                    <a:pt x="16214" y="10454"/>
                  </a:lnTo>
                  <a:lnTo>
                    <a:pt x="17314" y="8950"/>
                  </a:lnTo>
                  <a:lnTo>
                    <a:pt x="17791" y="8253"/>
                  </a:lnTo>
                  <a:lnTo>
                    <a:pt x="18011" y="7887"/>
                  </a:lnTo>
                  <a:lnTo>
                    <a:pt x="18231" y="7483"/>
                  </a:lnTo>
                  <a:lnTo>
                    <a:pt x="18304" y="7483"/>
                  </a:lnTo>
                  <a:lnTo>
                    <a:pt x="18341" y="7446"/>
                  </a:lnTo>
                  <a:lnTo>
                    <a:pt x="18378" y="7373"/>
                  </a:lnTo>
                  <a:lnTo>
                    <a:pt x="18378" y="7300"/>
                  </a:lnTo>
                  <a:lnTo>
                    <a:pt x="18268" y="7080"/>
                  </a:lnTo>
                  <a:lnTo>
                    <a:pt x="18158" y="6860"/>
                  </a:lnTo>
                  <a:lnTo>
                    <a:pt x="17828" y="6493"/>
                  </a:lnTo>
                  <a:lnTo>
                    <a:pt x="17644" y="6346"/>
                  </a:lnTo>
                  <a:lnTo>
                    <a:pt x="17424" y="6199"/>
                  </a:lnTo>
                  <a:lnTo>
                    <a:pt x="17277" y="6126"/>
                  </a:lnTo>
                  <a:lnTo>
                    <a:pt x="17131" y="6089"/>
                  </a:lnTo>
                  <a:lnTo>
                    <a:pt x="16910" y="5576"/>
                  </a:lnTo>
                  <a:lnTo>
                    <a:pt x="16837" y="5319"/>
                  </a:lnTo>
                  <a:lnTo>
                    <a:pt x="16800" y="5062"/>
                  </a:lnTo>
                  <a:lnTo>
                    <a:pt x="16800" y="4915"/>
                  </a:lnTo>
                  <a:lnTo>
                    <a:pt x="16727" y="4769"/>
                  </a:lnTo>
                  <a:lnTo>
                    <a:pt x="16654" y="4695"/>
                  </a:lnTo>
                  <a:lnTo>
                    <a:pt x="16470" y="4695"/>
                  </a:lnTo>
                  <a:lnTo>
                    <a:pt x="16397" y="4732"/>
                  </a:lnTo>
                  <a:lnTo>
                    <a:pt x="16360" y="4769"/>
                  </a:lnTo>
                  <a:lnTo>
                    <a:pt x="16397" y="4842"/>
                  </a:lnTo>
                  <a:lnTo>
                    <a:pt x="16434" y="4879"/>
                  </a:lnTo>
                  <a:lnTo>
                    <a:pt x="16434" y="4915"/>
                  </a:lnTo>
                  <a:lnTo>
                    <a:pt x="16434" y="5099"/>
                  </a:lnTo>
                  <a:lnTo>
                    <a:pt x="16434" y="5356"/>
                  </a:lnTo>
                  <a:lnTo>
                    <a:pt x="16470" y="5539"/>
                  </a:lnTo>
                  <a:lnTo>
                    <a:pt x="16544" y="5759"/>
                  </a:lnTo>
                  <a:lnTo>
                    <a:pt x="16690" y="6126"/>
                  </a:lnTo>
                  <a:lnTo>
                    <a:pt x="16984" y="7006"/>
                  </a:lnTo>
                  <a:lnTo>
                    <a:pt x="17021" y="7080"/>
                  </a:lnTo>
                  <a:lnTo>
                    <a:pt x="16544" y="6970"/>
                  </a:lnTo>
                  <a:lnTo>
                    <a:pt x="15920" y="6860"/>
                  </a:lnTo>
                  <a:lnTo>
                    <a:pt x="15296" y="6713"/>
                  </a:lnTo>
                  <a:lnTo>
                    <a:pt x="15186" y="6639"/>
                  </a:lnTo>
                  <a:lnTo>
                    <a:pt x="15223" y="6603"/>
                  </a:lnTo>
                  <a:lnTo>
                    <a:pt x="15333" y="6419"/>
                  </a:lnTo>
                  <a:lnTo>
                    <a:pt x="15700" y="5906"/>
                  </a:lnTo>
                  <a:lnTo>
                    <a:pt x="16030" y="5392"/>
                  </a:lnTo>
                  <a:lnTo>
                    <a:pt x="16287" y="4915"/>
                  </a:lnTo>
                  <a:lnTo>
                    <a:pt x="16360" y="4842"/>
                  </a:lnTo>
                  <a:lnTo>
                    <a:pt x="16360" y="4732"/>
                  </a:lnTo>
                  <a:lnTo>
                    <a:pt x="16324" y="4622"/>
                  </a:lnTo>
                  <a:lnTo>
                    <a:pt x="16250" y="4512"/>
                  </a:lnTo>
                  <a:lnTo>
                    <a:pt x="16067" y="4329"/>
                  </a:lnTo>
                  <a:lnTo>
                    <a:pt x="15590" y="4035"/>
                  </a:lnTo>
                  <a:lnTo>
                    <a:pt x="14526" y="3265"/>
                  </a:lnTo>
                  <a:lnTo>
                    <a:pt x="12435" y="1724"/>
                  </a:lnTo>
                  <a:lnTo>
                    <a:pt x="11445" y="1027"/>
                  </a:lnTo>
                  <a:lnTo>
                    <a:pt x="10454" y="330"/>
                  </a:lnTo>
                  <a:lnTo>
                    <a:pt x="10124" y="147"/>
                  </a:lnTo>
                  <a:lnTo>
                    <a:pt x="9794" y="37"/>
                  </a:lnTo>
                  <a:lnTo>
                    <a:pt x="961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7"/>
            <p:cNvSpPr/>
            <p:nvPr/>
          </p:nvSpPr>
          <p:spPr>
            <a:xfrm>
              <a:off x="6855475" y="1544725"/>
              <a:ext cx="444800" cy="353100"/>
            </a:xfrm>
            <a:custGeom>
              <a:avLst/>
              <a:gdLst/>
              <a:ahLst/>
              <a:cxnLst/>
              <a:rect l="l" t="t" r="r" b="b"/>
              <a:pathLst>
                <a:path w="17792" h="14124" extrusionOk="0">
                  <a:moveTo>
                    <a:pt x="10565" y="2275"/>
                  </a:moveTo>
                  <a:lnTo>
                    <a:pt x="10785" y="2312"/>
                  </a:lnTo>
                  <a:lnTo>
                    <a:pt x="11189" y="2422"/>
                  </a:lnTo>
                  <a:lnTo>
                    <a:pt x="11555" y="2605"/>
                  </a:lnTo>
                  <a:lnTo>
                    <a:pt x="11445" y="2605"/>
                  </a:lnTo>
                  <a:lnTo>
                    <a:pt x="10638" y="2899"/>
                  </a:lnTo>
                  <a:lnTo>
                    <a:pt x="9868" y="3192"/>
                  </a:lnTo>
                  <a:lnTo>
                    <a:pt x="9245" y="3449"/>
                  </a:lnTo>
                  <a:lnTo>
                    <a:pt x="8584" y="3706"/>
                  </a:lnTo>
                  <a:lnTo>
                    <a:pt x="7961" y="4036"/>
                  </a:lnTo>
                  <a:lnTo>
                    <a:pt x="7667" y="4219"/>
                  </a:lnTo>
                  <a:lnTo>
                    <a:pt x="7410" y="4439"/>
                  </a:lnTo>
                  <a:lnTo>
                    <a:pt x="7631" y="4073"/>
                  </a:lnTo>
                  <a:lnTo>
                    <a:pt x="7887" y="3743"/>
                  </a:lnTo>
                  <a:lnTo>
                    <a:pt x="8144" y="3412"/>
                  </a:lnTo>
                  <a:lnTo>
                    <a:pt x="8438" y="3156"/>
                  </a:lnTo>
                  <a:lnTo>
                    <a:pt x="8768" y="2899"/>
                  </a:lnTo>
                  <a:lnTo>
                    <a:pt x="9098" y="2679"/>
                  </a:lnTo>
                  <a:lnTo>
                    <a:pt x="9501" y="2495"/>
                  </a:lnTo>
                  <a:lnTo>
                    <a:pt x="9905" y="2349"/>
                  </a:lnTo>
                  <a:lnTo>
                    <a:pt x="10125" y="2312"/>
                  </a:lnTo>
                  <a:lnTo>
                    <a:pt x="10345" y="2275"/>
                  </a:lnTo>
                  <a:close/>
                  <a:moveTo>
                    <a:pt x="1285" y="2129"/>
                  </a:moveTo>
                  <a:lnTo>
                    <a:pt x="1248" y="2165"/>
                  </a:lnTo>
                  <a:lnTo>
                    <a:pt x="1101" y="2275"/>
                  </a:lnTo>
                  <a:lnTo>
                    <a:pt x="991" y="2422"/>
                  </a:lnTo>
                  <a:lnTo>
                    <a:pt x="808" y="2715"/>
                  </a:lnTo>
                  <a:lnTo>
                    <a:pt x="588" y="2605"/>
                  </a:lnTo>
                  <a:lnTo>
                    <a:pt x="441" y="2422"/>
                  </a:lnTo>
                  <a:lnTo>
                    <a:pt x="258" y="2239"/>
                  </a:lnTo>
                  <a:lnTo>
                    <a:pt x="184" y="2202"/>
                  </a:lnTo>
                  <a:lnTo>
                    <a:pt x="111" y="2202"/>
                  </a:lnTo>
                  <a:lnTo>
                    <a:pt x="37" y="2239"/>
                  </a:lnTo>
                  <a:lnTo>
                    <a:pt x="1" y="2312"/>
                  </a:lnTo>
                  <a:lnTo>
                    <a:pt x="1" y="2495"/>
                  </a:lnTo>
                  <a:lnTo>
                    <a:pt x="74" y="2642"/>
                  </a:lnTo>
                  <a:lnTo>
                    <a:pt x="147" y="2789"/>
                  </a:lnTo>
                  <a:lnTo>
                    <a:pt x="258" y="2936"/>
                  </a:lnTo>
                  <a:lnTo>
                    <a:pt x="404" y="3046"/>
                  </a:lnTo>
                  <a:lnTo>
                    <a:pt x="588" y="3119"/>
                  </a:lnTo>
                  <a:lnTo>
                    <a:pt x="294" y="3706"/>
                  </a:lnTo>
                  <a:lnTo>
                    <a:pt x="74" y="4293"/>
                  </a:lnTo>
                  <a:lnTo>
                    <a:pt x="74" y="4403"/>
                  </a:lnTo>
                  <a:lnTo>
                    <a:pt x="74" y="4476"/>
                  </a:lnTo>
                  <a:lnTo>
                    <a:pt x="147" y="4549"/>
                  </a:lnTo>
                  <a:lnTo>
                    <a:pt x="221" y="4586"/>
                  </a:lnTo>
                  <a:lnTo>
                    <a:pt x="294" y="4623"/>
                  </a:lnTo>
                  <a:lnTo>
                    <a:pt x="368" y="4586"/>
                  </a:lnTo>
                  <a:lnTo>
                    <a:pt x="441" y="4549"/>
                  </a:lnTo>
                  <a:lnTo>
                    <a:pt x="514" y="4476"/>
                  </a:lnTo>
                  <a:lnTo>
                    <a:pt x="991" y="3339"/>
                  </a:lnTo>
                  <a:lnTo>
                    <a:pt x="1248" y="2789"/>
                  </a:lnTo>
                  <a:lnTo>
                    <a:pt x="1321" y="2495"/>
                  </a:lnTo>
                  <a:lnTo>
                    <a:pt x="1395" y="2202"/>
                  </a:lnTo>
                  <a:lnTo>
                    <a:pt x="1358" y="2165"/>
                  </a:lnTo>
                  <a:lnTo>
                    <a:pt x="1321" y="2129"/>
                  </a:lnTo>
                  <a:close/>
                  <a:moveTo>
                    <a:pt x="11702" y="2715"/>
                  </a:moveTo>
                  <a:lnTo>
                    <a:pt x="11959" y="2936"/>
                  </a:lnTo>
                  <a:lnTo>
                    <a:pt x="12142" y="3156"/>
                  </a:lnTo>
                  <a:lnTo>
                    <a:pt x="12216" y="3266"/>
                  </a:lnTo>
                  <a:lnTo>
                    <a:pt x="11812" y="3412"/>
                  </a:lnTo>
                  <a:lnTo>
                    <a:pt x="11445" y="3559"/>
                  </a:lnTo>
                  <a:lnTo>
                    <a:pt x="9758" y="4183"/>
                  </a:lnTo>
                  <a:lnTo>
                    <a:pt x="8254" y="4770"/>
                  </a:lnTo>
                  <a:lnTo>
                    <a:pt x="7484" y="5100"/>
                  </a:lnTo>
                  <a:lnTo>
                    <a:pt x="7117" y="5283"/>
                  </a:lnTo>
                  <a:lnTo>
                    <a:pt x="6787" y="5503"/>
                  </a:lnTo>
                  <a:lnTo>
                    <a:pt x="7337" y="4549"/>
                  </a:lnTo>
                  <a:lnTo>
                    <a:pt x="7374" y="4549"/>
                  </a:lnTo>
                  <a:lnTo>
                    <a:pt x="8364" y="4073"/>
                  </a:lnTo>
                  <a:lnTo>
                    <a:pt x="9355" y="3632"/>
                  </a:lnTo>
                  <a:lnTo>
                    <a:pt x="11409" y="2862"/>
                  </a:lnTo>
                  <a:lnTo>
                    <a:pt x="11445" y="2936"/>
                  </a:lnTo>
                  <a:lnTo>
                    <a:pt x="11519" y="2972"/>
                  </a:lnTo>
                  <a:lnTo>
                    <a:pt x="11592" y="3009"/>
                  </a:lnTo>
                  <a:lnTo>
                    <a:pt x="11666" y="2972"/>
                  </a:lnTo>
                  <a:lnTo>
                    <a:pt x="11739" y="2899"/>
                  </a:lnTo>
                  <a:lnTo>
                    <a:pt x="11739" y="2789"/>
                  </a:lnTo>
                  <a:lnTo>
                    <a:pt x="11702" y="2715"/>
                  </a:lnTo>
                  <a:close/>
                  <a:moveTo>
                    <a:pt x="12326" y="3522"/>
                  </a:moveTo>
                  <a:lnTo>
                    <a:pt x="12399" y="3596"/>
                  </a:lnTo>
                  <a:lnTo>
                    <a:pt x="12436" y="3596"/>
                  </a:lnTo>
                  <a:lnTo>
                    <a:pt x="12583" y="3926"/>
                  </a:lnTo>
                  <a:lnTo>
                    <a:pt x="12546" y="3926"/>
                  </a:lnTo>
                  <a:lnTo>
                    <a:pt x="12473" y="3963"/>
                  </a:lnTo>
                  <a:lnTo>
                    <a:pt x="12289" y="4109"/>
                  </a:lnTo>
                  <a:lnTo>
                    <a:pt x="12106" y="4219"/>
                  </a:lnTo>
                  <a:lnTo>
                    <a:pt x="11702" y="4403"/>
                  </a:lnTo>
                  <a:lnTo>
                    <a:pt x="11262" y="4586"/>
                  </a:lnTo>
                  <a:lnTo>
                    <a:pt x="10822" y="4733"/>
                  </a:lnTo>
                  <a:lnTo>
                    <a:pt x="9941" y="5026"/>
                  </a:lnTo>
                  <a:lnTo>
                    <a:pt x="9061" y="5393"/>
                  </a:lnTo>
                  <a:lnTo>
                    <a:pt x="8217" y="5723"/>
                  </a:lnTo>
                  <a:lnTo>
                    <a:pt x="7374" y="6127"/>
                  </a:lnTo>
                  <a:lnTo>
                    <a:pt x="6750" y="6384"/>
                  </a:lnTo>
                  <a:lnTo>
                    <a:pt x="6420" y="6567"/>
                  </a:lnTo>
                  <a:lnTo>
                    <a:pt x="6090" y="6750"/>
                  </a:lnTo>
                  <a:lnTo>
                    <a:pt x="6310" y="6384"/>
                  </a:lnTo>
                  <a:lnTo>
                    <a:pt x="6677" y="5650"/>
                  </a:lnTo>
                  <a:lnTo>
                    <a:pt x="7410" y="5467"/>
                  </a:lnTo>
                  <a:lnTo>
                    <a:pt x="8107" y="5173"/>
                  </a:lnTo>
                  <a:lnTo>
                    <a:pt x="9465" y="4623"/>
                  </a:lnTo>
                  <a:lnTo>
                    <a:pt x="10932" y="4073"/>
                  </a:lnTo>
                  <a:lnTo>
                    <a:pt x="11629" y="3816"/>
                  </a:lnTo>
                  <a:lnTo>
                    <a:pt x="12326" y="3522"/>
                  </a:lnTo>
                  <a:close/>
                  <a:moveTo>
                    <a:pt x="5100" y="8401"/>
                  </a:moveTo>
                  <a:lnTo>
                    <a:pt x="4989" y="8438"/>
                  </a:lnTo>
                  <a:lnTo>
                    <a:pt x="4953" y="8474"/>
                  </a:lnTo>
                  <a:lnTo>
                    <a:pt x="4953" y="8511"/>
                  </a:lnTo>
                  <a:lnTo>
                    <a:pt x="4916" y="8768"/>
                  </a:lnTo>
                  <a:lnTo>
                    <a:pt x="4879" y="8988"/>
                  </a:lnTo>
                  <a:lnTo>
                    <a:pt x="4879" y="9245"/>
                  </a:lnTo>
                  <a:lnTo>
                    <a:pt x="4916" y="9355"/>
                  </a:lnTo>
                  <a:lnTo>
                    <a:pt x="4989" y="9465"/>
                  </a:lnTo>
                  <a:lnTo>
                    <a:pt x="5026" y="9501"/>
                  </a:lnTo>
                  <a:lnTo>
                    <a:pt x="5173" y="9501"/>
                  </a:lnTo>
                  <a:lnTo>
                    <a:pt x="5210" y="9465"/>
                  </a:lnTo>
                  <a:lnTo>
                    <a:pt x="5283" y="9391"/>
                  </a:lnTo>
                  <a:lnTo>
                    <a:pt x="5320" y="9281"/>
                  </a:lnTo>
                  <a:lnTo>
                    <a:pt x="5320" y="9061"/>
                  </a:lnTo>
                  <a:lnTo>
                    <a:pt x="5320" y="8768"/>
                  </a:lnTo>
                  <a:lnTo>
                    <a:pt x="5283" y="8511"/>
                  </a:lnTo>
                  <a:lnTo>
                    <a:pt x="5246" y="8474"/>
                  </a:lnTo>
                  <a:lnTo>
                    <a:pt x="5210" y="8438"/>
                  </a:lnTo>
                  <a:lnTo>
                    <a:pt x="5100" y="8401"/>
                  </a:lnTo>
                  <a:close/>
                  <a:moveTo>
                    <a:pt x="5210" y="9685"/>
                  </a:moveTo>
                  <a:lnTo>
                    <a:pt x="5136" y="9722"/>
                  </a:lnTo>
                  <a:lnTo>
                    <a:pt x="5063" y="9758"/>
                  </a:lnTo>
                  <a:lnTo>
                    <a:pt x="5026" y="9795"/>
                  </a:lnTo>
                  <a:lnTo>
                    <a:pt x="4989" y="9905"/>
                  </a:lnTo>
                  <a:lnTo>
                    <a:pt x="4989" y="9978"/>
                  </a:lnTo>
                  <a:lnTo>
                    <a:pt x="4916" y="10308"/>
                  </a:lnTo>
                  <a:lnTo>
                    <a:pt x="4916" y="10639"/>
                  </a:lnTo>
                  <a:lnTo>
                    <a:pt x="4953" y="10749"/>
                  </a:lnTo>
                  <a:lnTo>
                    <a:pt x="4989" y="10785"/>
                  </a:lnTo>
                  <a:lnTo>
                    <a:pt x="5063" y="10822"/>
                  </a:lnTo>
                  <a:lnTo>
                    <a:pt x="5173" y="10822"/>
                  </a:lnTo>
                  <a:lnTo>
                    <a:pt x="5246" y="10785"/>
                  </a:lnTo>
                  <a:lnTo>
                    <a:pt x="5283" y="10749"/>
                  </a:lnTo>
                  <a:lnTo>
                    <a:pt x="5283" y="10639"/>
                  </a:lnTo>
                  <a:lnTo>
                    <a:pt x="5283" y="10272"/>
                  </a:lnTo>
                  <a:lnTo>
                    <a:pt x="5356" y="9905"/>
                  </a:lnTo>
                  <a:lnTo>
                    <a:pt x="5356" y="9832"/>
                  </a:lnTo>
                  <a:lnTo>
                    <a:pt x="5320" y="9758"/>
                  </a:lnTo>
                  <a:lnTo>
                    <a:pt x="5283" y="9722"/>
                  </a:lnTo>
                  <a:lnTo>
                    <a:pt x="5210" y="9685"/>
                  </a:lnTo>
                  <a:close/>
                  <a:moveTo>
                    <a:pt x="14600" y="9501"/>
                  </a:moveTo>
                  <a:lnTo>
                    <a:pt x="14563" y="9575"/>
                  </a:lnTo>
                  <a:lnTo>
                    <a:pt x="14490" y="9868"/>
                  </a:lnTo>
                  <a:lnTo>
                    <a:pt x="14417" y="10125"/>
                  </a:lnTo>
                  <a:lnTo>
                    <a:pt x="14380" y="10712"/>
                  </a:lnTo>
                  <a:lnTo>
                    <a:pt x="14417" y="10785"/>
                  </a:lnTo>
                  <a:lnTo>
                    <a:pt x="14453" y="10859"/>
                  </a:lnTo>
                  <a:lnTo>
                    <a:pt x="14527" y="10895"/>
                  </a:lnTo>
                  <a:lnTo>
                    <a:pt x="14600" y="10932"/>
                  </a:lnTo>
                  <a:lnTo>
                    <a:pt x="14673" y="10932"/>
                  </a:lnTo>
                  <a:lnTo>
                    <a:pt x="14747" y="10895"/>
                  </a:lnTo>
                  <a:lnTo>
                    <a:pt x="14783" y="10859"/>
                  </a:lnTo>
                  <a:lnTo>
                    <a:pt x="14820" y="10785"/>
                  </a:lnTo>
                  <a:lnTo>
                    <a:pt x="14820" y="10639"/>
                  </a:lnTo>
                  <a:lnTo>
                    <a:pt x="14820" y="10088"/>
                  </a:lnTo>
                  <a:lnTo>
                    <a:pt x="14820" y="9832"/>
                  </a:lnTo>
                  <a:lnTo>
                    <a:pt x="14747" y="9575"/>
                  </a:lnTo>
                  <a:lnTo>
                    <a:pt x="14710" y="9501"/>
                  </a:lnTo>
                  <a:close/>
                  <a:moveTo>
                    <a:pt x="12729" y="4183"/>
                  </a:moveTo>
                  <a:lnTo>
                    <a:pt x="12986" y="4880"/>
                  </a:lnTo>
                  <a:lnTo>
                    <a:pt x="12766" y="4990"/>
                  </a:lnTo>
                  <a:lnTo>
                    <a:pt x="12509" y="5100"/>
                  </a:lnTo>
                  <a:lnTo>
                    <a:pt x="12032" y="5320"/>
                  </a:lnTo>
                  <a:lnTo>
                    <a:pt x="10969" y="5833"/>
                  </a:lnTo>
                  <a:lnTo>
                    <a:pt x="9978" y="6310"/>
                  </a:lnTo>
                  <a:lnTo>
                    <a:pt x="8988" y="6714"/>
                  </a:lnTo>
                  <a:lnTo>
                    <a:pt x="8071" y="7007"/>
                  </a:lnTo>
                  <a:lnTo>
                    <a:pt x="7117" y="7301"/>
                  </a:lnTo>
                  <a:lnTo>
                    <a:pt x="6677" y="7484"/>
                  </a:lnTo>
                  <a:lnTo>
                    <a:pt x="6237" y="7704"/>
                  </a:lnTo>
                  <a:lnTo>
                    <a:pt x="5796" y="7924"/>
                  </a:lnTo>
                  <a:lnTo>
                    <a:pt x="5430" y="8218"/>
                  </a:lnTo>
                  <a:lnTo>
                    <a:pt x="5393" y="8254"/>
                  </a:lnTo>
                  <a:lnTo>
                    <a:pt x="5393" y="8291"/>
                  </a:lnTo>
                  <a:lnTo>
                    <a:pt x="5430" y="8328"/>
                  </a:lnTo>
                  <a:lnTo>
                    <a:pt x="5466" y="8328"/>
                  </a:lnTo>
                  <a:lnTo>
                    <a:pt x="6420" y="7961"/>
                  </a:lnTo>
                  <a:lnTo>
                    <a:pt x="7337" y="7594"/>
                  </a:lnTo>
                  <a:lnTo>
                    <a:pt x="8364" y="7264"/>
                  </a:lnTo>
                  <a:lnTo>
                    <a:pt x="9391" y="6897"/>
                  </a:lnTo>
                  <a:lnTo>
                    <a:pt x="10345" y="6530"/>
                  </a:lnTo>
                  <a:lnTo>
                    <a:pt x="11262" y="6090"/>
                  </a:lnTo>
                  <a:lnTo>
                    <a:pt x="12326" y="5577"/>
                  </a:lnTo>
                  <a:lnTo>
                    <a:pt x="12729" y="5393"/>
                  </a:lnTo>
                  <a:lnTo>
                    <a:pt x="12913" y="5283"/>
                  </a:lnTo>
                  <a:lnTo>
                    <a:pt x="13133" y="5210"/>
                  </a:lnTo>
                  <a:lnTo>
                    <a:pt x="13169" y="5356"/>
                  </a:lnTo>
                  <a:lnTo>
                    <a:pt x="13426" y="5870"/>
                  </a:lnTo>
                  <a:lnTo>
                    <a:pt x="13390" y="5870"/>
                  </a:lnTo>
                  <a:lnTo>
                    <a:pt x="13353" y="5797"/>
                  </a:lnTo>
                  <a:lnTo>
                    <a:pt x="13280" y="5760"/>
                  </a:lnTo>
                  <a:lnTo>
                    <a:pt x="13206" y="5723"/>
                  </a:lnTo>
                  <a:lnTo>
                    <a:pt x="13133" y="5760"/>
                  </a:lnTo>
                  <a:lnTo>
                    <a:pt x="12216" y="6237"/>
                  </a:lnTo>
                  <a:lnTo>
                    <a:pt x="11299" y="6677"/>
                  </a:lnTo>
                  <a:lnTo>
                    <a:pt x="10345" y="7081"/>
                  </a:lnTo>
                  <a:lnTo>
                    <a:pt x="9428" y="7484"/>
                  </a:lnTo>
                  <a:lnTo>
                    <a:pt x="8474" y="7851"/>
                  </a:lnTo>
                  <a:lnTo>
                    <a:pt x="7520" y="8181"/>
                  </a:lnTo>
                  <a:lnTo>
                    <a:pt x="6640" y="8474"/>
                  </a:lnTo>
                  <a:lnTo>
                    <a:pt x="6163" y="8658"/>
                  </a:lnTo>
                  <a:lnTo>
                    <a:pt x="5980" y="8768"/>
                  </a:lnTo>
                  <a:lnTo>
                    <a:pt x="5760" y="8878"/>
                  </a:lnTo>
                  <a:lnTo>
                    <a:pt x="5760" y="8915"/>
                  </a:lnTo>
                  <a:lnTo>
                    <a:pt x="5760" y="8951"/>
                  </a:lnTo>
                  <a:lnTo>
                    <a:pt x="6273" y="8951"/>
                  </a:lnTo>
                  <a:lnTo>
                    <a:pt x="6713" y="8805"/>
                  </a:lnTo>
                  <a:lnTo>
                    <a:pt x="7631" y="8511"/>
                  </a:lnTo>
                  <a:lnTo>
                    <a:pt x="8621" y="8144"/>
                  </a:lnTo>
                  <a:lnTo>
                    <a:pt x="9611" y="7777"/>
                  </a:lnTo>
                  <a:lnTo>
                    <a:pt x="10528" y="7411"/>
                  </a:lnTo>
                  <a:lnTo>
                    <a:pt x="11409" y="7007"/>
                  </a:lnTo>
                  <a:lnTo>
                    <a:pt x="12289" y="6604"/>
                  </a:lnTo>
                  <a:lnTo>
                    <a:pt x="13133" y="6163"/>
                  </a:lnTo>
                  <a:lnTo>
                    <a:pt x="13206" y="6200"/>
                  </a:lnTo>
                  <a:lnTo>
                    <a:pt x="13316" y="6200"/>
                  </a:lnTo>
                  <a:lnTo>
                    <a:pt x="13390" y="6163"/>
                  </a:lnTo>
                  <a:lnTo>
                    <a:pt x="13463" y="6090"/>
                  </a:lnTo>
                  <a:lnTo>
                    <a:pt x="13500" y="6053"/>
                  </a:lnTo>
                  <a:lnTo>
                    <a:pt x="13866" y="6714"/>
                  </a:lnTo>
                  <a:lnTo>
                    <a:pt x="13646" y="6787"/>
                  </a:lnTo>
                  <a:lnTo>
                    <a:pt x="13463" y="6860"/>
                  </a:lnTo>
                  <a:lnTo>
                    <a:pt x="12913" y="7081"/>
                  </a:lnTo>
                  <a:lnTo>
                    <a:pt x="12399" y="7337"/>
                  </a:lnTo>
                  <a:lnTo>
                    <a:pt x="11225" y="7961"/>
                  </a:lnTo>
                  <a:lnTo>
                    <a:pt x="10675" y="8254"/>
                  </a:lnTo>
                  <a:lnTo>
                    <a:pt x="10052" y="8548"/>
                  </a:lnTo>
                  <a:lnTo>
                    <a:pt x="9428" y="8768"/>
                  </a:lnTo>
                  <a:lnTo>
                    <a:pt x="8804" y="8951"/>
                  </a:lnTo>
                  <a:lnTo>
                    <a:pt x="7520" y="9318"/>
                  </a:lnTo>
                  <a:lnTo>
                    <a:pt x="6200" y="9722"/>
                  </a:lnTo>
                  <a:lnTo>
                    <a:pt x="5796" y="9868"/>
                  </a:lnTo>
                  <a:lnTo>
                    <a:pt x="5650" y="10015"/>
                  </a:lnTo>
                  <a:lnTo>
                    <a:pt x="5576" y="10052"/>
                  </a:lnTo>
                  <a:lnTo>
                    <a:pt x="5576" y="10015"/>
                  </a:lnTo>
                  <a:lnTo>
                    <a:pt x="5540" y="9978"/>
                  </a:lnTo>
                  <a:lnTo>
                    <a:pt x="5540" y="10015"/>
                  </a:lnTo>
                  <a:lnTo>
                    <a:pt x="5503" y="10088"/>
                  </a:lnTo>
                  <a:lnTo>
                    <a:pt x="5503" y="10198"/>
                  </a:lnTo>
                  <a:lnTo>
                    <a:pt x="5540" y="10235"/>
                  </a:lnTo>
                  <a:lnTo>
                    <a:pt x="5576" y="10235"/>
                  </a:lnTo>
                  <a:lnTo>
                    <a:pt x="5796" y="10125"/>
                  </a:lnTo>
                  <a:lnTo>
                    <a:pt x="6017" y="10052"/>
                  </a:lnTo>
                  <a:lnTo>
                    <a:pt x="6530" y="9942"/>
                  </a:lnTo>
                  <a:lnTo>
                    <a:pt x="7704" y="9575"/>
                  </a:lnTo>
                  <a:lnTo>
                    <a:pt x="8878" y="9281"/>
                  </a:lnTo>
                  <a:lnTo>
                    <a:pt x="9465" y="9098"/>
                  </a:lnTo>
                  <a:lnTo>
                    <a:pt x="10015" y="8878"/>
                  </a:lnTo>
                  <a:lnTo>
                    <a:pt x="10528" y="8695"/>
                  </a:lnTo>
                  <a:lnTo>
                    <a:pt x="11005" y="8438"/>
                  </a:lnTo>
                  <a:lnTo>
                    <a:pt x="11959" y="7924"/>
                  </a:lnTo>
                  <a:lnTo>
                    <a:pt x="12473" y="7667"/>
                  </a:lnTo>
                  <a:lnTo>
                    <a:pt x="12986" y="7411"/>
                  </a:lnTo>
                  <a:lnTo>
                    <a:pt x="13573" y="7191"/>
                  </a:lnTo>
                  <a:lnTo>
                    <a:pt x="13756" y="7117"/>
                  </a:lnTo>
                  <a:lnTo>
                    <a:pt x="14013" y="7044"/>
                  </a:lnTo>
                  <a:lnTo>
                    <a:pt x="14050" y="7081"/>
                  </a:lnTo>
                  <a:lnTo>
                    <a:pt x="14160" y="7081"/>
                  </a:lnTo>
                  <a:lnTo>
                    <a:pt x="14197" y="7191"/>
                  </a:lnTo>
                  <a:lnTo>
                    <a:pt x="13830" y="7374"/>
                  </a:lnTo>
                  <a:lnTo>
                    <a:pt x="13500" y="7594"/>
                  </a:lnTo>
                  <a:lnTo>
                    <a:pt x="12436" y="8218"/>
                  </a:lnTo>
                  <a:lnTo>
                    <a:pt x="11335" y="8768"/>
                  </a:lnTo>
                  <a:lnTo>
                    <a:pt x="10198" y="9245"/>
                  </a:lnTo>
                  <a:lnTo>
                    <a:pt x="9061" y="9685"/>
                  </a:lnTo>
                  <a:lnTo>
                    <a:pt x="7887" y="10088"/>
                  </a:lnTo>
                  <a:lnTo>
                    <a:pt x="6750" y="10455"/>
                  </a:lnTo>
                  <a:lnTo>
                    <a:pt x="6200" y="10639"/>
                  </a:lnTo>
                  <a:lnTo>
                    <a:pt x="5906" y="10749"/>
                  </a:lnTo>
                  <a:lnTo>
                    <a:pt x="5650" y="10895"/>
                  </a:lnTo>
                  <a:lnTo>
                    <a:pt x="5613" y="10932"/>
                  </a:lnTo>
                  <a:lnTo>
                    <a:pt x="5613" y="10969"/>
                  </a:lnTo>
                  <a:lnTo>
                    <a:pt x="5613" y="11005"/>
                  </a:lnTo>
                  <a:lnTo>
                    <a:pt x="5686" y="11042"/>
                  </a:lnTo>
                  <a:lnTo>
                    <a:pt x="5943" y="11005"/>
                  </a:lnTo>
                  <a:lnTo>
                    <a:pt x="6200" y="10969"/>
                  </a:lnTo>
                  <a:lnTo>
                    <a:pt x="6713" y="10822"/>
                  </a:lnTo>
                  <a:lnTo>
                    <a:pt x="7337" y="10602"/>
                  </a:lnTo>
                  <a:lnTo>
                    <a:pt x="7961" y="10419"/>
                  </a:lnTo>
                  <a:lnTo>
                    <a:pt x="9208" y="10015"/>
                  </a:lnTo>
                  <a:lnTo>
                    <a:pt x="10418" y="9538"/>
                  </a:lnTo>
                  <a:lnTo>
                    <a:pt x="11445" y="9061"/>
                  </a:lnTo>
                  <a:lnTo>
                    <a:pt x="12473" y="8584"/>
                  </a:lnTo>
                  <a:lnTo>
                    <a:pt x="13573" y="7961"/>
                  </a:lnTo>
                  <a:lnTo>
                    <a:pt x="14013" y="7741"/>
                  </a:lnTo>
                  <a:lnTo>
                    <a:pt x="14233" y="7594"/>
                  </a:lnTo>
                  <a:lnTo>
                    <a:pt x="14417" y="7447"/>
                  </a:lnTo>
                  <a:lnTo>
                    <a:pt x="14527" y="7594"/>
                  </a:lnTo>
                  <a:lnTo>
                    <a:pt x="14527" y="7631"/>
                  </a:lnTo>
                  <a:lnTo>
                    <a:pt x="14417" y="7961"/>
                  </a:lnTo>
                  <a:lnTo>
                    <a:pt x="14417" y="8328"/>
                  </a:lnTo>
                  <a:lnTo>
                    <a:pt x="14343" y="8254"/>
                  </a:lnTo>
                  <a:lnTo>
                    <a:pt x="14233" y="8254"/>
                  </a:lnTo>
                  <a:lnTo>
                    <a:pt x="13830" y="8438"/>
                  </a:lnTo>
                  <a:lnTo>
                    <a:pt x="13426" y="8658"/>
                  </a:lnTo>
                  <a:lnTo>
                    <a:pt x="12693" y="9135"/>
                  </a:lnTo>
                  <a:lnTo>
                    <a:pt x="12252" y="9428"/>
                  </a:lnTo>
                  <a:lnTo>
                    <a:pt x="11776" y="9685"/>
                  </a:lnTo>
                  <a:lnTo>
                    <a:pt x="11299" y="9942"/>
                  </a:lnTo>
                  <a:lnTo>
                    <a:pt x="10822" y="10125"/>
                  </a:lnTo>
                  <a:lnTo>
                    <a:pt x="8658" y="10822"/>
                  </a:lnTo>
                  <a:lnTo>
                    <a:pt x="7741" y="11115"/>
                  </a:lnTo>
                  <a:lnTo>
                    <a:pt x="7300" y="11262"/>
                  </a:lnTo>
                  <a:lnTo>
                    <a:pt x="6860" y="11446"/>
                  </a:lnTo>
                  <a:lnTo>
                    <a:pt x="5283" y="11409"/>
                  </a:lnTo>
                  <a:lnTo>
                    <a:pt x="5246" y="11189"/>
                  </a:lnTo>
                  <a:lnTo>
                    <a:pt x="5173" y="11115"/>
                  </a:lnTo>
                  <a:lnTo>
                    <a:pt x="5026" y="11115"/>
                  </a:lnTo>
                  <a:lnTo>
                    <a:pt x="4989" y="11189"/>
                  </a:lnTo>
                  <a:lnTo>
                    <a:pt x="4953" y="11409"/>
                  </a:lnTo>
                  <a:lnTo>
                    <a:pt x="4182" y="11336"/>
                  </a:lnTo>
                  <a:lnTo>
                    <a:pt x="3816" y="11336"/>
                  </a:lnTo>
                  <a:lnTo>
                    <a:pt x="3412" y="11372"/>
                  </a:lnTo>
                  <a:lnTo>
                    <a:pt x="3119" y="11409"/>
                  </a:lnTo>
                  <a:lnTo>
                    <a:pt x="2862" y="11556"/>
                  </a:lnTo>
                  <a:lnTo>
                    <a:pt x="2825" y="11005"/>
                  </a:lnTo>
                  <a:lnTo>
                    <a:pt x="2715" y="9428"/>
                  </a:lnTo>
                  <a:lnTo>
                    <a:pt x="2715" y="9171"/>
                  </a:lnTo>
                  <a:lnTo>
                    <a:pt x="2972" y="9171"/>
                  </a:lnTo>
                  <a:lnTo>
                    <a:pt x="3265" y="9135"/>
                  </a:lnTo>
                  <a:lnTo>
                    <a:pt x="3522" y="9061"/>
                  </a:lnTo>
                  <a:lnTo>
                    <a:pt x="3779" y="8988"/>
                  </a:lnTo>
                  <a:lnTo>
                    <a:pt x="4036" y="8841"/>
                  </a:lnTo>
                  <a:lnTo>
                    <a:pt x="4293" y="8695"/>
                  </a:lnTo>
                  <a:lnTo>
                    <a:pt x="4733" y="8401"/>
                  </a:lnTo>
                  <a:lnTo>
                    <a:pt x="5063" y="8108"/>
                  </a:lnTo>
                  <a:lnTo>
                    <a:pt x="5356" y="7777"/>
                  </a:lnTo>
                  <a:lnTo>
                    <a:pt x="5613" y="7447"/>
                  </a:lnTo>
                  <a:lnTo>
                    <a:pt x="5870" y="7117"/>
                  </a:lnTo>
                  <a:lnTo>
                    <a:pt x="6273" y="7007"/>
                  </a:lnTo>
                  <a:lnTo>
                    <a:pt x="6640" y="6824"/>
                  </a:lnTo>
                  <a:lnTo>
                    <a:pt x="7410" y="6420"/>
                  </a:lnTo>
                  <a:lnTo>
                    <a:pt x="8401" y="5980"/>
                  </a:lnTo>
                  <a:lnTo>
                    <a:pt x="9355" y="5577"/>
                  </a:lnTo>
                  <a:lnTo>
                    <a:pt x="10308" y="5246"/>
                  </a:lnTo>
                  <a:lnTo>
                    <a:pt x="11262" y="4880"/>
                  </a:lnTo>
                  <a:lnTo>
                    <a:pt x="12032" y="4623"/>
                  </a:lnTo>
                  <a:lnTo>
                    <a:pt x="12436" y="4403"/>
                  </a:lnTo>
                  <a:lnTo>
                    <a:pt x="12619" y="4219"/>
                  </a:lnTo>
                  <a:lnTo>
                    <a:pt x="12729" y="4183"/>
                  </a:lnTo>
                  <a:close/>
                  <a:moveTo>
                    <a:pt x="2385" y="1"/>
                  </a:moveTo>
                  <a:lnTo>
                    <a:pt x="2238" y="38"/>
                  </a:lnTo>
                  <a:lnTo>
                    <a:pt x="2202" y="74"/>
                  </a:lnTo>
                  <a:lnTo>
                    <a:pt x="2165" y="111"/>
                  </a:lnTo>
                  <a:lnTo>
                    <a:pt x="2055" y="368"/>
                  </a:lnTo>
                  <a:lnTo>
                    <a:pt x="1982" y="515"/>
                  </a:lnTo>
                  <a:lnTo>
                    <a:pt x="1578" y="1432"/>
                  </a:lnTo>
                  <a:lnTo>
                    <a:pt x="1541" y="1542"/>
                  </a:lnTo>
                  <a:lnTo>
                    <a:pt x="1578" y="1615"/>
                  </a:lnTo>
                  <a:lnTo>
                    <a:pt x="1615" y="1688"/>
                  </a:lnTo>
                  <a:lnTo>
                    <a:pt x="1688" y="1762"/>
                  </a:lnTo>
                  <a:lnTo>
                    <a:pt x="1761" y="1798"/>
                  </a:lnTo>
                  <a:lnTo>
                    <a:pt x="1835" y="1798"/>
                  </a:lnTo>
                  <a:lnTo>
                    <a:pt x="1908" y="1762"/>
                  </a:lnTo>
                  <a:lnTo>
                    <a:pt x="1982" y="1652"/>
                  </a:lnTo>
                  <a:lnTo>
                    <a:pt x="2128" y="1358"/>
                  </a:lnTo>
                  <a:lnTo>
                    <a:pt x="2092" y="2165"/>
                  </a:lnTo>
                  <a:lnTo>
                    <a:pt x="2092" y="2972"/>
                  </a:lnTo>
                  <a:lnTo>
                    <a:pt x="2055" y="4073"/>
                  </a:lnTo>
                  <a:lnTo>
                    <a:pt x="1982" y="4109"/>
                  </a:lnTo>
                  <a:lnTo>
                    <a:pt x="1835" y="4073"/>
                  </a:lnTo>
                  <a:lnTo>
                    <a:pt x="1725" y="3999"/>
                  </a:lnTo>
                  <a:lnTo>
                    <a:pt x="1615" y="3999"/>
                  </a:lnTo>
                  <a:lnTo>
                    <a:pt x="1541" y="4036"/>
                  </a:lnTo>
                  <a:lnTo>
                    <a:pt x="1505" y="4109"/>
                  </a:lnTo>
                  <a:lnTo>
                    <a:pt x="1541" y="4219"/>
                  </a:lnTo>
                  <a:lnTo>
                    <a:pt x="1651" y="4293"/>
                  </a:lnTo>
                  <a:lnTo>
                    <a:pt x="1761" y="4366"/>
                  </a:lnTo>
                  <a:lnTo>
                    <a:pt x="1908" y="4403"/>
                  </a:lnTo>
                  <a:lnTo>
                    <a:pt x="2055" y="4439"/>
                  </a:lnTo>
                  <a:lnTo>
                    <a:pt x="2055" y="5540"/>
                  </a:lnTo>
                  <a:lnTo>
                    <a:pt x="1908" y="5577"/>
                  </a:lnTo>
                  <a:lnTo>
                    <a:pt x="1651" y="5613"/>
                  </a:lnTo>
                  <a:lnTo>
                    <a:pt x="1615" y="5687"/>
                  </a:lnTo>
                  <a:lnTo>
                    <a:pt x="1541" y="5723"/>
                  </a:lnTo>
                  <a:lnTo>
                    <a:pt x="1541" y="5760"/>
                  </a:lnTo>
                  <a:lnTo>
                    <a:pt x="1505" y="5797"/>
                  </a:lnTo>
                  <a:lnTo>
                    <a:pt x="1541" y="5833"/>
                  </a:lnTo>
                  <a:lnTo>
                    <a:pt x="1578" y="5833"/>
                  </a:lnTo>
                  <a:lnTo>
                    <a:pt x="1651" y="5907"/>
                  </a:lnTo>
                  <a:lnTo>
                    <a:pt x="2055" y="5907"/>
                  </a:lnTo>
                  <a:lnTo>
                    <a:pt x="2092" y="6200"/>
                  </a:lnTo>
                  <a:lnTo>
                    <a:pt x="2092" y="7154"/>
                  </a:lnTo>
                  <a:lnTo>
                    <a:pt x="1835" y="7227"/>
                  </a:lnTo>
                  <a:lnTo>
                    <a:pt x="1541" y="7374"/>
                  </a:lnTo>
                  <a:lnTo>
                    <a:pt x="1505" y="7411"/>
                  </a:lnTo>
                  <a:lnTo>
                    <a:pt x="1505" y="7447"/>
                  </a:lnTo>
                  <a:lnTo>
                    <a:pt x="1541" y="7484"/>
                  </a:lnTo>
                  <a:lnTo>
                    <a:pt x="1578" y="7521"/>
                  </a:lnTo>
                  <a:lnTo>
                    <a:pt x="2092" y="7521"/>
                  </a:lnTo>
                  <a:lnTo>
                    <a:pt x="2165" y="8951"/>
                  </a:lnTo>
                  <a:lnTo>
                    <a:pt x="2165" y="8988"/>
                  </a:lnTo>
                  <a:lnTo>
                    <a:pt x="1982" y="8951"/>
                  </a:lnTo>
                  <a:lnTo>
                    <a:pt x="1578" y="8951"/>
                  </a:lnTo>
                  <a:lnTo>
                    <a:pt x="1505" y="8988"/>
                  </a:lnTo>
                  <a:lnTo>
                    <a:pt x="1468" y="9061"/>
                  </a:lnTo>
                  <a:lnTo>
                    <a:pt x="1468" y="9135"/>
                  </a:lnTo>
                  <a:lnTo>
                    <a:pt x="1541" y="9208"/>
                  </a:lnTo>
                  <a:lnTo>
                    <a:pt x="1688" y="9245"/>
                  </a:lnTo>
                  <a:lnTo>
                    <a:pt x="1835" y="9318"/>
                  </a:lnTo>
                  <a:lnTo>
                    <a:pt x="2202" y="9391"/>
                  </a:lnTo>
                  <a:lnTo>
                    <a:pt x="2238" y="10419"/>
                  </a:lnTo>
                  <a:lnTo>
                    <a:pt x="2018" y="10419"/>
                  </a:lnTo>
                  <a:lnTo>
                    <a:pt x="1798" y="10455"/>
                  </a:lnTo>
                  <a:lnTo>
                    <a:pt x="1725" y="10529"/>
                  </a:lnTo>
                  <a:lnTo>
                    <a:pt x="1651" y="10602"/>
                  </a:lnTo>
                  <a:lnTo>
                    <a:pt x="1578" y="10675"/>
                  </a:lnTo>
                  <a:lnTo>
                    <a:pt x="1615" y="10749"/>
                  </a:lnTo>
                  <a:lnTo>
                    <a:pt x="1688" y="10822"/>
                  </a:lnTo>
                  <a:lnTo>
                    <a:pt x="2128" y="10822"/>
                  </a:lnTo>
                  <a:lnTo>
                    <a:pt x="2275" y="10859"/>
                  </a:lnTo>
                  <a:lnTo>
                    <a:pt x="2275" y="10895"/>
                  </a:lnTo>
                  <a:lnTo>
                    <a:pt x="2312" y="11702"/>
                  </a:lnTo>
                  <a:lnTo>
                    <a:pt x="2348" y="11959"/>
                  </a:lnTo>
                  <a:lnTo>
                    <a:pt x="2385" y="12106"/>
                  </a:lnTo>
                  <a:lnTo>
                    <a:pt x="2495" y="12216"/>
                  </a:lnTo>
                  <a:lnTo>
                    <a:pt x="2568" y="12253"/>
                  </a:lnTo>
                  <a:lnTo>
                    <a:pt x="2679" y="12253"/>
                  </a:lnTo>
                  <a:lnTo>
                    <a:pt x="2752" y="12216"/>
                  </a:lnTo>
                  <a:lnTo>
                    <a:pt x="2789" y="12143"/>
                  </a:lnTo>
                  <a:lnTo>
                    <a:pt x="2825" y="12106"/>
                  </a:lnTo>
                  <a:lnTo>
                    <a:pt x="3009" y="11959"/>
                  </a:lnTo>
                  <a:lnTo>
                    <a:pt x="3265" y="11886"/>
                  </a:lnTo>
                  <a:lnTo>
                    <a:pt x="3486" y="11849"/>
                  </a:lnTo>
                  <a:lnTo>
                    <a:pt x="3742" y="11849"/>
                  </a:lnTo>
                  <a:lnTo>
                    <a:pt x="3742" y="12033"/>
                  </a:lnTo>
                  <a:lnTo>
                    <a:pt x="3742" y="12216"/>
                  </a:lnTo>
                  <a:lnTo>
                    <a:pt x="3816" y="12363"/>
                  </a:lnTo>
                  <a:lnTo>
                    <a:pt x="3889" y="12509"/>
                  </a:lnTo>
                  <a:lnTo>
                    <a:pt x="3962" y="12583"/>
                  </a:lnTo>
                  <a:lnTo>
                    <a:pt x="4036" y="12546"/>
                  </a:lnTo>
                  <a:lnTo>
                    <a:pt x="4109" y="12509"/>
                  </a:lnTo>
                  <a:lnTo>
                    <a:pt x="4146" y="12436"/>
                  </a:lnTo>
                  <a:lnTo>
                    <a:pt x="4072" y="12216"/>
                  </a:lnTo>
                  <a:lnTo>
                    <a:pt x="4036" y="12069"/>
                  </a:lnTo>
                  <a:lnTo>
                    <a:pt x="4036" y="11886"/>
                  </a:lnTo>
                  <a:lnTo>
                    <a:pt x="5063" y="11922"/>
                  </a:lnTo>
                  <a:lnTo>
                    <a:pt x="5063" y="12143"/>
                  </a:lnTo>
                  <a:lnTo>
                    <a:pt x="5100" y="12619"/>
                  </a:lnTo>
                  <a:lnTo>
                    <a:pt x="5136" y="12693"/>
                  </a:lnTo>
                  <a:lnTo>
                    <a:pt x="5173" y="12766"/>
                  </a:lnTo>
                  <a:lnTo>
                    <a:pt x="5320" y="12766"/>
                  </a:lnTo>
                  <a:lnTo>
                    <a:pt x="5466" y="12729"/>
                  </a:lnTo>
                  <a:lnTo>
                    <a:pt x="5503" y="12619"/>
                  </a:lnTo>
                  <a:lnTo>
                    <a:pt x="5540" y="12473"/>
                  </a:lnTo>
                  <a:lnTo>
                    <a:pt x="5466" y="12363"/>
                  </a:lnTo>
                  <a:lnTo>
                    <a:pt x="5393" y="12326"/>
                  </a:lnTo>
                  <a:lnTo>
                    <a:pt x="5356" y="12106"/>
                  </a:lnTo>
                  <a:lnTo>
                    <a:pt x="5283" y="11922"/>
                  </a:lnTo>
                  <a:lnTo>
                    <a:pt x="5906" y="11959"/>
                  </a:lnTo>
                  <a:lnTo>
                    <a:pt x="6493" y="11959"/>
                  </a:lnTo>
                  <a:lnTo>
                    <a:pt x="6493" y="11996"/>
                  </a:lnTo>
                  <a:lnTo>
                    <a:pt x="6457" y="12179"/>
                  </a:lnTo>
                  <a:lnTo>
                    <a:pt x="6420" y="12399"/>
                  </a:lnTo>
                  <a:lnTo>
                    <a:pt x="6457" y="12583"/>
                  </a:lnTo>
                  <a:lnTo>
                    <a:pt x="6567" y="12766"/>
                  </a:lnTo>
                  <a:lnTo>
                    <a:pt x="6603" y="12840"/>
                  </a:lnTo>
                  <a:lnTo>
                    <a:pt x="6677" y="12876"/>
                  </a:lnTo>
                  <a:lnTo>
                    <a:pt x="6750" y="12876"/>
                  </a:lnTo>
                  <a:lnTo>
                    <a:pt x="6824" y="12840"/>
                  </a:lnTo>
                  <a:lnTo>
                    <a:pt x="6897" y="12766"/>
                  </a:lnTo>
                  <a:lnTo>
                    <a:pt x="6897" y="12729"/>
                  </a:lnTo>
                  <a:lnTo>
                    <a:pt x="6897" y="12656"/>
                  </a:lnTo>
                  <a:lnTo>
                    <a:pt x="6824" y="12619"/>
                  </a:lnTo>
                  <a:lnTo>
                    <a:pt x="6787" y="12583"/>
                  </a:lnTo>
                  <a:lnTo>
                    <a:pt x="6713" y="12399"/>
                  </a:lnTo>
                  <a:lnTo>
                    <a:pt x="6677" y="12216"/>
                  </a:lnTo>
                  <a:lnTo>
                    <a:pt x="6640" y="11996"/>
                  </a:lnTo>
                  <a:lnTo>
                    <a:pt x="6640" y="11959"/>
                  </a:lnTo>
                  <a:lnTo>
                    <a:pt x="7924" y="11996"/>
                  </a:lnTo>
                  <a:lnTo>
                    <a:pt x="7851" y="12033"/>
                  </a:lnTo>
                  <a:lnTo>
                    <a:pt x="7814" y="12106"/>
                  </a:lnTo>
                  <a:lnTo>
                    <a:pt x="7777" y="12253"/>
                  </a:lnTo>
                  <a:lnTo>
                    <a:pt x="7777" y="12399"/>
                  </a:lnTo>
                  <a:lnTo>
                    <a:pt x="7777" y="12509"/>
                  </a:lnTo>
                  <a:lnTo>
                    <a:pt x="7814" y="12619"/>
                  </a:lnTo>
                  <a:lnTo>
                    <a:pt x="7887" y="12729"/>
                  </a:lnTo>
                  <a:lnTo>
                    <a:pt x="7961" y="12766"/>
                  </a:lnTo>
                  <a:lnTo>
                    <a:pt x="8034" y="12729"/>
                  </a:lnTo>
                  <a:lnTo>
                    <a:pt x="8107" y="12693"/>
                  </a:lnTo>
                  <a:lnTo>
                    <a:pt x="8144" y="12619"/>
                  </a:lnTo>
                  <a:lnTo>
                    <a:pt x="8107" y="12473"/>
                  </a:lnTo>
                  <a:lnTo>
                    <a:pt x="8071" y="12289"/>
                  </a:lnTo>
                  <a:lnTo>
                    <a:pt x="8071" y="12179"/>
                  </a:lnTo>
                  <a:lnTo>
                    <a:pt x="8034" y="12106"/>
                  </a:lnTo>
                  <a:lnTo>
                    <a:pt x="8034" y="12033"/>
                  </a:lnTo>
                  <a:lnTo>
                    <a:pt x="8034" y="11996"/>
                  </a:lnTo>
                  <a:lnTo>
                    <a:pt x="9391" y="11996"/>
                  </a:lnTo>
                  <a:lnTo>
                    <a:pt x="9318" y="12216"/>
                  </a:lnTo>
                  <a:lnTo>
                    <a:pt x="9318" y="12473"/>
                  </a:lnTo>
                  <a:lnTo>
                    <a:pt x="9355" y="12546"/>
                  </a:lnTo>
                  <a:lnTo>
                    <a:pt x="9428" y="12583"/>
                  </a:lnTo>
                  <a:lnTo>
                    <a:pt x="9611" y="12583"/>
                  </a:lnTo>
                  <a:lnTo>
                    <a:pt x="9685" y="12546"/>
                  </a:lnTo>
                  <a:lnTo>
                    <a:pt x="9721" y="12473"/>
                  </a:lnTo>
                  <a:lnTo>
                    <a:pt x="9721" y="12436"/>
                  </a:lnTo>
                  <a:lnTo>
                    <a:pt x="9721" y="12363"/>
                  </a:lnTo>
                  <a:lnTo>
                    <a:pt x="9611" y="12326"/>
                  </a:lnTo>
                  <a:lnTo>
                    <a:pt x="9611" y="11996"/>
                  </a:lnTo>
                  <a:lnTo>
                    <a:pt x="10638" y="11996"/>
                  </a:lnTo>
                  <a:lnTo>
                    <a:pt x="10675" y="12253"/>
                  </a:lnTo>
                  <a:lnTo>
                    <a:pt x="10748" y="12509"/>
                  </a:lnTo>
                  <a:lnTo>
                    <a:pt x="10822" y="12583"/>
                  </a:lnTo>
                  <a:lnTo>
                    <a:pt x="10969" y="12583"/>
                  </a:lnTo>
                  <a:lnTo>
                    <a:pt x="11005" y="12509"/>
                  </a:lnTo>
                  <a:lnTo>
                    <a:pt x="11042" y="12399"/>
                  </a:lnTo>
                  <a:lnTo>
                    <a:pt x="10969" y="12179"/>
                  </a:lnTo>
                  <a:lnTo>
                    <a:pt x="10895" y="11996"/>
                  </a:lnTo>
                  <a:lnTo>
                    <a:pt x="12106" y="11996"/>
                  </a:lnTo>
                  <a:lnTo>
                    <a:pt x="12069" y="12069"/>
                  </a:lnTo>
                  <a:lnTo>
                    <a:pt x="12032" y="12143"/>
                  </a:lnTo>
                  <a:lnTo>
                    <a:pt x="11996" y="12363"/>
                  </a:lnTo>
                  <a:lnTo>
                    <a:pt x="12032" y="12473"/>
                  </a:lnTo>
                  <a:lnTo>
                    <a:pt x="12069" y="12619"/>
                  </a:lnTo>
                  <a:lnTo>
                    <a:pt x="12142" y="12729"/>
                  </a:lnTo>
                  <a:lnTo>
                    <a:pt x="12216" y="12803"/>
                  </a:lnTo>
                  <a:lnTo>
                    <a:pt x="12289" y="12840"/>
                  </a:lnTo>
                  <a:lnTo>
                    <a:pt x="12362" y="12803"/>
                  </a:lnTo>
                  <a:lnTo>
                    <a:pt x="12399" y="12766"/>
                  </a:lnTo>
                  <a:lnTo>
                    <a:pt x="12399" y="12693"/>
                  </a:lnTo>
                  <a:lnTo>
                    <a:pt x="12362" y="12546"/>
                  </a:lnTo>
                  <a:lnTo>
                    <a:pt x="12289" y="12363"/>
                  </a:lnTo>
                  <a:lnTo>
                    <a:pt x="12252" y="12179"/>
                  </a:lnTo>
                  <a:lnTo>
                    <a:pt x="12252" y="11959"/>
                  </a:lnTo>
                  <a:lnTo>
                    <a:pt x="13353" y="11959"/>
                  </a:lnTo>
                  <a:lnTo>
                    <a:pt x="13280" y="12106"/>
                  </a:lnTo>
                  <a:lnTo>
                    <a:pt x="13243" y="12253"/>
                  </a:lnTo>
                  <a:lnTo>
                    <a:pt x="13243" y="12436"/>
                  </a:lnTo>
                  <a:lnTo>
                    <a:pt x="13316" y="12583"/>
                  </a:lnTo>
                  <a:lnTo>
                    <a:pt x="13353" y="12619"/>
                  </a:lnTo>
                  <a:lnTo>
                    <a:pt x="13426" y="12656"/>
                  </a:lnTo>
                  <a:lnTo>
                    <a:pt x="13500" y="12656"/>
                  </a:lnTo>
                  <a:lnTo>
                    <a:pt x="13573" y="12583"/>
                  </a:lnTo>
                  <a:lnTo>
                    <a:pt x="13610" y="12436"/>
                  </a:lnTo>
                  <a:lnTo>
                    <a:pt x="13536" y="12216"/>
                  </a:lnTo>
                  <a:lnTo>
                    <a:pt x="13536" y="12069"/>
                  </a:lnTo>
                  <a:lnTo>
                    <a:pt x="13573" y="11922"/>
                  </a:lnTo>
                  <a:lnTo>
                    <a:pt x="14563" y="11886"/>
                  </a:lnTo>
                  <a:lnTo>
                    <a:pt x="14563" y="11886"/>
                  </a:lnTo>
                  <a:lnTo>
                    <a:pt x="14527" y="12363"/>
                  </a:lnTo>
                  <a:lnTo>
                    <a:pt x="14563" y="12436"/>
                  </a:lnTo>
                  <a:lnTo>
                    <a:pt x="14637" y="12509"/>
                  </a:lnTo>
                  <a:lnTo>
                    <a:pt x="14747" y="12509"/>
                  </a:lnTo>
                  <a:lnTo>
                    <a:pt x="14820" y="12473"/>
                  </a:lnTo>
                  <a:lnTo>
                    <a:pt x="14893" y="12399"/>
                  </a:lnTo>
                  <a:lnTo>
                    <a:pt x="14967" y="12289"/>
                  </a:lnTo>
                  <a:lnTo>
                    <a:pt x="14967" y="12179"/>
                  </a:lnTo>
                  <a:lnTo>
                    <a:pt x="14967" y="12069"/>
                  </a:lnTo>
                  <a:lnTo>
                    <a:pt x="14930" y="11996"/>
                  </a:lnTo>
                  <a:lnTo>
                    <a:pt x="14857" y="11959"/>
                  </a:lnTo>
                  <a:lnTo>
                    <a:pt x="14857" y="11886"/>
                  </a:lnTo>
                  <a:lnTo>
                    <a:pt x="16618" y="11776"/>
                  </a:lnTo>
                  <a:lnTo>
                    <a:pt x="16654" y="11812"/>
                  </a:lnTo>
                  <a:lnTo>
                    <a:pt x="16544" y="11996"/>
                  </a:lnTo>
                  <a:lnTo>
                    <a:pt x="16361" y="12179"/>
                  </a:lnTo>
                  <a:lnTo>
                    <a:pt x="16287" y="12289"/>
                  </a:lnTo>
                  <a:lnTo>
                    <a:pt x="16251" y="12363"/>
                  </a:lnTo>
                  <a:lnTo>
                    <a:pt x="16287" y="12436"/>
                  </a:lnTo>
                  <a:lnTo>
                    <a:pt x="16324" y="12509"/>
                  </a:lnTo>
                  <a:lnTo>
                    <a:pt x="16397" y="12546"/>
                  </a:lnTo>
                  <a:lnTo>
                    <a:pt x="16471" y="12583"/>
                  </a:lnTo>
                  <a:lnTo>
                    <a:pt x="16544" y="12583"/>
                  </a:lnTo>
                  <a:lnTo>
                    <a:pt x="16581" y="12546"/>
                  </a:lnTo>
                  <a:lnTo>
                    <a:pt x="16728" y="12473"/>
                  </a:lnTo>
                  <a:lnTo>
                    <a:pt x="16801" y="12363"/>
                  </a:lnTo>
                  <a:lnTo>
                    <a:pt x="16984" y="12106"/>
                  </a:lnTo>
                  <a:lnTo>
                    <a:pt x="17461" y="11482"/>
                  </a:lnTo>
                  <a:lnTo>
                    <a:pt x="17461" y="11409"/>
                  </a:lnTo>
                  <a:lnTo>
                    <a:pt x="17461" y="11336"/>
                  </a:lnTo>
                  <a:lnTo>
                    <a:pt x="17461" y="11262"/>
                  </a:lnTo>
                  <a:lnTo>
                    <a:pt x="17425" y="11189"/>
                  </a:lnTo>
                  <a:lnTo>
                    <a:pt x="17058" y="10895"/>
                  </a:lnTo>
                  <a:lnTo>
                    <a:pt x="16728" y="10639"/>
                  </a:lnTo>
                  <a:lnTo>
                    <a:pt x="16654" y="10602"/>
                  </a:lnTo>
                  <a:lnTo>
                    <a:pt x="16581" y="10602"/>
                  </a:lnTo>
                  <a:lnTo>
                    <a:pt x="16544" y="10639"/>
                  </a:lnTo>
                  <a:lnTo>
                    <a:pt x="16471" y="10675"/>
                  </a:lnTo>
                  <a:lnTo>
                    <a:pt x="16434" y="10785"/>
                  </a:lnTo>
                  <a:lnTo>
                    <a:pt x="16434" y="10859"/>
                  </a:lnTo>
                  <a:lnTo>
                    <a:pt x="16471" y="10932"/>
                  </a:lnTo>
                  <a:lnTo>
                    <a:pt x="16801" y="11226"/>
                  </a:lnTo>
                  <a:lnTo>
                    <a:pt x="13940" y="11372"/>
                  </a:lnTo>
                  <a:lnTo>
                    <a:pt x="14050" y="11336"/>
                  </a:lnTo>
                  <a:lnTo>
                    <a:pt x="14270" y="11189"/>
                  </a:lnTo>
                  <a:lnTo>
                    <a:pt x="14343" y="11115"/>
                  </a:lnTo>
                  <a:lnTo>
                    <a:pt x="14417" y="11005"/>
                  </a:lnTo>
                  <a:lnTo>
                    <a:pt x="14417" y="10932"/>
                  </a:lnTo>
                  <a:lnTo>
                    <a:pt x="14380" y="10895"/>
                  </a:lnTo>
                  <a:lnTo>
                    <a:pt x="14233" y="10895"/>
                  </a:lnTo>
                  <a:lnTo>
                    <a:pt x="14123" y="10932"/>
                  </a:lnTo>
                  <a:lnTo>
                    <a:pt x="13903" y="11079"/>
                  </a:lnTo>
                  <a:lnTo>
                    <a:pt x="13720" y="11226"/>
                  </a:lnTo>
                  <a:lnTo>
                    <a:pt x="13573" y="11409"/>
                  </a:lnTo>
                  <a:lnTo>
                    <a:pt x="12289" y="11446"/>
                  </a:lnTo>
                  <a:lnTo>
                    <a:pt x="12546" y="11336"/>
                  </a:lnTo>
                  <a:lnTo>
                    <a:pt x="12839" y="11226"/>
                  </a:lnTo>
                  <a:lnTo>
                    <a:pt x="13169" y="11079"/>
                  </a:lnTo>
                  <a:lnTo>
                    <a:pt x="13500" y="10895"/>
                  </a:lnTo>
                  <a:lnTo>
                    <a:pt x="13793" y="10675"/>
                  </a:lnTo>
                  <a:lnTo>
                    <a:pt x="14050" y="10419"/>
                  </a:lnTo>
                  <a:lnTo>
                    <a:pt x="14087" y="10308"/>
                  </a:lnTo>
                  <a:lnTo>
                    <a:pt x="14050" y="10235"/>
                  </a:lnTo>
                  <a:lnTo>
                    <a:pt x="13976" y="10198"/>
                  </a:lnTo>
                  <a:lnTo>
                    <a:pt x="13903" y="10235"/>
                  </a:lnTo>
                  <a:lnTo>
                    <a:pt x="13646" y="10382"/>
                  </a:lnTo>
                  <a:lnTo>
                    <a:pt x="13390" y="10565"/>
                  </a:lnTo>
                  <a:lnTo>
                    <a:pt x="13133" y="10749"/>
                  </a:lnTo>
                  <a:lnTo>
                    <a:pt x="12876" y="10895"/>
                  </a:lnTo>
                  <a:lnTo>
                    <a:pt x="12583" y="11042"/>
                  </a:lnTo>
                  <a:lnTo>
                    <a:pt x="12289" y="11152"/>
                  </a:lnTo>
                  <a:lnTo>
                    <a:pt x="11996" y="11299"/>
                  </a:lnTo>
                  <a:lnTo>
                    <a:pt x="11702" y="11446"/>
                  </a:lnTo>
                  <a:lnTo>
                    <a:pt x="10162" y="11482"/>
                  </a:lnTo>
                  <a:lnTo>
                    <a:pt x="10602" y="11299"/>
                  </a:lnTo>
                  <a:lnTo>
                    <a:pt x="12216" y="10639"/>
                  </a:lnTo>
                  <a:lnTo>
                    <a:pt x="12766" y="10455"/>
                  </a:lnTo>
                  <a:lnTo>
                    <a:pt x="13316" y="10162"/>
                  </a:lnTo>
                  <a:lnTo>
                    <a:pt x="13573" y="10015"/>
                  </a:lnTo>
                  <a:lnTo>
                    <a:pt x="13793" y="9832"/>
                  </a:lnTo>
                  <a:lnTo>
                    <a:pt x="13976" y="9612"/>
                  </a:lnTo>
                  <a:lnTo>
                    <a:pt x="14087" y="9355"/>
                  </a:lnTo>
                  <a:lnTo>
                    <a:pt x="14087" y="9245"/>
                  </a:lnTo>
                  <a:lnTo>
                    <a:pt x="14050" y="9208"/>
                  </a:lnTo>
                  <a:lnTo>
                    <a:pt x="13940" y="9171"/>
                  </a:lnTo>
                  <a:lnTo>
                    <a:pt x="13866" y="9208"/>
                  </a:lnTo>
                  <a:lnTo>
                    <a:pt x="13463" y="9612"/>
                  </a:lnTo>
                  <a:lnTo>
                    <a:pt x="13243" y="9795"/>
                  </a:lnTo>
                  <a:lnTo>
                    <a:pt x="12986" y="9978"/>
                  </a:lnTo>
                  <a:lnTo>
                    <a:pt x="12693" y="10125"/>
                  </a:lnTo>
                  <a:lnTo>
                    <a:pt x="12399" y="10235"/>
                  </a:lnTo>
                  <a:lnTo>
                    <a:pt x="11776" y="10492"/>
                  </a:lnTo>
                  <a:lnTo>
                    <a:pt x="10418" y="11042"/>
                  </a:lnTo>
                  <a:lnTo>
                    <a:pt x="9905" y="11262"/>
                  </a:lnTo>
                  <a:lnTo>
                    <a:pt x="9428" y="11482"/>
                  </a:lnTo>
                  <a:lnTo>
                    <a:pt x="7667" y="11482"/>
                  </a:lnTo>
                  <a:lnTo>
                    <a:pt x="8621" y="11152"/>
                  </a:lnTo>
                  <a:lnTo>
                    <a:pt x="10895" y="10419"/>
                  </a:lnTo>
                  <a:lnTo>
                    <a:pt x="11335" y="10235"/>
                  </a:lnTo>
                  <a:lnTo>
                    <a:pt x="11776" y="10052"/>
                  </a:lnTo>
                  <a:lnTo>
                    <a:pt x="12179" y="9832"/>
                  </a:lnTo>
                  <a:lnTo>
                    <a:pt x="12583" y="9575"/>
                  </a:lnTo>
                  <a:lnTo>
                    <a:pt x="13426" y="9025"/>
                  </a:lnTo>
                  <a:lnTo>
                    <a:pt x="13866" y="8768"/>
                  </a:lnTo>
                  <a:lnTo>
                    <a:pt x="14307" y="8548"/>
                  </a:lnTo>
                  <a:lnTo>
                    <a:pt x="14380" y="8511"/>
                  </a:lnTo>
                  <a:lnTo>
                    <a:pt x="14417" y="8474"/>
                  </a:lnTo>
                  <a:lnTo>
                    <a:pt x="14417" y="8841"/>
                  </a:lnTo>
                  <a:lnTo>
                    <a:pt x="14453" y="8915"/>
                  </a:lnTo>
                  <a:lnTo>
                    <a:pt x="14490" y="8951"/>
                  </a:lnTo>
                  <a:lnTo>
                    <a:pt x="14527" y="8988"/>
                  </a:lnTo>
                  <a:lnTo>
                    <a:pt x="14600" y="9025"/>
                  </a:lnTo>
                  <a:lnTo>
                    <a:pt x="14673" y="8988"/>
                  </a:lnTo>
                  <a:lnTo>
                    <a:pt x="14747" y="8951"/>
                  </a:lnTo>
                  <a:lnTo>
                    <a:pt x="14783" y="8915"/>
                  </a:lnTo>
                  <a:lnTo>
                    <a:pt x="14783" y="8841"/>
                  </a:lnTo>
                  <a:lnTo>
                    <a:pt x="14783" y="8291"/>
                  </a:lnTo>
                  <a:lnTo>
                    <a:pt x="14747" y="8034"/>
                  </a:lnTo>
                  <a:lnTo>
                    <a:pt x="14673" y="7777"/>
                  </a:lnTo>
                  <a:lnTo>
                    <a:pt x="15077" y="8181"/>
                  </a:lnTo>
                  <a:lnTo>
                    <a:pt x="15517" y="8584"/>
                  </a:lnTo>
                  <a:lnTo>
                    <a:pt x="15737" y="8768"/>
                  </a:lnTo>
                  <a:lnTo>
                    <a:pt x="15847" y="8841"/>
                  </a:lnTo>
                  <a:lnTo>
                    <a:pt x="15994" y="8878"/>
                  </a:lnTo>
                  <a:lnTo>
                    <a:pt x="16361" y="8915"/>
                  </a:lnTo>
                  <a:lnTo>
                    <a:pt x="16764" y="8915"/>
                  </a:lnTo>
                  <a:lnTo>
                    <a:pt x="17204" y="8878"/>
                  </a:lnTo>
                  <a:lnTo>
                    <a:pt x="17608" y="8731"/>
                  </a:lnTo>
                  <a:lnTo>
                    <a:pt x="17681" y="8695"/>
                  </a:lnTo>
                  <a:lnTo>
                    <a:pt x="17755" y="8584"/>
                  </a:lnTo>
                  <a:lnTo>
                    <a:pt x="17791" y="8511"/>
                  </a:lnTo>
                  <a:lnTo>
                    <a:pt x="17755" y="8438"/>
                  </a:lnTo>
                  <a:lnTo>
                    <a:pt x="17718" y="8328"/>
                  </a:lnTo>
                  <a:lnTo>
                    <a:pt x="17681" y="8291"/>
                  </a:lnTo>
                  <a:lnTo>
                    <a:pt x="17571" y="8254"/>
                  </a:lnTo>
                  <a:lnTo>
                    <a:pt x="17461" y="8254"/>
                  </a:lnTo>
                  <a:lnTo>
                    <a:pt x="17131" y="8364"/>
                  </a:lnTo>
                  <a:lnTo>
                    <a:pt x="16764" y="8401"/>
                  </a:lnTo>
                  <a:lnTo>
                    <a:pt x="16397" y="8438"/>
                  </a:lnTo>
                  <a:lnTo>
                    <a:pt x="16177" y="8401"/>
                  </a:lnTo>
                  <a:lnTo>
                    <a:pt x="16031" y="8364"/>
                  </a:lnTo>
                  <a:lnTo>
                    <a:pt x="15480" y="7888"/>
                  </a:lnTo>
                  <a:lnTo>
                    <a:pt x="15004" y="7374"/>
                  </a:lnTo>
                  <a:lnTo>
                    <a:pt x="14563" y="6824"/>
                  </a:lnTo>
                  <a:lnTo>
                    <a:pt x="14160" y="6237"/>
                  </a:lnTo>
                  <a:lnTo>
                    <a:pt x="13830" y="5613"/>
                  </a:lnTo>
                  <a:lnTo>
                    <a:pt x="13536" y="4990"/>
                  </a:lnTo>
                  <a:lnTo>
                    <a:pt x="13096" y="3926"/>
                  </a:lnTo>
                  <a:lnTo>
                    <a:pt x="12803" y="3412"/>
                  </a:lnTo>
                  <a:lnTo>
                    <a:pt x="12509" y="2936"/>
                  </a:lnTo>
                  <a:lnTo>
                    <a:pt x="12326" y="2752"/>
                  </a:lnTo>
                  <a:lnTo>
                    <a:pt x="12142" y="2532"/>
                  </a:lnTo>
                  <a:lnTo>
                    <a:pt x="11959" y="2349"/>
                  </a:lnTo>
                  <a:lnTo>
                    <a:pt x="11739" y="2202"/>
                  </a:lnTo>
                  <a:lnTo>
                    <a:pt x="11482" y="2092"/>
                  </a:lnTo>
                  <a:lnTo>
                    <a:pt x="11225" y="1982"/>
                  </a:lnTo>
                  <a:lnTo>
                    <a:pt x="10932" y="1908"/>
                  </a:lnTo>
                  <a:lnTo>
                    <a:pt x="10602" y="1872"/>
                  </a:lnTo>
                  <a:lnTo>
                    <a:pt x="10308" y="1872"/>
                  </a:lnTo>
                  <a:lnTo>
                    <a:pt x="9978" y="1908"/>
                  </a:lnTo>
                  <a:lnTo>
                    <a:pt x="9685" y="1982"/>
                  </a:lnTo>
                  <a:lnTo>
                    <a:pt x="9391" y="2055"/>
                  </a:lnTo>
                  <a:lnTo>
                    <a:pt x="9098" y="2202"/>
                  </a:lnTo>
                  <a:lnTo>
                    <a:pt x="8841" y="2349"/>
                  </a:lnTo>
                  <a:lnTo>
                    <a:pt x="8584" y="2495"/>
                  </a:lnTo>
                  <a:lnTo>
                    <a:pt x="8327" y="2715"/>
                  </a:lnTo>
                  <a:lnTo>
                    <a:pt x="7887" y="3119"/>
                  </a:lnTo>
                  <a:lnTo>
                    <a:pt x="7484" y="3632"/>
                  </a:lnTo>
                  <a:lnTo>
                    <a:pt x="7117" y="4146"/>
                  </a:lnTo>
                  <a:lnTo>
                    <a:pt x="6787" y="4660"/>
                  </a:lnTo>
                  <a:lnTo>
                    <a:pt x="6127" y="5833"/>
                  </a:lnTo>
                  <a:lnTo>
                    <a:pt x="5796" y="6457"/>
                  </a:lnTo>
                  <a:lnTo>
                    <a:pt x="5430" y="7044"/>
                  </a:lnTo>
                  <a:lnTo>
                    <a:pt x="4989" y="7594"/>
                  </a:lnTo>
                  <a:lnTo>
                    <a:pt x="4769" y="7851"/>
                  </a:lnTo>
                  <a:lnTo>
                    <a:pt x="4513" y="8071"/>
                  </a:lnTo>
                  <a:lnTo>
                    <a:pt x="4256" y="8291"/>
                  </a:lnTo>
                  <a:lnTo>
                    <a:pt x="3962" y="8474"/>
                  </a:lnTo>
                  <a:lnTo>
                    <a:pt x="3669" y="8621"/>
                  </a:lnTo>
                  <a:lnTo>
                    <a:pt x="3339" y="8731"/>
                  </a:lnTo>
                  <a:lnTo>
                    <a:pt x="3009" y="8841"/>
                  </a:lnTo>
                  <a:lnTo>
                    <a:pt x="2715" y="8915"/>
                  </a:lnTo>
                  <a:lnTo>
                    <a:pt x="2605" y="6200"/>
                  </a:lnTo>
                  <a:lnTo>
                    <a:pt x="2568" y="3119"/>
                  </a:lnTo>
                  <a:lnTo>
                    <a:pt x="2605" y="1505"/>
                  </a:lnTo>
                  <a:lnTo>
                    <a:pt x="2568" y="1138"/>
                  </a:lnTo>
                  <a:lnTo>
                    <a:pt x="2715" y="1395"/>
                  </a:lnTo>
                  <a:lnTo>
                    <a:pt x="2862" y="1652"/>
                  </a:lnTo>
                  <a:lnTo>
                    <a:pt x="2899" y="1725"/>
                  </a:lnTo>
                  <a:lnTo>
                    <a:pt x="2972" y="1762"/>
                  </a:lnTo>
                  <a:lnTo>
                    <a:pt x="3119" y="1762"/>
                  </a:lnTo>
                  <a:lnTo>
                    <a:pt x="3192" y="1688"/>
                  </a:lnTo>
                  <a:lnTo>
                    <a:pt x="3229" y="1652"/>
                  </a:lnTo>
                  <a:lnTo>
                    <a:pt x="3265" y="1578"/>
                  </a:lnTo>
                  <a:lnTo>
                    <a:pt x="3265" y="1505"/>
                  </a:lnTo>
                  <a:lnTo>
                    <a:pt x="3155" y="1138"/>
                  </a:lnTo>
                  <a:lnTo>
                    <a:pt x="2972" y="771"/>
                  </a:lnTo>
                  <a:lnTo>
                    <a:pt x="2568" y="111"/>
                  </a:lnTo>
                  <a:lnTo>
                    <a:pt x="2495" y="38"/>
                  </a:lnTo>
                  <a:lnTo>
                    <a:pt x="2385" y="1"/>
                  </a:lnTo>
                  <a:close/>
                  <a:moveTo>
                    <a:pt x="15554" y="12546"/>
                  </a:moveTo>
                  <a:lnTo>
                    <a:pt x="15480" y="12583"/>
                  </a:lnTo>
                  <a:lnTo>
                    <a:pt x="15370" y="12619"/>
                  </a:lnTo>
                  <a:lnTo>
                    <a:pt x="15224" y="12766"/>
                  </a:lnTo>
                  <a:lnTo>
                    <a:pt x="15077" y="12913"/>
                  </a:lnTo>
                  <a:lnTo>
                    <a:pt x="15077" y="12950"/>
                  </a:lnTo>
                  <a:lnTo>
                    <a:pt x="14820" y="12803"/>
                  </a:lnTo>
                  <a:lnTo>
                    <a:pt x="14527" y="12693"/>
                  </a:lnTo>
                  <a:lnTo>
                    <a:pt x="14453" y="12693"/>
                  </a:lnTo>
                  <a:lnTo>
                    <a:pt x="14417" y="12729"/>
                  </a:lnTo>
                  <a:lnTo>
                    <a:pt x="14380" y="12803"/>
                  </a:lnTo>
                  <a:lnTo>
                    <a:pt x="14380" y="12876"/>
                  </a:lnTo>
                  <a:lnTo>
                    <a:pt x="14563" y="13096"/>
                  </a:lnTo>
                  <a:lnTo>
                    <a:pt x="14783" y="13316"/>
                  </a:lnTo>
                  <a:lnTo>
                    <a:pt x="14673" y="13463"/>
                  </a:lnTo>
                  <a:lnTo>
                    <a:pt x="14490" y="13720"/>
                  </a:lnTo>
                  <a:lnTo>
                    <a:pt x="14417" y="13867"/>
                  </a:lnTo>
                  <a:lnTo>
                    <a:pt x="14417" y="14013"/>
                  </a:lnTo>
                  <a:lnTo>
                    <a:pt x="14453" y="14087"/>
                  </a:lnTo>
                  <a:lnTo>
                    <a:pt x="14490" y="14123"/>
                  </a:lnTo>
                  <a:lnTo>
                    <a:pt x="14600" y="14123"/>
                  </a:lnTo>
                  <a:lnTo>
                    <a:pt x="14673" y="14087"/>
                  </a:lnTo>
                  <a:lnTo>
                    <a:pt x="14783" y="14050"/>
                  </a:lnTo>
                  <a:lnTo>
                    <a:pt x="14893" y="13903"/>
                  </a:lnTo>
                  <a:lnTo>
                    <a:pt x="15150" y="13573"/>
                  </a:lnTo>
                  <a:lnTo>
                    <a:pt x="15590" y="13903"/>
                  </a:lnTo>
                  <a:lnTo>
                    <a:pt x="15700" y="13940"/>
                  </a:lnTo>
                  <a:lnTo>
                    <a:pt x="15774" y="13940"/>
                  </a:lnTo>
                  <a:lnTo>
                    <a:pt x="15847" y="13903"/>
                  </a:lnTo>
                  <a:lnTo>
                    <a:pt x="15884" y="13830"/>
                  </a:lnTo>
                  <a:lnTo>
                    <a:pt x="15921" y="13757"/>
                  </a:lnTo>
                  <a:lnTo>
                    <a:pt x="15921" y="13647"/>
                  </a:lnTo>
                  <a:lnTo>
                    <a:pt x="15921" y="13573"/>
                  </a:lnTo>
                  <a:lnTo>
                    <a:pt x="15847" y="13500"/>
                  </a:lnTo>
                  <a:lnTo>
                    <a:pt x="15407" y="13170"/>
                  </a:lnTo>
                  <a:lnTo>
                    <a:pt x="15480" y="13096"/>
                  </a:lnTo>
                  <a:lnTo>
                    <a:pt x="15590" y="12876"/>
                  </a:lnTo>
                  <a:lnTo>
                    <a:pt x="15664" y="12803"/>
                  </a:lnTo>
                  <a:lnTo>
                    <a:pt x="15737" y="12766"/>
                  </a:lnTo>
                  <a:lnTo>
                    <a:pt x="15774" y="12729"/>
                  </a:lnTo>
                  <a:lnTo>
                    <a:pt x="15811" y="12693"/>
                  </a:lnTo>
                  <a:lnTo>
                    <a:pt x="15811" y="12656"/>
                  </a:lnTo>
                  <a:lnTo>
                    <a:pt x="15774" y="12656"/>
                  </a:lnTo>
                  <a:lnTo>
                    <a:pt x="15664" y="12583"/>
                  </a:lnTo>
                  <a:lnTo>
                    <a:pt x="15554" y="12546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7"/>
            <p:cNvSpPr/>
            <p:nvPr/>
          </p:nvSpPr>
          <p:spPr>
            <a:xfrm>
              <a:off x="6844475" y="1037625"/>
              <a:ext cx="414525" cy="389750"/>
            </a:xfrm>
            <a:custGeom>
              <a:avLst/>
              <a:gdLst/>
              <a:ahLst/>
              <a:cxnLst/>
              <a:rect l="l" t="t" r="r" b="b"/>
              <a:pathLst>
                <a:path w="16581" h="15590" extrusionOk="0">
                  <a:moveTo>
                    <a:pt x="13793" y="2568"/>
                  </a:moveTo>
                  <a:lnTo>
                    <a:pt x="14123" y="2641"/>
                  </a:lnTo>
                  <a:lnTo>
                    <a:pt x="14123" y="2678"/>
                  </a:lnTo>
                  <a:lnTo>
                    <a:pt x="14086" y="2825"/>
                  </a:lnTo>
                  <a:lnTo>
                    <a:pt x="14013" y="2935"/>
                  </a:lnTo>
                  <a:lnTo>
                    <a:pt x="13866" y="3045"/>
                  </a:lnTo>
                  <a:lnTo>
                    <a:pt x="13756" y="3081"/>
                  </a:lnTo>
                  <a:lnTo>
                    <a:pt x="13573" y="2971"/>
                  </a:lnTo>
                  <a:lnTo>
                    <a:pt x="13609" y="2788"/>
                  </a:lnTo>
                  <a:lnTo>
                    <a:pt x="13683" y="2678"/>
                  </a:lnTo>
                  <a:lnTo>
                    <a:pt x="13720" y="2605"/>
                  </a:lnTo>
                  <a:lnTo>
                    <a:pt x="13793" y="2568"/>
                  </a:lnTo>
                  <a:close/>
                  <a:moveTo>
                    <a:pt x="9428" y="3705"/>
                  </a:moveTo>
                  <a:lnTo>
                    <a:pt x="9831" y="4475"/>
                  </a:lnTo>
                  <a:lnTo>
                    <a:pt x="10161" y="5246"/>
                  </a:lnTo>
                  <a:lnTo>
                    <a:pt x="8327" y="4402"/>
                  </a:lnTo>
                  <a:lnTo>
                    <a:pt x="8878" y="4035"/>
                  </a:lnTo>
                  <a:lnTo>
                    <a:pt x="9428" y="3705"/>
                  </a:lnTo>
                  <a:close/>
                  <a:moveTo>
                    <a:pt x="5283" y="3668"/>
                  </a:moveTo>
                  <a:lnTo>
                    <a:pt x="6383" y="4072"/>
                  </a:lnTo>
                  <a:lnTo>
                    <a:pt x="7410" y="4512"/>
                  </a:lnTo>
                  <a:lnTo>
                    <a:pt x="6383" y="5319"/>
                  </a:lnTo>
                  <a:lnTo>
                    <a:pt x="5393" y="6163"/>
                  </a:lnTo>
                  <a:lnTo>
                    <a:pt x="5319" y="5282"/>
                  </a:lnTo>
                  <a:lnTo>
                    <a:pt x="5283" y="4365"/>
                  </a:lnTo>
                  <a:lnTo>
                    <a:pt x="5283" y="3668"/>
                  </a:lnTo>
                  <a:close/>
                  <a:moveTo>
                    <a:pt x="13096" y="2494"/>
                  </a:moveTo>
                  <a:lnTo>
                    <a:pt x="13023" y="2641"/>
                  </a:lnTo>
                  <a:lnTo>
                    <a:pt x="12986" y="2825"/>
                  </a:lnTo>
                  <a:lnTo>
                    <a:pt x="12949" y="3008"/>
                  </a:lnTo>
                  <a:lnTo>
                    <a:pt x="12986" y="3191"/>
                  </a:lnTo>
                  <a:lnTo>
                    <a:pt x="13096" y="3412"/>
                  </a:lnTo>
                  <a:lnTo>
                    <a:pt x="13243" y="3595"/>
                  </a:lnTo>
                  <a:lnTo>
                    <a:pt x="13426" y="3705"/>
                  </a:lnTo>
                  <a:lnTo>
                    <a:pt x="13646" y="3778"/>
                  </a:lnTo>
                  <a:lnTo>
                    <a:pt x="13793" y="3815"/>
                  </a:lnTo>
                  <a:lnTo>
                    <a:pt x="13536" y="4512"/>
                  </a:lnTo>
                  <a:lnTo>
                    <a:pt x="13243" y="5209"/>
                  </a:lnTo>
                  <a:lnTo>
                    <a:pt x="12913" y="5869"/>
                  </a:lnTo>
                  <a:lnTo>
                    <a:pt x="12546" y="6529"/>
                  </a:lnTo>
                  <a:lnTo>
                    <a:pt x="11665" y="6016"/>
                  </a:lnTo>
                  <a:lnTo>
                    <a:pt x="10785" y="5576"/>
                  </a:lnTo>
                  <a:lnTo>
                    <a:pt x="10602" y="5026"/>
                  </a:lnTo>
                  <a:lnTo>
                    <a:pt x="10345" y="4475"/>
                  </a:lnTo>
                  <a:lnTo>
                    <a:pt x="10125" y="3962"/>
                  </a:lnTo>
                  <a:lnTo>
                    <a:pt x="9831" y="3448"/>
                  </a:lnTo>
                  <a:lnTo>
                    <a:pt x="10602" y="3045"/>
                  </a:lnTo>
                  <a:lnTo>
                    <a:pt x="11005" y="2898"/>
                  </a:lnTo>
                  <a:lnTo>
                    <a:pt x="11409" y="2751"/>
                  </a:lnTo>
                  <a:lnTo>
                    <a:pt x="11849" y="2641"/>
                  </a:lnTo>
                  <a:lnTo>
                    <a:pt x="12252" y="2568"/>
                  </a:lnTo>
                  <a:lnTo>
                    <a:pt x="12692" y="2494"/>
                  </a:lnTo>
                  <a:close/>
                  <a:moveTo>
                    <a:pt x="2605" y="6713"/>
                  </a:moveTo>
                  <a:lnTo>
                    <a:pt x="2678" y="6750"/>
                  </a:lnTo>
                  <a:lnTo>
                    <a:pt x="2752" y="6823"/>
                  </a:lnTo>
                  <a:lnTo>
                    <a:pt x="2788" y="6970"/>
                  </a:lnTo>
                  <a:lnTo>
                    <a:pt x="2752" y="7116"/>
                  </a:lnTo>
                  <a:lnTo>
                    <a:pt x="2715" y="7153"/>
                  </a:lnTo>
                  <a:lnTo>
                    <a:pt x="2605" y="7226"/>
                  </a:lnTo>
                  <a:lnTo>
                    <a:pt x="2458" y="7336"/>
                  </a:lnTo>
                  <a:lnTo>
                    <a:pt x="2165" y="7116"/>
                  </a:lnTo>
                  <a:lnTo>
                    <a:pt x="2275" y="6970"/>
                  </a:lnTo>
                  <a:lnTo>
                    <a:pt x="2275" y="6896"/>
                  </a:lnTo>
                  <a:lnTo>
                    <a:pt x="2458" y="6860"/>
                  </a:lnTo>
                  <a:lnTo>
                    <a:pt x="2715" y="6860"/>
                  </a:lnTo>
                  <a:lnTo>
                    <a:pt x="2715" y="6823"/>
                  </a:lnTo>
                  <a:lnTo>
                    <a:pt x="2678" y="6786"/>
                  </a:lnTo>
                  <a:lnTo>
                    <a:pt x="2605" y="6713"/>
                  </a:lnTo>
                  <a:close/>
                  <a:moveTo>
                    <a:pt x="8364" y="6529"/>
                  </a:moveTo>
                  <a:lnTo>
                    <a:pt x="8547" y="6566"/>
                  </a:lnTo>
                  <a:lnTo>
                    <a:pt x="8657" y="6603"/>
                  </a:lnTo>
                  <a:lnTo>
                    <a:pt x="8657" y="6713"/>
                  </a:lnTo>
                  <a:lnTo>
                    <a:pt x="8694" y="6860"/>
                  </a:lnTo>
                  <a:lnTo>
                    <a:pt x="8694" y="6970"/>
                  </a:lnTo>
                  <a:lnTo>
                    <a:pt x="8694" y="7116"/>
                  </a:lnTo>
                  <a:lnTo>
                    <a:pt x="8657" y="7226"/>
                  </a:lnTo>
                  <a:lnTo>
                    <a:pt x="8621" y="7336"/>
                  </a:lnTo>
                  <a:lnTo>
                    <a:pt x="8547" y="7446"/>
                  </a:lnTo>
                  <a:lnTo>
                    <a:pt x="8364" y="7446"/>
                  </a:lnTo>
                  <a:lnTo>
                    <a:pt x="8107" y="7520"/>
                  </a:lnTo>
                  <a:lnTo>
                    <a:pt x="7850" y="7593"/>
                  </a:lnTo>
                  <a:lnTo>
                    <a:pt x="7704" y="7483"/>
                  </a:lnTo>
                  <a:lnTo>
                    <a:pt x="7630" y="7336"/>
                  </a:lnTo>
                  <a:lnTo>
                    <a:pt x="7557" y="7190"/>
                  </a:lnTo>
                  <a:lnTo>
                    <a:pt x="7594" y="7006"/>
                  </a:lnTo>
                  <a:lnTo>
                    <a:pt x="7667" y="6750"/>
                  </a:lnTo>
                  <a:lnTo>
                    <a:pt x="7777" y="6750"/>
                  </a:lnTo>
                  <a:lnTo>
                    <a:pt x="7850" y="6786"/>
                  </a:lnTo>
                  <a:lnTo>
                    <a:pt x="7924" y="6750"/>
                  </a:lnTo>
                  <a:lnTo>
                    <a:pt x="7960" y="6713"/>
                  </a:lnTo>
                  <a:lnTo>
                    <a:pt x="8071" y="6566"/>
                  </a:lnTo>
                  <a:lnTo>
                    <a:pt x="8364" y="6529"/>
                  </a:lnTo>
                  <a:close/>
                  <a:moveTo>
                    <a:pt x="3155" y="3191"/>
                  </a:moveTo>
                  <a:lnTo>
                    <a:pt x="3595" y="3228"/>
                  </a:lnTo>
                  <a:lnTo>
                    <a:pt x="4036" y="3301"/>
                  </a:lnTo>
                  <a:lnTo>
                    <a:pt x="4439" y="3412"/>
                  </a:lnTo>
                  <a:lnTo>
                    <a:pt x="4879" y="3522"/>
                  </a:lnTo>
                  <a:lnTo>
                    <a:pt x="4843" y="4072"/>
                  </a:lnTo>
                  <a:lnTo>
                    <a:pt x="4843" y="4659"/>
                  </a:lnTo>
                  <a:lnTo>
                    <a:pt x="4879" y="5282"/>
                  </a:lnTo>
                  <a:lnTo>
                    <a:pt x="4989" y="6529"/>
                  </a:lnTo>
                  <a:lnTo>
                    <a:pt x="4182" y="7263"/>
                  </a:lnTo>
                  <a:lnTo>
                    <a:pt x="3779" y="7630"/>
                  </a:lnTo>
                  <a:lnTo>
                    <a:pt x="3375" y="8033"/>
                  </a:lnTo>
                  <a:lnTo>
                    <a:pt x="3265" y="7960"/>
                  </a:lnTo>
                  <a:lnTo>
                    <a:pt x="2898" y="7667"/>
                  </a:lnTo>
                  <a:lnTo>
                    <a:pt x="3008" y="7520"/>
                  </a:lnTo>
                  <a:lnTo>
                    <a:pt x="3119" y="7410"/>
                  </a:lnTo>
                  <a:lnTo>
                    <a:pt x="3155" y="7336"/>
                  </a:lnTo>
                  <a:lnTo>
                    <a:pt x="3192" y="7300"/>
                  </a:lnTo>
                  <a:lnTo>
                    <a:pt x="3192" y="7153"/>
                  </a:lnTo>
                  <a:lnTo>
                    <a:pt x="3229" y="6933"/>
                  </a:lnTo>
                  <a:lnTo>
                    <a:pt x="3192" y="6823"/>
                  </a:lnTo>
                  <a:lnTo>
                    <a:pt x="3155" y="6676"/>
                  </a:lnTo>
                  <a:lnTo>
                    <a:pt x="3119" y="6566"/>
                  </a:lnTo>
                  <a:lnTo>
                    <a:pt x="3045" y="6456"/>
                  </a:lnTo>
                  <a:lnTo>
                    <a:pt x="2972" y="6383"/>
                  </a:lnTo>
                  <a:lnTo>
                    <a:pt x="2862" y="6309"/>
                  </a:lnTo>
                  <a:lnTo>
                    <a:pt x="2752" y="6273"/>
                  </a:lnTo>
                  <a:lnTo>
                    <a:pt x="2605" y="6236"/>
                  </a:lnTo>
                  <a:lnTo>
                    <a:pt x="2495" y="6236"/>
                  </a:lnTo>
                  <a:lnTo>
                    <a:pt x="2348" y="6273"/>
                  </a:lnTo>
                  <a:lnTo>
                    <a:pt x="2128" y="6383"/>
                  </a:lnTo>
                  <a:lnTo>
                    <a:pt x="1908" y="6529"/>
                  </a:lnTo>
                  <a:lnTo>
                    <a:pt x="1761" y="6713"/>
                  </a:lnTo>
                  <a:lnTo>
                    <a:pt x="1321" y="6309"/>
                  </a:lnTo>
                  <a:lnTo>
                    <a:pt x="954" y="5833"/>
                  </a:lnTo>
                  <a:lnTo>
                    <a:pt x="734" y="5502"/>
                  </a:lnTo>
                  <a:lnTo>
                    <a:pt x="624" y="5172"/>
                  </a:lnTo>
                  <a:lnTo>
                    <a:pt x="551" y="4805"/>
                  </a:lnTo>
                  <a:lnTo>
                    <a:pt x="514" y="4439"/>
                  </a:lnTo>
                  <a:lnTo>
                    <a:pt x="551" y="4255"/>
                  </a:lnTo>
                  <a:lnTo>
                    <a:pt x="624" y="4072"/>
                  </a:lnTo>
                  <a:lnTo>
                    <a:pt x="734" y="3925"/>
                  </a:lnTo>
                  <a:lnTo>
                    <a:pt x="844" y="3778"/>
                  </a:lnTo>
                  <a:lnTo>
                    <a:pt x="991" y="3668"/>
                  </a:lnTo>
                  <a:lnTo>
                    <a:pt x="1174" y="3558"/>
                  </a:lnTo>
                  <a:lnTo>
                    <a:pt x="1541" y="3412"/>
                  </a:lnTo>
                  <a:lnTo>
                    <a:pt x="1908" y="3265"/>
                  </a:lnTo>
                  <a:lnTo>
                    <a:pt x="2312" y="3191"/>
                  </a:lnTo>
                  <a:close/>
                  <a:moveTo>
                    <a:pt x="11005" y="6199"/>
                  </a:moveTo>
                  <a:lnTo>
                    <a:pt x="12289" y="6896"/>
                  </a:lnTo>
                  <a:lnTo>
                    <a:pt x="11885" y="7483"/>
                  </a:lnTo>
                  <a:lnTo>
                    <a:pt x="11482" y="8033"/>
                  </a:lnTo>
                  <a:lnTo>
                    <a:pt x="11335" y="7410"/>
                  </a:lnTo>
                  <a:lnTo>
                    <a:pt x="11188" y="6750"/>
                  </a:lnTo>
                  <a:lnTo>
                    <a:pt x="11005" y="6199"/>
                  </a:lnTo>
                  <a:close/>
                  <a:moveTo>
                    <a:pt x="7264" y="8180"/>
                  </a:moveTo>
                  <a:lnTo>
                    <a:pt x="7410" y="8253"/>
                  </a:lnTo>
                  <a:lnTo>
                    <a:pt x="7594" y="8290"/>
                  </a:lnTo>
                  <a:lnTo>
                    <a:pt x="7960" y="8290"/>
                  </a:lnTo>
                  <a:lnTo>
                    <a:pt x="7704" y="8327"/>
                  </a:lnTo>
                  <a:lnTo>
                    <a:pt x="7557" y="8327"/>
                  </a:lnTo>
                  <a:lnTo>
                    <a:pt x="7447" y="8290"/>
                  </a:lnTo>
                  <a:lnTo>
                    <a:pt x="7337" y="8253"/>
                  </a:lnTo>
                  <a:lnTo>
                    <a:pt x="7264" y="8180"/>
                  </a:lnTo>
                  <a:close/>
                  <a:moveTo>
                    <a:pt x="8181" y="5979"/>
                  </a:moveTo>
                  <a:lnTo>
                    <a:pt x="7997" y="6016"/>
                  </a:lnTo>
                  <a:lnTo>
                    <a:pt x="7814" y="6089"/>
                  </a:lnTo>
                  <a:lnTo>
                    <a:pt x="7667" y="6236"/>
                  </a:lnTo>
                  <a:lnTo>
                    <a:pt x="7410" y="6346"/>
                  </a:lnTo>
                  <a:lnTo>
                    <a:pt x="7190" y="6529"/>
                  </a:lnTo>
                  <a:lnTo>
                    <a:pt x="6970" y="6713"/>
                  </a:lnTo>
                  <a:lnTo>
                    <a:pt x="6787" y="6933"/>
                  </a:lnTo>
                  <a:lnTo>
                    <a:pt x="6677" y="7080"/>
                  </a:lnTo>
                  <a:lnTo>
                    <a:pt x="6640" y="7263"/>
                  </a:lnTo>
                  <a:lnTo>
                    <a:pt x="6567" y="7410"/>
                  </a:lnTo>
                  <a:lnTo>
                    <a:pt x="6567" y="7593"/>
                  </a:lnTo>
                  <a:lnTo>
                    <a:pt x="6567" y="7923"/>
                  </a:lnTo>
                  <a:lnTo>
                    <a:pt x="6677" y="8253"/>
                  </a:lnTo>
                  <a:lnTo>
                    <a:pt x="6787" y="8437"/>
                  </a:lnTo>
                  <a:lnTo>
                    <a:pt x="6897" y="8584"/>
                  </a:lnTo>
                  <a:lnTo>
                    <a:pt x="7043" y="8694"/>
                  </a:lnTo>
                  <a:lnTo>
                    <a:pt x="7190" y="8767"/>
                  </a:lnTo>
                  <a:lnTo>
                    <a:pt x="7374" y="8804"/>
                  </a:lnTo>
                  <a:lnTo>
                    <a:pt x="7557" y="8840"/>
                  </a:lnTo>
                  <a:lnTo>
                    <a:pt x="7924" y="8840"/>
                  </a:lnTo>
                  <a:lnTo>
                    <a:pt x="8254" y="8767"/>
                  </a:lnTo>
                  <a:lnTo>
                    <a:pt x="8584" y="8620"/>
                  </a:lnTo>
                  <a:lnTo>
                    <a:pt x="8914" y="8364"/>
                  </a:lnTo>
                  <a:lnTo>
                    <a:pt x="9208" y="8070"/>
                  </a:lnTo>
                  <a:lnTo>
                    <a:pt x="9464" y="7740"/>
                  </a:lnTo>
                  <a:lnTo>
                    <a:pt x="9538" y="7593"/>
                  </a:lnTo>
                  <a:lnTo>
                    <a:pt x="9611" y="7410"/>
                  </a:lnTo>
                  <a:lnTo>
                    <a:pt x="9648" y="7226"/>
                  </a:lnTo>
                  <a:lnTo>
                    <a:pt x="9648" y="7043"/>
                  </a:lnTo>
                  <a:lnTo>
                    <a:pt x="9648" y="6860"/>
                  </a:lnTo>
                  <a:lnTo>
                    <a:pt x="9574" y="6713"/>
                  </a:lnTo>
                  <a:lnTo>
                    <a:pt x="9464" y="6529"/>
                  </a:lnTo>
                  <a:lnTo>
                    <a:pt x="9354" y="6419"/>
                  </a:lnTo>
                  <a:lnTo>
                    <a:pt x="9208" y="6273"/>
                  </a:lnTo>
                  <a:lnTo>
                    <a:pt x="9061" y="6199"/>
                  </a:lnTo>
                  <a:lnTo>
                    <a:pt x="8731" y="6053"/>
                  </a:lnTo>
                  <a:lnTo>
                    <a:pt x="8364" y="5979"/>
                  </a:lnTo>
                  <a:close/>
                  <a:moveTo>
                    <a:pt x="5063" y="7080"/>
                  </a:moveTo>
                  <a:lnTo>
                    <a:pt x="5246" y="8180"/>
                  </a:lnTo>
                  <a:lnTo>
                    <a:pt x="5466" y="9281"/>
                  </a:lnTo>
                  <a:lnTo>
                    <a:pt x="4622" y="8804"/>
                  </a:lnTo>
                  <a:lnTo>
                    <a:pt x="3779" y="8290"/>
                  </a:lnTo>
                  <a:lnTo>
                    <a:pt x="4439" y="7667"/>
                  </a:lnTo>
                  <a:lnTo>
                    <a:pt x="5063" y="7080"/>
                  </a:lnTo>
                  <a:close/>
                  <a:moveTo>
                    <a:pt x="7887" y="4732"/>
                  </a:moveTo>
                  <a:lnTo>
                    <a:pt x="9171" y="5282"/>
                  </a:lnTo>
                  <a:lnTo>
                    <a:pt x="10381" y="5869"/>
                  </a:lnTo>
                  <a:lnTo>
                    <a:pt x="10602" y="6529"/>
                  </a:lnTo>
                  <a:lnTo>
                    <a:pt x="10785" y="7190"/>
                  </a:lnTo>
                  <a:lnTo>
                    <a:pt x="10932" y="7850"/>
                  </a:lnTo>
                  <a:lnTo>
                    <a:pt x="11078" y="8547"/>
                  </a:lnTo>
                  <a:lnTo>
                    <a:pt x="10565" y="9097"/>
                  </a:lnTo>
                  <a:lnTo>
                    <a:pt x="10015" y="9647"/>
                  </a:lnTo>
                  <a:lnTo>
                    <a:pt x="9428" y="10161"/>
                  </a:lnTo>
                  <a:lnTo>
                    <a:pt x="8841" y="10674"/>
                  </a:lnTo>
                  <a:lnTo>
                    <a:pt x="8107" y="10418"/>
                  </a:lnTo>
                  <a:lnTo>
                    <a:pt x="7374" y="10161"/>
                  </a:lnTo>
                  <a:lnTo>
                    <a:pt x="6677" y="9867"/>
                  </a:lnTo>
                  <a:lnTo>
                    <a:pt x="5980" y="9537"/>
                  </a:lnTo>
                  <a:lnTo>
                    <a:pt x="5723" y="8143"/>
                  </a:lnTo>
                  <a:lnTo>
                    <a:pt x="5466" y="6713"/>
                  </a:lnTo>
                  <a:lnTo>
                    <a:pt x="6677" y="5722"/>
                  </a:lnTo>
                  <a:lnTo>
                    <a:pt x="7887" y="4732"/>
                  </a:lnTo>
                  <a:close/>
                  <a:moveTo>
                    <a:pt x="11152" y="9171"/>
                  </a:moveTo>
                  <a:lnTo>
                    <a:pt x="11225" y="10161"/>
                  </a:lnTo>
                  <a:lnTo>
                    <a:pt x="11225" y="11188"/>
                  </a:lnTo>
                  <a:lnTo>
                    <a:pt x="11225" y="11225"/>
                  </a:lnTo>
                  <a:lnTo>
                    <a:pt x="10308" y="11041"/>
                  </a:lnTo>
                  <a:lnTo>
                    <a:pt x="9391" y="10821"/>
                  </a:lnTo>
                  <a:lnTo>
                    <a:pt x="10015" y="10308"/>
                  </a:lnTo>
                  <a:lnTo>
                    <a:pt x="10565" y="9794"/>
                  </a:lnTo>
                  <a:lnTo>
                    <a:pt x="11152" y="9171"/>
                  </a:lnTo>
                  <a:close/>
                  <a:moveTo>
                    <a:pt x="12729" y="7153"/>
                  </a:moveTo>
                  <a:lnTo>
                    <a:pt x="13243" y="7483"/>
                  </a:lnTo>
                  <a:lnTo>
                    <a:pt x="13756" y="7813"/>
                  </a:lnTo>
                  <a:lnTo>
                    <a:pt x="14233" y="8180"/>
                  </a:lnTo>
                  <a:lnTo>
                    <a:pt x="14673" y="8584"/>
                  </a:lnTo>
                  <a:lnTo>
                    <a:pt x="15113" y="9024"/>
                  </a:lnTo>
                  <a:lnTo>
                    <a:pt x="15480" y="9464"/>
                  </a:lnTo>
                  <a:lnTo>
                    <a:pt x="15810" y="9941"/>
                  </a:lnTo>
                  <a:lnTo>
                    <a:pt x="16067" y="10454"/>
                  </a:lnTo>
                  <a:lnTo>
                    <a:pt x="16251" y="11005"/>
                  </a:lnTo>
                  <a:lnTo>
                    <a:pt x="16177" y="11041"/>
                  </a:lnTo>
                  <a:lnTo>
                    <a:pt x="15957" y="11188"/>
                  </a:lnTo>
                  <a:lnTo>
                    <a:pt x="15700" y="11298"/>
                  </a:lnTo>
                  <a:lnTo>
                    <a:pt x="15444" y="11371"/>
                  </a:lnTo>
                  <a:lnTo>
                    <a:pt x="15187" y="11445"/>
                  </a:lnTo>
                  <a:lnTo>
                    <a:pt x="15113" y="11371"/>
                  </a:lnTo>
                  <a:lnTo>
                    <a:pt x="15077" y="11408"/>
                  </a:lnTo>
                  <a:lnTo>
                    <a:pt x="14233" y="11445"/>
                  </a:lnTo>
                  <a:lnTo>
                    <a:pt x="13389" y="11408"/>
                  </a:lnTo>
                  <a:lnTo>
                    <a:pt x="12582" y="11371"/>
                  </a:lnTo>
                  <a:lnTo>
                    <a:pt x="11739" y="11298"/>
                  </a:lnTo>
                  <a:lnTo>
                    <a:pt x="11702" y="10198"/>
                  </a:lnTo>
                  <a:lnTo>
                    <a:pt x="11665" y="9464"/>
                  </a:lnTo>
                  <a:lnTo>
                    <a:pt x="11592" y="8694"/>
                  </a:lnTo>
                  <a:lnTo>
                    <a:pt x="12179" y="7923"/>
                  </a:lnTo>
                  <a:lnTo>
                    <a:pt x="12729" y="7153"/>
                  </a:lnTo>
                  <a:close/>
                  <a:moveTo>
                    <a:pt x="6126" y="10161"/>
                  </a:moveTo>
                  <a:lnTo>
                    <a:pt x="6787" y="10454"/>
                  </a:lnTo>
                  <a:lnTo>
                    <a:pt x="7447" y="10711"/>
                  </a:lnTo>
                  <a:lnTo>
                    <a:pt x="8327" y="11005"/>
                  </a:lnTo>
                  <a:lnTo>
                    <a:pt x="7557" y="11555"/>
                  </a:lnTo>
                  <a:lnTo>
                    <a:pt x="6713" y="11995"/>
                  </a:lnTo>
                  <a:lnTo>
                    <a:pt x="6603" y="12068"/>
                  </a:lnTo>
                  <a:lnTo>
                    <a:pt x="6346" y="11078"/>
                  </a:lnTo>
                  <a:lnTo>
                    <a:pt x="6126" y="10161"/>
                  </a:lnTo>
                  <a:close/>
                  <a:moveTo>
                    <a:pt x="3449" y="8657"/>
                  </a:moveTo>
                  <a:lnTo>
                    <a:pt x="3889" y="8950"/>
                  </a:lnTo>
                  <a:lnTo>
                    <a:pt x="4733" y="9427"/>
                  </a:lnTo>
                  <a:lnTo>
                    <a:pt x="5613" y="9904"/>
                  </a:lnTo>
                  <a:lnTo>
                    <a:pt x="5870" y="11078"/>
                  </a:lnTo>
                  <a:lnTo>
                    <a:pt x="6016" y="11665"/>
                  </a:lnTo>
                  <a:lnTo>
                    <a:pt x="6200" y="12288"/>
                  </a:lnTo>
                  <a:lnTo>
                    <a:pt x="5686" y="12509"/>
                  </a:lnTo>
                  <a:lnTo>
                    <a:pt x="5136" y="12729"/>
                  </a:lnTo>
                  <a:lnTo>
                    <a:pt x="4622" y="12875"/>
                  </a:lnTo>
                  <a:lnTo>
                    <a:pt x="4072" y="12985"/>
                  </a:lnTo>
                  <a:lnTo>
                    <a:pt x="3705" y="12985"/>
                  </a:lnTo>
                  <a:lnTo>
                    <a:pt x="3375" y="12949"/>
                  </a:lnTo>
                  <a:lnTo>
                    <a:pt x="3045" y="12875"/>
                  </a:lnTo>
                  <a:lnTo>
                    <a:pt x="2715" y="12692"/>
                  </a:lnTo>
                  <a:lnTo>
                    <a:pt x="2568" y="12582"/>
                  </a:lnTo>
                  <a:lnTo>
                    <a:pt x="2458" y="12435"/>
                  </a:lnTo>
                  <a:lnTo>
                    <a:pt x="2348" y="12288"/>
                  </a:lnTo>
                  <a:lnTo>
                    <a:pt x="2275" y="12105"/>
                  </a:lnTo>
                  <a:lnTo>
                    <a:pt x="2165" y="11775"/>
                  </a:lnTo>
                  <a:lnTo>
                    <a:pt x="2165" y="11371"/>
                  </a:lnTo>
                  <a:lnTo>
                    <a:pt x="2201" y="11005"/>
                  </a:lnTo>
                  <a:lnTo>
                    <a:pt x="2275" y="10638"/>
                  </a:lnTo>
                  <a:lnTo>
                    <a:pt x="2385" y="10271"/>
                  </a:lnTo>
                  <a:lnTo>
                    <a:pt x="2532" y="9941"/>
                  </a:lnTo>
                  <a:lnTo>
                    <a:pt x="2715" y="9574"/>
                  </a:lnTo>
                  <a:lnTo>
                    <a:pt x="2935" y="9281"/>
                  </a:lnTo>
                  <a:lnTo>
                    <a:pt x="3192" y="8950"/>
                  </a:lnTo>
                  <a:lnTo>
                    <a:pt x="3449" y="8657"/>
                  </a:lnTo>
                  <a:close/>
                  <a:moveTo>
                    <a:pt x="8291" y="14049"/>
                  </a:moveTo>
                  <a:lnTo>
                    <a:pt x="8401" y="14086"/>
                  </a:lnTo>
                  <a:lnTo>
                    <a:pt x="8401" y="14196"/>
                  </a:lnTo>
                  <a:lnTo>
                    <a:pt x="8401" y="14343"/>
                  </a:lnTo>
                  <a:lnTo>
                    <a:pt x="8364" y="14489"/>
                  </a:lnTo>
                  <a:lnTo>
                    <a:pt x="8291" y="14599"/>
                  </a:lnTo>
                  <a:lnTo>
                    <a:pt x="8181" y="14673"/>
                  </a:lnTo>
                  <a:lnTo>
                    <a:pt x="7960" y="14489"/>
                  </a:lnTo>
                  <a:lnTo>
                    <a:pt x="7777" y="14306"/>
                  </a:lnTo>
                  <a:lnTo>
                    <a:pt x="7850" y="14159"/>
                  </a:lnTo>
                  <a:lnTo>
                    <a:pt x="7997" y="14086"/>
                  </a:lnTo>
                  <a:lnTo>
                    <a:pt x="8144" y="14049"/>
                  </a:lnTo>
                  <a:close/>
                  <a:moveTo>
                    <a:pt x="8914" y="11188"/>
                  </a:moveTo>
                  <a:lnTo>
                    <a:pt x="10051" y="11481"/>
                  </a:lnTo>
                  <a:lnTo>
                    <a:pt x="11225" y="11702"/>
                  </a:lnTo>
                  <a:lnTo>
                    <a:pt x="11188" y="12288"/>
                  </a:lnTo>
                  <a:lnTo>
                    <a:pt x="11115" y="12839"/>
                  </a:lnTo>
                  <a:lnTo>
                    <a:pt x="10968" y="13426"/>
                  </a:lnTo>
                  <a:lnTo>
                    <a:pt x="10822" y="13976"/>
                  </a:lnTo>
                  <a:lnTo>
                    <a:pt x="10638" y="14269"/>
                  </a:lnTo>
                  <a:lnTo>
                    <a:pt x="10455" y="14563"/>
                  </a:lnTo>
                  <a:lnTo>
                    <a:pt x="10198" y="14819"/>
                  </a:lnTo>
                  <a:lnTo>
                    <a:pt x="9905" y="15003"/>
                  </a:lnTo>
                  <a:lnTo>
                    <a:pt x="9648" y="15113"/>
                  </a:lnTo>
                  <a:lnTo>
                    <a:pt x="9391" y="15150"/>
                  </a:lnTo>
                  <a:lnTo>
                    <a:pt x="9098" y="15113"/>
                  </a:lnTo>
                  <a:lnTo>
                    <a:pt x="8841" y="15040"/>
                  </a:lnTo>
                  <a:lnTo>
                    <a:pt x="8951" y="14856"/>
                  </a:lnTo>
                  <a:lnTo>
                    <a:pt x="8988" y="14673"/>
                  </a:lnTo>
                  <a:lnTo>
                    <a:pt x="9061" y="14453"/>
                  </a:lnTo>
                  <a:lnTo>
                    <a:pt x="9061" y="14269"/>
                  </a:lnTo>
                  <a:lnTo>
                    <a:pt x="9024" y="14086"/>
                  </a:lnTo>
                  <a:lnTo>
                    <a:pt x="8951" y="13976"/>
                  </a:lnTo>
                  <a:lnTo>
                    <a:pt x="8841" y="13829"/>
                  </a:lnTo>
                  <a:lnTo>
                    <a:pt x="8731" y="13756"/>
                  </a:lnTo>
                  <a:lnTo>
                    <a:pt x="8547" y="13646"/>
                  </a:lnTo>
                  <a:lnTo>
                    <a:pt x="8401" y="13609"/>
                  </a:lnTo>
                  <a:lnTo>
                    <a:pt x="8254" y="13572"/>
                  </a:lnTo>
                  <a:lnTo>
                    <a:pt x="8071" y="13572"/>
                  </a:lnTo>
                  <a:lnTo>
                    <a:pt x="7887" y="13609"/>
                  </a:lnTo>
                  <a:lnTo>
                    <a:pt x="7740" y="13682"/>
                  </a:lnTo>
                  <a:lnTo>
                    <a:pt x="7594" y="13792"/>
                  </a:lnTo>
                  <a:lnTo>
                    <a:pt x="7447" y="13902"/>
                  </a:lnTo>
                  <a:lnTo>
                    <a:pt x="7264" y="13609"/>
                  </a:lnTo>
                  <a:lnTo>
                    <a:pt x="7080" y="13242"/>
                  </a:lnTo>
                  <a:lnTo>
                    <a:pt x="6897" y="12912"/>
                  </a:lnTo>
                  <a:lnTo>
                    <a:pt x="6750" y="12545"/>
                  </a:lnTo>
                  <a:lnTo>
                    <a:pt x="7814" y="11958"/>
                  </a:lnTo>
                  <a:lnTo>
                    <a:pt x="8364" y="11591"/>
                  </a:lnTo>
                  <a:lnTo>
                    <a:pt x="8914" y="11188"/>
                  </a:lnTo>
                  <a:close/>
                  <a:moveTo>
                    <a:pt x="6493" y="0"/>
                  </a:moveTo>
                  <a:lnTo>
                    <a:pt x="6163" y="294"/>
                  </a:lnTo>
                  <a:lnTo>
                    <a:pt x="5870" y="624"/>
                  </a:lnTo>
                  <a:lnTo>
                    <a:pt x="5613" y="991"/>
                  </a:lnTo>
                  <a:lnTo>
                    <a:pt x="5429" y="1394"/>
                  </a:lnTo>
                  <a:lnTo>
                    <a:pt x="5246" y="1798"/>
                  </a:lnTo>
                  <a:lnTo>
                    <a:pt x="5099" y="2201"/>
                  </a:lnTo>
                  <a:lnTo>
                    <a:pt x="5026" y="2641"/>
                  </a:lnTo>
                  <a:lnTo>
                    <a:pt x="4953" y="3081"/>
                  </a:lnTo>
                  <a:lnTo>
                    <a:pt x="4219" y="2898"/>
                  </a:lnTo>
                  <a:lnTo>
                    <a:pt x="3485" y="2788"/>
                  </a:lnTo>
                  <a:lnTo>
                    <a:pt x="2752" y="2715"/>
                  </a:lnTo>
                  <a:lnTo>
                    <a:pt x="2385" y="2751"/>
                  </a:lnTo>
                  <a:lnTo>
                    <a:pt x="2055" y="2788"/>
                  </a:lnTo>
                  <a:lnTo>
                    <a:pt x="1725" y="2825"/>
                  </a:lnTo>
                  <a:lnTo>
                    <a:pt x="1394" y="2898"/>
                  </a:lnTo>
                  <a:lnTo>
                    <a:pt x="1101" y="3045"/>
                  </a:lnTo>
                  <a:lnTo>
                    <a:pt x="808" y="3191"/>
                  </a:lnTo>
                  <a:lnTo>
                    <a:pt x="551" y="3338"/>
                  </a:lnTo>
                  <a:lnTo>
                    <a:pt x="367" y="3558"/>
                  </a:lnTo>
                  <a:lnTo>
                    <a:pt x="184" y="3815"/>
                  </a:lnTo>
                  <a:lnTo>
                    <a:pt x="74" y="4108"/>
                  </a:lnTo>
                  <a:lnTo>
                    <a:pt x="1" y="4402"/>
                  </a:lnTo>
                  <a:lnTo>
                    <a:pt x="1" y="4732"/>
                  </a:lnTo>
                  <a:lnTo>
                    <a:pt x="37" y="5026"/>
                  </a:lnTo>
                  <a:lnTo>
                    <a:pt x="147" y="5356"/>
                  </a:lnTo>
                  <a:lnTo>
                    <a:pt x="257" y="5649"/>
                  </a:lnTo>
                  <a:lnTo>
                    <a:pt x="441" y="5943"/>
                  </a:lnTo>
                  <a:lnTo>
                    <a:pt x="624" y="6236"/>
                  </a:lnTo>
                  <a:lnTo>
                    <a:pt x="844" y="6493"/>
                  </a:lnTo>
                  <a:lnTo>
                    <a:pt x="1211" y="6860"/>
                  </a:lnTo>
                  <a:lnTo>
                    <a:pt x="1615" y="7263"/>
                  </a:lnTo>
                  <a:lnTo>
                    <a:pt x="1615" y="7300"/>
                  </a:lnTo>
                  <a:lnTo>
                    <a:pt x="1615" y="7520"/>
                  </a:lnTo>
                  <a:lnTo>
                    <a:pt x="1688" y="7777"/>
                  </a:lnTo>
                  <a:lnTo>
                    <a:pt x="1725" y="7887"/>
                  </a:lnTo>
                  <a:lnTo>
                    <a:pt x="1835" y="7960"/>
                  </a:lnTo>
                  <a:lnTo>
                    <a:pt x="1908" y="8033"/>
                  </a:lnTo>
                  <a:lnTo>
                    <a:pt x="2055" y="8070"/>
                  </a:lnTo>
                  <a:lnTo>
                    <a:pt x="2165" y="8107"/>
                  </a:lnTo>
                  <a:lnTo>
                    <a:pt x="2275" y="8070"/>
                  </a:lnTo>
                  <a:lnTo>
                    <a:pt x="2532" y="7997"/>
                  </a:lnTo>
                  <a:lnTo>
                    <a:pt x="3045" y="8400"/>
                  </a:lnTo>
                  <a:lnTo>
                    <a:pt x="2642" y="8914"/>
                  </a:lnTo>
                  <a:lnTo>
                    <a:pt x="2312" y="9464"/>
                  </a:lnTo>
                  <a:lnTo>
                    <a:pt x="2018" y="10051"/>
                  </a:lnTo>
                  <a:lnTo>
                    <a:pt x="1871" y="10344"/>
                  </a:lnTo>
                  <a:lnTo>
                    <a:pt x="1798" y="10674"/>
                  </a:lnTo>
                  <a:lnTo>
                    <a:pt x="1725" y="10968"/>
                  </a:lnTo>
                  <a:lnTo>
                    <a:pt x="1688" y="11261"/>
                  </a:lnTo>
                  <a:lnTo>
                    <a:pt x="1688" y="11555"/>
                  </a:lnTo>
                  <a:lnTo>
                    <a:pt x="1725" y="11885"/>
                  </a:lnTo>
                  <a:lnTo>
                    <a:pt x="1798" y="12142"/>
                  </a:lnTo>
                  <a:lnTo>
                    <a:pt x="1908" y="12435"/>
                  </a:lnTo>
                  <a:lnTo>
                    <a:pt x="2055" y="12692"/>
                  </a:lnTo>
                  <a:lnTo>
                    <a:pt x="2238" y="12912"/>
                  </a:lnTo>
                  <a:lnTo>
                    <a:pt x="2495" y="13132"/>
                  </a:lnTo>
                  <a:lnTo>
                    <a:pt x="2788" y="13279"/>
                  </a:lnTo>
                  <a:lnTo>
                    <a:pt x="3045" y="13389"/>
                  </a:lnTo>
                  <a:lnTo>
                    <a:pt x="3375" y="13426"/>
                  </a:lnTo>
                  <a:lnTo>
                    <a:pt x="3669" y="13462"/>
                  </a:lnTo>
                  <a:lnTo>
                    <a:pt x="3999" y="13462"/>
                  </a:lnTo>
                  <a:lnTo>
                    <a:pt x="4292" y="13426"/>
                  </a:lnTo>
                  <a:lnTo>
                    <a:pt x="4586" y="13389"/>
                  </a:lnTo>
                  <a:lnTo>
                    <a:pt x="5026" y="13242"/>
                  </a:lnTo>
                  <a:lnTo>
                    <a:pt x="5503" y="13095"/>
                  </a:lnTo>
                  <a:lnTo>
                    <a:pt x="5906" y="12949"/>
                  </a:lnTo>
                  <a:lnTo>
                    <a:pt x="6346" y="12729"/>
                  </a:lnTo>
                  <a:lnTo>
                    <a:pt x="6530" y="13169"/>
                  </a:lnTo>
                  <a:lnTo>
                    <a:pt x="6713" y="13572"/>
                  </a:lnTo>
                  <a:lnTo>
                    <a:pt x="6970" y="13976"/>
                  </a:lnTo>
                  <a:lnTo>
                    <a:pt x="7227" y="14343"/>
                  </a:lnTo>
                  <a:lnTo>
                    <a:pt x="7153" y="14526"/>
                  </a:lnTo>
                  <a:lnTo>
                    <a:pt x="7117" y="14709"/>
                  </a:lnTo>
                  <a:lnTo>
                    <a:pt x="7153" y="14893"/>
                  </a:lnTo>
                  <a:lnTo>
                    <a:pt x="7227" y="15076"/>
                  </a:lnTo>
                  <a:lnTo>
                    <a:pt x="7337" y="15223"/>
                  </a:lnTo>
                  <a:lnTo>
                    <a:pt x="7484" y="15333"/>
                  </a:lnTo>
                  <a:lnTo>
                    <a:pt x="7630" y="15406"/>
                  </a:lnTo>
                  <a:lnTo>
                    <a:pt x="7777" y="15480"/>
                  </a:lnTo>
                  <a:lnTo>
                    <a:pt x="7924" y="15516"/>
                  </a:lnTo>
                  <a:lnTo>
                    <a:pt x="8107" y="15516"/>
                  </a:lnTo>
                  <a:lnTo>
                    <a:pt x="8254" y="15480"/>
                  </a:lnTo>
                  <a:lnTo>
                    <a:pt x="8437" y="15406"/>
                  </a:lnTo>
                  <a:lnTo>
                    <a:pt x="8474" y="15406"/>
                  </a:lnTo>
                  <a:lnTo>
                    <a:pt x="8804" y="15516"/>
                  </a:lnTo>
                  <a:lnTo>
                    <a:pt x="9171" y="15590"/>
                  </a:lnTo>
                  <a:lnTo>
                    <a:pt x="9501" y="15590"/>
                  </a:lnTo>
                  <a:lnTo>
                    <a:pt x="9868" y="15516"/>
                  </a:lnTo>
                  <a:lnTo>
                    <a:pt x="10161" y="15406"/>
                  </a:lnTo>
                  <a:lnTo>
                    <a:pt x="10418" y="15260"/>
                  </a:lnTo>
                  <a:lnTo>
                    <a:pt x="10675" y="15040"/>
                  </a:lnTo>
                  <a:lnTo>
                    <a:pt x="10858" y="14819"/>
                  </a:lnTo>
                  <a:lnTo>
                    <a:pt x="11042" y="14563"/>
                  </a:lnTo>
                  <a:lnTo>
                    <a:pt x="11188" y="14269"/>
                  </a:lnTo>
                  <a:lnTo>
                    <a:pt x="11299" y="13976"/>
                  </a:lnTo>
                  <a:lnTo>
                    <a:pt x="11409" y="13682"/>
                  </a:lnTo>
                  <a:lnTo>
                    <a:pt x="11519" y="13242"/>
                  </a:lnTo>
                  <a:lnTo>
                    <a:pt x="11629" y="12765"/>
                  </a:lnTo>
                  <a:lnTo>
                    <a:pt x="11665" y="12252"/>
                  </a:lnTo>
                  <a:lnTo>
                    <a:pt x="11702" y="11775"/>
                  </a:lnTo>
                  <a:lnTo>
                    <a:pt x="12619" y="11848"/>
                  </a:lnTo>
                  <a:lnTo>
                    <a:pt x="13499" y="11922"/>
                  </a:lnTo>
                  <a:lnTo>
                    <a:pt x="14416" y="11922"/>
                  </a:lnTo>
                  <a:lnTo>
                    <a:pt x="15297" y="11885"/>
                  </a:lnTo>
                  <a:lnTo>
                    <a:pt x="15333" y="11848"/>
                  </a:lnTo>
                  <a:lnTo>
                    <a:pt x="15333" y="11775"/>
                  </a:lnTo>
                  <a:lnTo>
                    <a:pt x="15590" y="11702"/>
                  </a:lnTo>
                  <a:lnTo>
                    <a:pt x="15884" y="11628"/>
                  </a:lnTo>
                  <a:lnTo>
                    <a:pt x="16140" y="11481"/>
                  </a:lnTo>
                  <a:lnTo>
                    <a:pt x="16397" y="11335"/>
                  </a:lnTo>
                  <a:lnTo>
                    <a:pt x="16507" y="11335"/>
                  </a:lnTo>
                  <a:lnTo>
                    <a:pt x="16544" y="11298"/>
                  </a:lnTo>
                  <a:lnTo>
                    <a:pt x="16581" y="11225"/>
                  </a:lnTo>
                  <a:lnTo>
                    <a:pt x="16544" y="10931"/>
                  </a:lnTo>
                  <a:lnTo>
                    <a:pt x="16471" y="10638"/>
                  </a:lnTo>
                  <a:lnTo>
                    <a:pt x="16397" y="10344"/>
                  </a:lnTo>
                  <a:lnTo>
                    <a:pt x="16287" y="10088"/>
                  </a:lnTo>
                  <a:lnTo>
                    <a:pt x="15994" y="9537"/>
                  </a:lnTo>
                  <a:lnTo>
                    <a:pt x="15627" y="9060"/>
                  </a:lnTo>
                  <a:lnTo>
                    <a:pt x="15223" y="8584"/>
                  </a:lnTo>
                  <a:lnTo>
                    <a:pt x="14783" y="8143"/>
                  </a:lnTo>
                  <a:lnTo>
                    <a:pt x="14306" y="7740"/>
                  </a:lnTo>
                  <a:lnTo>
                    <a:pt x="13793" y="7336"/>
                  </a:lnTo>
                  <a:lnTo>
                    <a:pt x="12949" y="6786"/>
                  </a:lnTo>
                  <a:lnTo>
                    <a:pt x="13353" y="6053"/>
                  </a:lnTo>
                  <a:lnTo>
                    <a:pt x="13720" y="5319"/>
                  </a:lnTo>
                  <a:lnTo>
                    <a:pt x="14050" y="4549"/>
                  </a:lnTo>
                  <a:lnTo>
                    <a:pt x="14306" y="3778"/>
                  </a:lnTo>
                  <a:lnTo>
                    <a:pt x="14306" y="3632"/>
                  </a:lnTo>
                  <a:lnTo>
                    <a:pt x="14453" y="3522"/>
                  </a:lnTo>
                  <a:lnTo>
                    <a:pt x="14600" y="3375"/>
                  </a:lnTo>
                  <a:lnTo>
                    <a:pt x="14747" y="3155"/>
                  </a:lnTo>
                  <a:lnTo>
                    <a:pt x="14820" y="2935"/>
                  </a:lnTo>
                  <a:lnTo>
                    <a:pt x="14820" y="2678"/>
                  </a:lnTo>
                  <a:lnTo>
                    <a:pt x="14747" y="2421"/>
                  </a:lnTo>
                  <a:lnTo>
                    <a:pt x="14637" y="2238"/>
                  </a:lnTo>
                  <a:lnTo>
                    <a:pt x="14490" y="2054"/>
                  </a:lnTo>
                  <a:lnTo>
                    <a:pt x="14270" y="1944"/>
                  </a:lnTo>
                  <a:lnTo>
                    <a:pt x="14160" y="1908"/>
                  </a:lnTo>
                  <a:lnTo>
                    <a:pt x="14013" y="1908"/>
                  </a:lnTo>
                  <a:lnTo>
                    <a:pt x="13830" y="1944"/>
                  </a:lnTo>
                  <a:lnTo>
                    <a:pt x="13683" y="2018"/>
                  </a:lnTo>
                  <a:lnTo>
                    <a:pt x="13536" y="2091"/>
                  </a:lnTo>
                  <a:lnTo>
                    <a:pt x="13389" y="2201"/>
                  </a:lnTo>
                  <a:lnTo>
                    <a:pt x="12949" y="2128"/>
                  </a:lnTo>
                  <a:lnTo>
                    <a:pt x="12472" y="2164"/>
                  </a:lnTo>
                  <a:lnTo>
                    <a:pt x="12032" y="2201"/>
                  </a:lnTo>
                  <a:lnTo>
                    <a:pt x="11592" y="2274"/>
                  </a:lnTo>
                  <a:lnTo>
                    <a:pt x="11115" y="2421"/>
                  </a:lnTo>
                  <a:lnTo>
                    <a:pt x="10675" y="2568"/>
                  </a:lnTo>
                  <a:lnTo>
                    <a:pt x="10271" y="2751"/>
                  </a:lnTo>
                  <a:lnTo>
                    <a:pt x="9831" y="2971"/>
                  </a:lnTo>
                  <a:lnTo>
                    <a:pt x="9611" y="3081"/>
                  </a:lnTo>
                  <a:lnTo>
                    <a:pt x="9208" y="2421"/>
                  </a:lnTo>
                  <a:lnTo>
                    <a:pt x="8767" y="1761"/>
                  </a:lnTo>
                  <a:lnTo>
                    <a:pt x="8254" y="1137"/>
                  </a:lnTo>
                  <a:lnTo>
                    <a:pt x="7740" y="550"/>
                  </a:lnTo>
                  <a:lnTo>
                    <a:pt x="7630" y="477"/>
                  </a:lnTo>
                  <a:lnTo>
                    <a:pt x="7520" y="477"/>
                  </a:lnTo>
                  <a:lnTo>
                    <a:pt x="7117" y="624"/>
                  </a:lnTo>
                  <a:lnTo>
                    <a:pt x="6713" y="807"/>
                  </a:lnTo>
                  <a:lnTo>
                    <a:pt x="6640" y="844"/>
                  </a:lnTo>
                  <a:lnTo>
                    <a:pt x="6603" y="881"/>
                  </a:lnTo>
                  <a:lnTo>
                    <a:pt x="6640" y="991"/>
                  </a:lnTo>
                  <a:lnTo>
                    <a:pt x="6677" y="1064"/>
                  </a:lnTo>
                  <a:lnTo>
                    <a:pt x="6787" y="1064"/>
                  </a:lnTo>
                  <a:lnTo>
                    <a:pt x="7153" y="1027"/>
                  </a:lnTo>
                  <a:lnTo>
                    <a:pt x="7484" y="991"/>
                  </a:lnTo>
                  <a:lnTo>
                    <a:pt x="7960" y="1541"/>
                  </a:lnTo>
                  <a:lnTo>
                    <a:pt x="8401" y="2091"/>
                  </a:lnTo>
                  <a:lnTo>
                    <a:pt x="8841" y="2715"/>
                  </a:lnTo>
                  <a:lnTo>
                    <a:pt x="9208" y="3301"/>
                  </a:lnTo>
                  <a:lnTo>
                    <a:pt x="8511" y="3742"/>
                  </a:lnTo>
                  <a:lnTo>
                    <a:pt x="7850" y="4219"/>
                  </a:lnTo>
                  <a:lnTo>
                    <a:pt x="6603" y="3668"/>
                  </a:lnTo>
                  <a:lnTo>
                    <a:pt x="5980" y="3412"/>
                  </a:lnTo>
                  <a:lnTo>
                    <a:pt x="5319" y="3191"/>
                  </a:lnTo>
                  <a:lnTo>
                    <a:pt x="5393" y="2788"/>
                  </a:lnTo>
                  <a:lnTo>
                    <a:pt x="5466" y="2384"/>
                  </a:lnTo>
                  <a:lnTo>
                    <a:pt x="5576" y="1981"/>
                  </a:lnTo>
                  <a:lnTo>
                    <a:pt x="5723" y="1577"/>
                  </a:lnTo>
                  <a:lnTo>
                    <a:pt x="5906" y="1211"/>
                  </a:lnTo>
                  <a:lnTo>
                    <a:pt x="6126" y="844"/>
                  </a:lnTo>
                  <a:lnTo>
                    <a:pt x="6383" y="514"/>
                  </a:lnTo>
                  <a:lnTo>
                    <a:pt x="6640" y="184"/>
                  </a:lnTo>
                  <a:lnTo>
                    <a:pt x="6677" y="110"/>
                  </a:lnTo>
                  <a:lnTo>
                    <a:pt x="6677" y="37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7"/>
            <p:cNvSpPr/>
            <p:nvPr/>
          </p:nvSpPr>
          <p:spPr>
            <a:xfrm>
              <a:off x="6553775" y="1840025"/>
              <a:ext cx="234775" cy="276975"/>
            </a:xfrm>
            <a:custGeom>
              <a:avLst/>
              <a:gdLst/>
              <a:ahLst/>
              <a:cxnLst/>
              <a:rect l="l" t="t" r="r" b="b"/>
              <a:pathLst>
                <a:path w="9391" h="11079" extrusionOk="0">
                  <a:moveTo>
                    <a:pt x="4916" y="441"/>
                  </a:moveTo>
                  <a:lnTo>
                    <a:pt x="5026" y="477"/>
                  </a:lnTo>
                  <a:lnTo>
                    <a:pt x="5099" y="551"/>
                  </a:lnTo>
                  <a:lnTo>
                    <a:pt x="5099" y="771"/>
                  </a:lnTo>
                  <a:lnTo>
                    <a:pt x="5026" y="954"/>
                  </a:lnTo>
                  <a:lnTo>
                    <a:pt x="4953" y="1064"/>
                  </a:lnTo>
                  <a:lnTo>
                    <a:pt x="4842" y="1138"/>
                  </a:lnTo>
                  <a:lnTo>
                    <a:pt x="4732" y="1174"/>
                  </a:lnTo>
                  <a:lnTo>
                    <a:pt x="4622" y="1138"/>
                  </a:lnTo>
                  <a:lnTo>
                    <a:pt x="4366" y="1028"/>
                  </a:lnTo>
                  <a:lnTo>
                    <a:pt x="4439" y="917"/>
                  </a:lnTo>
                  <a:lnTo>
                    <a:pt x="4439" y="771"/>
                  </a:lnTo>
                  <a:lnTo>
                    <a:pt x="4402" y="697"/>
                  </a:lnTo>
                  <a:lnTo>
                    <a:pt x="4366" y="661"/>
                  </a:lnTo>
                  <a:lnTo>
                    <a:pt x="4476" y="551"/>
                  </a:lnTo>
                  <a:lnTo>
                    <a:pt x="4622" y="477"/>
                  </a:lnTo>
                  <a:lnTo>
                    <a:pt x="4769" y="441"/>
                  </a:lnTo>
                  <a:close/>
                  <a:moveTo>
                    <a:pt x="3375" y="6493"/>
                  </a:moveTo>
                  <a:lnTo>
                    <a:pt x="3375" y="6530"/>
                  </a:lnTo>
                  <a:lnTo>
                    <a:pt x="3339" y="6530"/>
                  </a:lnTo>
                  <a:lnTo>
                    <a:pt x="3375" y="6493"/>
                  </a:lnTo>
                  <a:close/>
                  <a:moveTo>
                    <a:pt x="4292" y="6933"/>
                  </a:moveTo>
                  <a:lnTo>
                    <a:pt x="4256" y="7007"/>
                  </a:lnTo>
                  <a:lnTo>
                    <a:pt x="4219" y="6970"/>
                  </a:lnTo>
                  <a:lnTo>
                    <a:pt x="4292" y="6933"/>
                  </a:lnTo>
                  <a:close/>
                  <a:moveTo>
                    <a:pt x="5209" y="4219"/>
                  </a:moveTo>
                  <a:lnTo>
                    <a:pt x="5429" y="4329"/>
                  </a:lnTo>
                  <a:lnTo>
                    <a:pt x="5649" y="4439"/>
                  </a:lnTo>
                  <a:lnTo>
                    <a:pt x="5686" y="4549"/>
                  </a:lnTo>
                  <a:lnTo>
                    <a:pt x="5723" y="4586"/>
                  </a:lnTo>
                  <a:lnTo>
                    <a:pt x="5796" y="4586"/>
                  </a:lnTo>
                  <a:lnTo>
                    <a:pt x="6016" y="4879"/>
                  </a:lnTo>
                  <a:lnTo>
                    <a:pt x="6163" y="5173"/>
                  </a:lnTo>
                  <a:lnTo>
                    <a:pt x="6200" y="5503"/>
                  </a:lnTo>
                  <a:lnTo>
                    <a:pt x="6200" y="5833"/>
                  </a:lnTo>
                  <a:lnTo>
                    <a:pt x="6090" y="6126"/>
                  </a:lnTo>
                  <a:lnTo>
                    <a:pt x="5943" y="6420"/>
                  </a:lnTo>
                  <a:lnTo>
                    <a:pt x="5796" y="6603"/>
                  </a:lnTo>
                  <a:lnTo>
                    <a:pt x="5649" y="6750"/>
                  </a:lnTo>
                  <a:lnTo>
                    <a:pt x="5649" y="6713"/>
                  </a:lnTo>
                  <a:lnTo>
                    <a:pt x="5649" y="6566"/>
                  </a:lnTo>
                  <a:lnTo>
                    <a:pt x="5649" y="6383"/>
                  </a:lnTo>
                  <a:lnTo>
                    <a:pt x="5613" y="6346"/>
                  </a:lnTo>
                  <a:lnTo>
                    <a:pt x="5576" y="6310"/>
                  </a:lnTo>
                  <a:lnTo>
                    <a:pt x="5539" y="6310"/>
                  </a:lnTo>
                  <a:lnTo>
                    <a:pt x="5503" y="6346"/>
                  </a:lnTo>
                  <a:lnTo>
                    <a:pt x="5393" y="6493"/>
                  </a:lnTo>
                  <a:lnTo>
                    <a:pt x="5356" y="6676"/>
                  </a:lnTo>
                  <a:lnTo>
                    <a:pt x="5319" y="6933"/>
                  </a:lnTo>
                  <a:lnTo>
                    <a:pt x="5099" y="7007"/>
                  </a:lnTo>
                  <a:lnTo>
                    <a:pt x="5099" y="6860"/>
                  </a:lnTo>
                  <a:lnTo>
                    <a:pt x="5099" y="6713"/>
                  </a:lnTo>
                  <a:lnTo>
                    <a:pt x="5136" y="6566"/>
                  </a:lnTo>
                  <a:lnTo>
                    <a:pt x="5209" y="6456"/>
                  </a:lnTo>
                  <a:lnTo>
                    <a:pt x="5246" y="6420"/>
                  </a:lnTo>
                  <a:lnTo>
                    <a:pt x="5209" y="6383"/>
                  </a:lnTo>
                  <a:lnTo>
                    <a:pt x="5173" y="6346"/>
                  </a:lnTo>
                  <a:lnTo>
                    <a:pt x="5136" y="6346"/>
                  </a:lnTo>
                  <a:lnTo>
                    <a:pt x="4953" y="6456"/>
                  </a:lnTo>
                  <a:lnTo>
                    <a:pt x="4842" y="6640"/>
                  </a:lnTo>
                  <a:lnTo>
                    <a:pt x="4769" y="6823"/>
                  </a:lnTo>
                  <a:lnTo>
                    <a:pt x="4769" y="7043"/>
                  </a:lnTo>
                  <a:lnTo>
                    <a:pt x="4696" y="7043"/>
                  </a:lnTo>
                  <a:lnTo>
                    <a:pt x="4659" y="7007"/>
                  </a:lnTo>
                  <a:lnTo>
                    <a:pt x="4622" y="6970"/>
                  </a:lnTo>
                  <a:lnTo>
                    <a:pt x="4586" y="6970"/>
                  </a:lnTo>
                  <a:lnTo>
                    <a:pt x="5026" y="6016"/>
                  </a:lnTo>
                  <a:lnTo>
                    <a:pt x="5026" y="5943"/>
                  </a:lnTo>
                  <a:lnTo>
                    <a:pt x="4989" y="5906"/>
                  </a:lnTo>
                  <a:lnTo>
                    <a:pt x="4953" y="5906"/>
                  </a:lnTo>
                  <a:lnTo>
                    <a:pt x="4916" y="5943"/>
                  </a:lnTo>
                  <a:lnTo>
                    <a:pt x="4402" y="6750"/>
                  </a:lnTo>
                  <a:lnTo>
                    <a:pt x="4366" y="6676"/>
                  </a:lnTo>
                  <a:lnTo>
                    <a:pt x="4329" y="6640"/>
                  </a:lnTo>
                  <a:lnTo>
                    <a:pt x="4256" y="6640"/>
                  </a:lnTo>
                  <a:lnTo>
                    <a:pt x="4439" y="6236"/>
                  </a:lnTo>
                  <a:lnTo>
                    <a:pt x="4659" y="5796"/>
                  </a:lnTo>
                  <a:lnTo>
                    <a:pt x="4696" y="5759"/>
                  </a:lnTo>
                  <a:lnTo>
                    <a:pt x="4659" y="5723"/>
                  </a:lnTo>
                  <a:lnTo>
                    <a:pt x="4586" y="5723"/>
                  </a:lnTo>
                  <a:lnTo>
                    <a:pt x="4182" y="6273"/>
                  </a:lnTo>
                  <a:lnTo>
                    <a:pt x="3999" y="6566"/>
                  </a:lnTo>
                  <a:lnTo>
                    <a:pt x="3852" y="6860"/>
                  </a:lnTo>
                  <a:lnTo>
                    <a:pt x="3669" y="6786"/>
                  </a:lnTo>
                  <a:lnTo>
                    <a:pt x="3779" y="6750"/>
                  </a:lnTo>
                  <a:lnTo>
                    <a:pt x="3852" y="6640"/>
                  </a:lnTo>
                  <a:lnTo>
                    <a:pt x="3889" y="6566"/>
                  </a:lnTo>
                  <a:lnTo>
                    <a:pt x="3889" y="6420"/>
                  </a:lnTo>
                  <a:lnTo>
                    <a:pt x="3889" y="6383"/>
                  </a:lnTo>
                  <a:lnTo>
                    <a:pt x="3815" y="6383"/>
                  </a:lnTo>
                  <a:lnTo>
                    <a:pt x="3999" y="6163"/>
                  </a:lnTo>
                  <a:lnTo>
                    <a:pt x="4512" y="5539"/>
                  </a:lnTo>
                  <a:lnTo>
                    <a:pt x="4512" y="5466"/>
                  </a:lnTo>
                  <a:lnTo>
                    <a:pt x="4476" y="5429"/>
                  </a:lnTo>
                  <a:lnTo>
                    <a:pt x="4402" y="5429"/>
                  </a:lnTo>
                  <a:lnTo>
                    <a:pt x="3779" y="6016"/>
                  </a:lnTo>
                  <a:lnTo>
                    <a:pt x="3632" y="6126"/>
                  </a:lnTo>
                  <a:lnTo>
                    <a:pt x="3595" y="6090"/>
                  </a:lnTo>
                  <a:lnTo>
                    <a:pt x="3559" y="6090"/>
                  </a:lnTo>
                  <a:lnTo>
                    <a:pt x="3485" y="6126"/>
                  </a:lnTo>
                  <a:lnTo>
                    <a:pt x="3669" y="5869"/>
                  </a:lnTo>
                  <a:lnTo>
                    <a:pt x="3889" y="5649"/>
                  </a:lnTo>
                  <a:lnTo>
                    <a:pt x="4146" y="5466"/>
                  </a:lnTo>
                  <a:lnTo>
                    <a:pt x="4402" y="5283"/>
                  </a:lnTo>
                  <a:lnTo>
                    <a:pt x="4439" y="5246"/>
                  </a:lnTo>
                  <a:lnTo>
                    <a:pt x="4402" y="5209"/>
                  </a:lnTo>
                  <a:lnTo>
                    <a:pt x="4402" y="5173"/>
                  </a:lnTo>
                  <a:lnTo>
                    <a:pt x="4329" y="5136"/>
                  </a:lnTo>
                  <a:lnTo>
                    <a:pt x="3962" y="5319"/>
                  </a:lnTo>
                  <a:lnTo>
                    <a:pt x="3632" y="5539"/>
                  </a:lnTo>
                  <a:lnTo>
                    <a:pt x="3339" y="5796"/>
                  </a:lnTo>
                  <a:lnTo>
                    <a:pt x="3082" y="6126"/>
                  </a:lnTo>
                  <a:lnTo>
                    <a:pt x="3045" y="6016"/>
                  </a:lnTo>
                  <a:lnTo>
                    <a:pt x="3082" y="5980"/>
                  </a:lnTo>
                  <a:lnTo>
                    <a:pt x="3339" y="5613"/>
                  </a:lnTo>
                  <a:lnTo>
                    <a:pt x="3632" y="5283"/>
                  </a:lnTo>
                  <a:lnTo>
                    <a:pt x="3962" y="4952"/>
                  </a:lnTo>
                  <a:lnTo>
                    <a:pt x="4292" y="4659"/>
                  </a:lnTo>
                  <a:lnTo>
                    <a:pt x="4292" y="4622"/>
                  </a:lnTo>
                  <a:lnTo>
                    <a:pt x="4256" y="4586"/>
                  </a:lnTo>
                  <a:lnTo>
                    <a:pt x="4219" y="4586"/>
                  </a:lnTo>
                  <a:lnTo>
                    <a:pt x="3925" y="4732"/>
                  </a:lnTo>
                  <a:lnTo>
                    <a:pt x="3632" y="4879"/>
                  </a:lnTo>
                  <a:lnTo>
                    <a:pt x="3375" y="5099"/>
                  </a:lnTo>
                  <a:lnTo>
                    <a:pt x="3155" y="5356"/>
                  </a:lnTo>
                  <a:lnTo>
                    <a:pt x="3228" y="5209"/>
                  </a:lnTo>
                  <a:lnTo>
                    <a:pt x="3339" y="5062"/>
                  </a:lnTo>
                  <a:lnTo>
                    <a:pt x="3559" y="4842"/>
                  </a:lnTo>
                  <a:lnTo>
                    <a:pt x="3852" y="4622"/>
                  </a:lnTo>
                  <a:lnTo>
                    <a:pt x="4146" y="4476"/>
                  </a:lnTo>
                  <a:lnTo>
                    <a:pt x="4402" y="4366"/>
                  </a:lnTo>
                  <a:lnTo>
                    <a:pt x="4659" y="4292"/>
                  </a:lnTo>
                  <a:lnTo>
                    <a:pt x="4953" y="4219"/>
                  </a:lnTo>
                  <a:close/>
                  <a:moveTo>
                    <a:pt x="807" y="8767"/>
                  </a:moveTo>
                  <a:lnTo>
                    <a:pt x="807" y="8841"/>
                  </a:lnTo>
                  <a:lnTo>
                    <a:pt x="844" y="8914"/>
                  </a:lnTo>
                  <a:lnTo>
                    <a:pt x="918" y="8951"/>
                  </a:lnTo>
                  <a:lnTo>
                    <a:pt x="1138" y="8951"/>
                  </a:lnTo>
                  <a:lnTo>
                    <a:pt x="1211" y="8987"/>
                  </a:lnTo>
                  <a:lnTo>
                    <a:pt x="1321" y="8987"/>
                  </a:lnTo>
                  <a:lnTo>
                    <a:pt x="1321" y="9061"/>
                  </a:lnTo>
                  <a:lnTo>
                    <a:pt x="1321" y="9097"/>
                  </a:lnTo>
                  <a:lnTo>
                    <a:pt x="1248" y="9171"/>
                  </a:lnTo>
                  <a:lnTo>
                    <a:pt x="1174" y="9207"/>
                  </a:lnTo>
                  <a:lnTo>
                    <a:pt x="954" y="9244"/>
                  </a:lnTo>
                  <a:lnTo>
                    <a:pt x="844" y="9207"/>
                  </a:lnTo>
                  <a:lnTo>
                    <a:pt x="697" y="9134"/>
                  </a:lnTo>
                  <a:lnTo>
                    <a:pt x="587" y="9061"/>
                  </a:lnTo>
                  <a:lnTo>
                    <a:pt x="551" y="8951"/>
                  </a:lnTo>
                  <a:lnTo>
                    <a:pt x="661" y="8841"/>
                  </a:lnTo>
                  <a:lnTo>
                    <a:pt x="807" y="8767"/>
                  </a:lnTo>
                  <a:close/>
                  <a:moveTo>
                    <a:pt x="8511" y="8657"/>
                  </a:moveTo>
                  <a:lnTo>
                    <a:pt x="8621" y="8694"/>
                  </a:lnTo>
                  <a:lnTo>
                    <a:pt x="8731" y="8731"/>
                  </a:lnTo>
                  <a:lnTo>
                    <a:pt x="8841" y="8804"/>
                  </a:lnTo>
                  <a:lnTo>
                    <a:pt x="8951" y="8877"/>
                  </a:lnTo>
                  <a:lnTo>
                    <a:pt x="8987" y="8987"/>
                  </a:lnTo>
                  <a:lnTo>
                    <a:pt x="9024" y="9097"/>
                  </a:lnTo>
                  <a:lnTo>
                    <a:pt x="9024" y="9134"/>
                  </a:lnTo>
                  <a:lnTo>
                    <a:pt x="8987" y="9134"/>
                  </a:lnTo>
                  <a:lnTo>
                    <a:pt x="8877" y="9097"/>
                  </a:lnTo>
                  <a:lnTo>
                    <a:pt x="8804" y="9134"/>
                  </a:lnTo>
                  <a:lnTo>
                    <a:pt x="8731" y="9171"/>
                  </a:lnTo>
                  <a:lnTo>
                    <a:pt x="8621" y="9281"/>
                  </a:lnTo>
                  <a:lnTo>
                    <a:pt x="8474" y="9354"/>
                  </a:lnTo>
                  <a:lnTo>
                    <a:pt x="8327" y="9318"/>
                  </a:lnTo>
                  <a:lnTo>
                    <a:pt x="8254" y="9244"/>
                  </a:lnTo>
                  <a:lnTo>
                    <a:pt x="8217" y="9171"/>
                  </a:lnTo>
                  <a:lnTo>
                    <a:pt x="8217" y="9024"/>
                  </a:lnTo>
                  <a:lnTo>
                    <a:pt x="8254" y="8841"/>
                  </a:lnTo>
                  <a:lnTo>
                    <a:pt x="8254" y="8694"/>
                  </a:lnTo>
                  <a:lnTo>
                    <a:pt x="8511" y="8657"/>
                  </a:lnTo>
                  <a:close/>
                  <a:moveTo>
                    <a:pt x="5026" y="9501"/>
                  </a:moveTo>
                  <a:lnTo>
                    <a:pt x="5063" y="9574"/>
                  </a:lnTo>
                  <a:lnTo>
                    <a:pt x="4989" y="9538"/>
                  </a:lnTo>
                  <a:lnTo>
                    <a:pt x="5026" y="9501"/>
                  </a:lnTo>
                  <a:close/>
                  <a:moveTo>
                    <a:pt x="4696" y="9868"/>
                  </a:moveTo>
                  <a:lnTo>
                    <a:pt x="4953" y="9941"/>
                  </a:lnTo>
                  <a:lnTo>
                    <a:pt x="4916" y="10014"/>
                  </a:lnTo>
                  <a:lnTo>
                    <a:pt x="4879" y="10271"/>
                  </a:lnTo>
                  <a:lnTo>
                    <a:pt x="4842" y="10308"/>
                  </a:lnTo>
                  <a:lnTo>
                    <a:pt x="4549" y="10308"/>
                  </a:lnTo>
                  <a:lnTo>
                    <a:pt x="4439" y="10235"/>
                  </a:lnTo>
                  <a:lnTo>
                    <a:pt x="4329" y="10125"/>
                  </a:lnTo>
                  <a:lnTo>
                    <a:pt x="4292" y="10051"/>
                  </a:lnTo>
                  <a:lnTo>
                    <a:pt x="4256" y="9941"/>
                  </a:lnTo>
                  <a:lnTo>
                    <a:pt x="4329" y="9904"/>
                  </a:lnTo>
                  <a:lnTo>
                    <a:pt x="4439" y="9868"/>
                  </a:lnTo>
                  <a:close/>
                  <a:moveTo>
                    <a:pt x="4806" y="0"/>
                  </a:moveTo>
                  <a:lnTo>
                    <a:pt x="4622" y="37"/>
                  </a:lnTo>
                  <a:lnTo>
                    <a:pt x="4476" y="110"/>
                  </a:lnTo>
                  <a:lnTo>
                    <a:pt x="4292" y="147"/>
                  </a:lnTo>
                  <a:lnTo>
                    <a:pt x="4146" y="257"/>
                  </a:lnTo>
                  <a:lnTo>
                    <a:pt x="3999" y="367"/>
                  </a:lnTo>
                  <a:lnTo>
                    <a:pt x="3889" y="477"/>
                  </a:lnTo>
                  <a:lnTo>
                    <a:pt x="3779" y="624"/>
                  </a:lnTo>
                  <a:lnTo>
                    <a:pt x="3705" y="807"/>
                  </a:lnTo>
                  <a:lnTo>
                    <a:pt x="3669" y="954"/>
                  </a:lnTo>
                  <a:lnTo>
                    <a:pt x="3669" y="1138"/>
                  </a:lnTo>
                  <a:lnTo>
                    <a:pt x="3705" y="1321"/>
                  </a:lnTo>
                  <a:lnTo>
                    <a:pt x="3815" y="1578"/>
                  </a:lnTo>
                  <a:lnTo>
                    <a:pt x="3999" y="1761"/>
                  </a:lnTo>
                  <a:lnTo>
                    <a:pt x="4182" y="1871"/>
                  </a:lnTo>
                  <a:lnTo>
                    <a:pt x="4402" y="1945"/>
                  </a:lnTo>
                  <a:lnTo>
                    <a:pt x="4366" y="2055"/>
                  </a:lnTo>
                  <a:lnTo>
                    <a:pt x="4329" y="2165"/>
                  </a:lnTo>
                  <a:lnTo>
                    <a:pt x="4329" y="2531"/>
                  </a:lnTo>
                  <a:lnTo>
                    <a:pt x="4329" y="2898"/>
                  </a:lnTo>
                  <a:lnTo>
                    <a:pt x="4329" y="3522"/>
                  </a:lnTo>
                  <a:lnTo>
                    <a:pt x="4329" y="3669"/>
                  </a:lnTo>
                  <a:lnTo>
                    <a:pt x="4366" y="3779"/>
                  </a:lnTo>
                  <a:lnTo>
                    <a:pt x="4072" y="3925"/>
                  </a:lnTo>
                  <a:lnTo>
                    <a:pt x="3815" y="4109"/>
                  </a:lnTo>
                  <a:lnTo>
                    <a:pt x="3742" y="4182"/>
                  </a:lnTo>
                  <a:lnTo>
                    <a:pt x="3742" y="4255"/>
                  </a:lnTo>
                  <a:lnTo>
                    <a:pt x="3522" y="4402"/>
                  </a:lnTo>
                  <a:lnTo>
                    <a:pt x="3339" y="4549"/>
                  </a:lnTo>
                  <a:lnTo>
                    <a:pt x="3155" y="4696"/>
                  </a:lnTo>
                  <a:lnTo>
                    <a:pt x="3008" y="4879"/>
                  </a:lnTo>
                  <a:lnTo>
                    <a:pt x="2862" y="5062"/>
                  </a:lnTo>
                  <a:lnTo>
                    <a:pt x="2752" y="5283"/>
                  </a:lnTo>
                  <a:lnTo>
                    <a:pt x="2678" y="5503"/>
                  </a:lnTo>
                  <a:lnTo>
                    <a:pt x="2642" y="5686"/>
                  </a:lnTo>
                  <a:lnTo>
                    <a:pt x="2642" y="5906"/>
                  </a:lnTo>
                  <a:lnTo>
                    <a:pt x="2678" y="6126"/>
                  </a:lnTo>
                  <a:lnTo>
                    <a:pt x="2752" y="6346"/>
                  </a:lnTo>
                  <a:lnTo>
                    <a:pt x="2825" y="6566"/>
                  </a:lnTo>
                  <a:lnTo>
                    <a:pt x="2898" y="6676"/>
                  </a:lnTo>
                  <a:lnTo>
                    <a:pt x="2421" y="7080"/>
                  </a:lnTo>
                  <a:lnTo>
                    <a:pt x="1908" y="7447"/>
                  </a:lnTo>
                  <a:lnTo>
                    <a:pt x="1431" y="7850"/>
                  </a:lnTo>
                  <a:lnTo>
                    <a:pt x="1211" y="8070"/>
                  </a:lnTo>
                  <a:lnTo>
                    <a:pt x="991" y="8327"/>
                  </a:lnTo>
                  <a:lnTo>
                    <a:pt x="771" y="8364"/>
                  </a:lnTo>
                  <a:lnTo>
                    <a:pt x="624" y="8327"/>
                  </a:lnTo>
                  <a:lnTo>
                    <a:pt x="477" y="8327"/>
                  </a:lnTo>
                  <a:lnTo>
                    <a:pt x="367" y="8364"/>
                  </a:lnTo>
                  <a:lnTo>
                    <a:pt x="257" y="8437"/>
                  </a:lnTo>
                  <a:lnTo>
                    <a:pt x="184" y="8511"/>
                  </a:lnTo>
                  <a:lnTo>
                    <a:pt x="111" y="8584"/>
                  </a:lnTo>
                  <a:lnTo>
                    <a:pt x="37" y="8804"/>
                  </a:lnTo>
                  <a:lnTo>
                    <a:pt x="0" y="9061"/>
                  </a:lnTo>
                  <a:lnTo>
                    <a:pt x="0" y="9318"/>
                  </a:lnTo>
                  <a:lnTo>
                    <a:pt x="74" y="9538"/>
                  </a:lnTo>
                  <a:lnTo>
                    <a:pt x="257" y="9684"/>
                  </a:lnTo>
                  <a:lnTo>
                    <a:pt x="477" y="9831"/>
                  </a:lnTo>
                  <a:lnTo>
                    <a:pt x="697" y="9904"/>
                  </a:lnTo>
                  <a:lnTo>
                    <a:pt x="954" y="9941"/>
                  </a:lnTo>
                  <a:lnTo>
                    <a:pt x="1174" y="9904"/>
                  </a:lnTo>
                  <a:lnTo>
                    <a:pt x="1431" y="9868"/>
                  </a:lnTo>
                  <a:lnTo>
                    <a:pt x="1651" y="9794"/>
                  </a:lnTo>
                  <a:lnTo>
                    <a:pt x="1798" y="9648"/>
                  </a:lnTo>
                  <a:lnTo>
                    <a:pt x="1908" y="9574"/>
                  </a:lnTo>
                  <a:lnTo>
                    <a:pt x="1945" y="9464"/>
                  </a:lnTo>
                  <a:lnTo>
                    <a:pt x="1981" y="9354"/>
                  </a:lnTo>
                  <a:lnTo>
                    <a:pt x="1981" y="9207"/>
                  </a:lnTo>
                  <a:lnTo>
                    <a:pt x="1908" y="8987"/>
                  </a:lnTo>
                  <a:lnTo>
                    <a:pt x="1798" y="8767"/>
                  </a:lnTo>
                  <a:lnTo>
                    <a:pt x="1651" y="8584"/>
                  </a:lnTo>
                  <a:lnTo>
                    <a:pt x="1431" y="8437"/>
                  </a:lnTo>
                  <a:lnTo>
                    <a:pt x="1394" y="8437"/>
                  </a:lnTo>
                  <a:lnTo>
                    <a:pt x="1578" y="8254"/>
                  </a:lnTo>
                  <a:lnTo>
                    <a:pt x="1761" y="8070"/>
                  </a:lnTo>
                  <a:lnTo>
                    <a:pt x="2165" y="7777"/>
                  </a:lnTo>
                  <a:lnTo>
                    <a:pt x="2421" y="7557"/>
                  </a:lnTo>
                  <a:lnTo>
                    <a:pt x="2642" y="7337"/>
                  </a:lnTo>
                  <a:lnTo>
                    <a:pt x="2862" y="7080"/>
                  </a:lnTo>
                  <a:lnTo>
                    <a:pt x="3008" y="6786"/>
                  </a:lnTo>
                  <a:lnTo>
                    <a:pt x="3118" y="6897"/>
                  </a:lnTo>
                  <a:lnTo>
                    <a:pt x="3302" y="7043"/>
                  </a:lnTo>
                  <a:lnTo>
                    <a:pt x="3632" y="7227"/>
                  </a:lnTo>
                  <a:lnTo>
                    <a:pt x="3999" y="7337"/>
                  </a:lnTo>
                  <a:lnTo>
                    <a:pt x="4366" y="7410"/>
                  </a:lnTo>
                  <a:lnTo>
                    <a:pt x="4439" y="7410"/>
                  </a:lnTo>
                  <a:lnTo>
                    <a:pt x="4402" y="7887"/>
                  </a:lnTo>
                  <a:lnTo>
                    <a:pt x="4402" y="8364"/>
                  </a:lnTo>
                  <a:lnTo>
                    <a:pt x="4439" y="9318"/>
                  </a:lnTo>
                  <a:lnTo>
                    <a:pt x="4256" y="9391"/>
                  </a:lnTo>
                  <a:lnTo>
                    <a:pt x="4109" y="9464"/>
                  </a:lnTo>
                  <a:lnTo>
                    <a:pt x="3999" y="9574"/>
                  </a:lnTo>
                  <a:lnTo>
                    <a:pt x="3925" y="9684"/>
                  </a:lnTo>
                  <a:lnTo>
                    <a:pt x="3889" y="9794"/>
                  </a:lnTo>
                  <a:lnTo>
                    <a:pt x="3852" y="9941"/>
                  </a:lnTo>
                  <a:lnTo>
                    <a:pt x="3815" y="10125"/>
                  </a:lnTo>
                  <a:lnTo>
                    <a:pt x="3852" y="10271"/>
                  </a:lnTo>
                  <a:lnTo>
                    <a:pt x="3925" y="10565"/>
                  </a:lnTo>
                  <a:lnTo>
                    <a:pt x="4072" y="10821"/>
                  </a:lnTo>
                  <a:lnTo>
                    <a:pt x="4182" y="10895"/>
                  </a:lnTo>
                  <a:lnTo>
                    <a:pt x="4329" y="10968"/>
                  </a:lnTo>
                  <a:lnTo>
                    <a:pt x="4439" y="11042"/>
                  </a:lnTo>
                  <a:lnTo>
                    <a:pt x="4586" y="11078"/>
                  </a:lnTo>
                  <a:lnTo>
                    <a:pt x="4879" y="11078"/>
                  </a:lnTo>
                  <a:lnTo>
                    <a:pt x="5173" y="11005"/>
                  </a:lnTo>
                  <a:lnTo>
                    <a:pt x="5283" y="10932"/>
                  </a:lnTo>
                  <a:lnTo>
                    <a:pt x="5393" y="10821"/>
                  </a:lnTo>
                  <a:lnTo>
                    <a:pt x="5466" y="10711"/>
                  </a:lnTo>
                  <a:lnTo>
                    <a:pt x="5503" y="10601"/>
                  </a:lnTo>
                  <a:lnTo>
                    <a:pt x="5576" y="10308"/>
                  </a:lnTo>
                  <a:lnTo>
                    <a:pt x="5539" y="10051"/>
                  </a:lnTo>
                  <a:lnTo>
                    <a:pt x="5503" y="9904"/>
                  </a:lnTo>
                  <a:lnTo>
                    <a:pt x="5393" y="9794"/>
                  </a:lnTo>
                  <a:lnTo>
                    <a:pt x="5319" y="9684"/>
                  </a:lnTo>
                  <a:lnTo>
                    <a:pt x="5173" y="9611"/>
                  </a:lnTo>
                  <a:lnTo>
                    <a:pt x="5136" y="9428"/>
                  </a:lnTo>
                  <a:lnTo>
                    <a:pt x="5099" y="9354"/>
                  </a:lnTo>
                  <a:lnTo>
                    <a:pt x="4842" y="9354"/>
                  </a:lnTo>
                  <a:lnTo>
                    <a:pt x="4806" y="8474"/>
                  </a:lnTo>
                  <a:lnTo>
                    <a:pt x="4806" y="7960"/>
                  </a:lnTo>
                  <a:lnTo>
                    <a:pt x="4769" y="7447"/>
                  </a:lnTo>
                  <a:lnTo>
                    <a:pt x="5136" y="7410"/>
                  </a:lnTo>
                  <a:lnTo>
                    <a:pt x="5503" y="7300"/>
                  </a:lnTo>
                  <a:lnTo>
                    <a:pt x="5833" y="7117"/>
                  </a:lnTo>
                  <a:lnTo>
                    <a:pt x="6126" y="6860"/>
                  </a:lnTo>
                  <a:lnTo>
                    <a:pt x="6200" y="6786"/>
                  </a:lnTo>
                  <a:lnTo>
                    <a:pt x="6310" y="6933"/>
                  </a:lnTo>
                  <a:lnTo>
                    <a:pt x="6493" y="7080"/>
                  </a:lnTo>
                  <a:lnTo>
                    <a:pt x="6677" y="7190"/>
                  </a:lnTo>
                  <a:lnTo>
                    <a:pt x="6860" y="7300"/>
                  </a:lnTo>
                  <a:lnTo>
                    <a:pt x="7043" y="7630"/>
                  </a:lnTo>
                  <a:lnTo>
                    <a:pt x="7263" y="7997"/>
                  </a:lnTo>
                  <a:lnTo>
                    <a:pt x="7557" y="8437"/>
                  </a:lnTo>
                  <a:lnTo>
                    <a:pt x="7667" y="8584"/>
                  </a:lnTo>
                  <a:lnTo>
                    <a:pt x="7557" y="8767"/>
                  </a:lnTo>
                  <a:lnTo>
                    <a:pt x="7484" y="8951"/>
                  </a:lnTo>
                  <a:lnTo>
                    <a:pt x="7447" y="9097"/>
                  </a:lnTo>
                  <a:lnTo>
                    <a:pt x="7447" y="9281"/>
                  </a:lnTo>
                  <a:lnTo>
                    <a:pt x="7484" y="9428"/>
                  </a:lnTo>
                  <a:lnTo>
                    <a:pt x="7520" y="9611"/>
                  </a:lnTo>
                  <a:lnTo>
                    <a:pt x="7594" y="9758"/>
                  </a:lnTo>
                  <a:lnTo>
                    <a:pt x="7704" y="9904"/>
                  </a:lnTo>
                  <a:lnTo>
                    <a:pt x="7850" y="10014"/>
                  </a:lnTo>
                  <a:lnTo>
                    <a:pt x="7960" y="10125"/>
                  </a:lnTo>
                  <a:lnTo>
                    <a:pt x="8107" y="10161"/>
                  </a:lnTo>
                  <a:lnTo>
                    <a:pt x="8254" y="10198"/>
                  </a:lnTo>
                  <a:lnTo>
                    <a:pt x="8547" y="10198"/>
                  </a:lnTo>
                  <a:lnTo>
                    <a:pt x="8694" y="10125"/>
                  </a:lnTo>
                  <a:lnTo>
                    <a:pt x="8877" y="10051"/>
                  </a:lnTo>
                  <a:lnTo>
                    <a:pt x="9098" y="9831"/>
                  </a:lnTo>
                  <a:lnTo>
                    <a:pt x="9281" y="9538"/>
                  </a:lnTo>
                  <a:lnTo>
                    <a:pt x="9354" y="9391"/>
                  </a:lnTo>
                  <a:lnTo>
                    <a:pt x="9391" y="9244"/>
                  </a:lnTo>
                  <a:lnTo>
                    <a:pt x="9391" y="9061"/>
                  </a:lnTo>
                  <a:lnTo>
                    <a:pt x="9391" y="8914"/>
                  </a:lnTo>
                  <a:lnTo>
                    <a:pt x="9318" y="8767"/>
                  </a:lnTo>
                  <a:lnTo>
                    <a:pt x="9244" y="8621"/>
                  </a:lnTo>
                  <a:lnTo>
                    <a:pt x="9134" y="8511"/>
                  </a:lnTo>
                  <a:lnTo>
                    <a:pt x="8987" y="8437"/>
                  </a:lnTo>
                  <a:lnTo>
                    <a:pt x="8841" y="8364"/>
                  </a:lnTo>
                  <a:lnTo>
                    <a:pt x="8694" y="8327"/>
                  </a:lnTo>
                  <a:lnTo>
                    <a:pt x="8364" y="8290"/>
                  </a:lnTo>
                  <a:lnTo>
                    <a:pt x="8180" y="8290"/>
                  </a:lnTo>
                  <a:lnTo>
                    <a:pt x="7997" y="8364"/>
                  </a:lnTo>
                  <a:lnTo>
                    <a:pt x="7924" y="8217"/>
                  </a:lnTo>
                  <a:lnTo>
                    <a:pt x="7814" y="8070"/>
                  </a:lnTo>
                  <a:lnTo>
                    <a:pt x="7557" y="7667"/>
                  </a:lnTo>
                  <a:lnTo>
                    <a:pt x="7300" y="7300"/>
                  </a:lnTo>
                  <a:lnTo>
                    <a:pt x="7227" y="7153"/>
                  </a:lnTo>
                  <a:lnTo>
                    <a:pt x="7153" y="7007"/>
                  </a:lnTo>
                  <a:lnTo>
                    <a:pt x="7043" y="6933"/>
                  </a:lnTo>
                  <a:lnTo>
                    <a:pt x="6897" y="6897"/>
                  </a:lnTo>
                  <a:lnTo>
                    <a:pt x="6640" y="6750"/>
                  </a:lnTo>
                  <a:lnTo>
                    <a:pt x="6346" y="6530"/>
                  </a:lnTo>
                  <a:lnTo>
                    <a:pt x="6530" y="6236"/>
                  </a:lnTo>
                  <a:lnTo>
                    <a:pt x="6603" y="5869"/>
                  </a:lnTo>
                  <a:lnTo>
                    <a:pt x="6603" y="5503"/>
                  </a:lnTo>
                  <a:lnTo>
                    <a:pt x="6567" y="5173"/>
                  </a:lnTo>
                  <a:lnTo>
                    <a:pt x="6456" y="4842"/>
                  </a:lnTo>
                  <a:lnTo>
                    <a:pt x="6310" y="4586"/>
                  </a:lnTo>
                  <a:lnTo>
                    <a:pt x="6126" y="4329"/>
                  </a:lnTo>
                  <a:lnTo>
                    <a:pt x="5870" y="4109"/>
                  </a:lnTo>
                  <a:lnTo>
                    <a:pt x="5613" y="3962"/>
                  </a:lnTo>
                  <a:lnTo>
                    <a:pt x="5356" y="3815"/>
                  </a:lnTo>
                  <a:lnTo>
                    <a:pt x="5026" y="3742"/>
                  </a:lnTo>
                  <a:lnTo>
                    <a:pt x="4732" y="3742"/>
                  </a:lnTo>
                  <a:lnTo>
                    <a:pt x="4732" y="3522"/>
                  </a:lnTo>
                  <a:lnTo>
                    <a:pt x="4696" y="2678"/>
                  </a:lnTo>
                  <a:lnTo>
                    <a:pt x="4732" y="2385"/>
                  </a:lnTo>
                  <a:lnTo>
                    <a:pt x="4696" y="2165"/>
                  </a:lnTo>
                  <a:lnTo>
                    <a:pt x="4659" y="1981"/>
                  </a:lnTo>
                  <a:lnTo>
                    <a:pt x="4842" y="1945"/>
                  </a:lnTo>
                  <a:lnTo>
                    <a:pt x="5063" y="1871"/>
                  </a:lnTo>
                  <a:lnTo>
                    <a:pt x="5246" y="1761"/>
                  </a:lnTo>
                  <a:lnTo>
                    <a:pt x="5393" y="1651"/>
                  </a:lnTo>
                  <a:lnTo>
                    <a:pt x="5539" y="1468"/>
                  </a:lnTo>
                  <a:lnTo>
                    <a:pt x="5613" y="1284"/>
                  </a:lnTo>
                  <a:lnTo>
                    <a:pt x="5686" y="1101"/>
                  </a:lnTo>
                  <a:lnTo>
                    <a:pt x="5686" y="844"/>
                  </a:lnTo>
                  <a:lnTo>
                    <a:pt x="5613" y="624"/>
                  </a:lnTo>
                  <a:lnTo>
                    <a:pt x="5503" y="404"/>
                  </a:lnTo>
                  <a:lnTo>
                    <a:pt x="5466" y="257"/>
                  </a:lnTo>
                  <a:lnTo>
                    <a:pt x="5429" y="184"/>
                  </a:lnTo>
                  <a:lnTo>
                    <a:pt x="5356" y="147"/>
                  </a:lnTo>
                  <a:lnTo>
                    <a:pt x="5209" y="147"/>
                  </a:lnTo>
                  <a:lnTo>
                    <a:pt x="5063" y="110"/>
                  </a:lnTo>
                  <a:lnTo>
                    <a:pt x="4989" y="37"/>
                  </a:lnTo>
                  <a:lnTo>
                    <a:pt x="480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7"/>
            <p:cNvSpPr/>
            <p:nvPr/>
          </p:nvSpPr>
          <p:spPr>
            <a:xfrm>
              <a:off x="6618875" y="2550725"/>
              <a:ext cx="408125" cy="156850"/>
            </a:xfrm>
            <a:custGeom>
              <a:avLst/>
              <a:gdLst/>
              <a:ahLst/>
              <a:cxnLst/>
              <a:rect l="l" t="t" r="r" b="b"/>
              <a:pathLst>
                <a:path w="16325" h="6274" extrusionOk="0">
                  <a:moveTo>
                    <a:pt x="14710" y="1"/>
                  </a:moveTo>
                  <a:lnTo>
                    <a:pt x="14527" y="74"/>
                  </a:lnTo>
                  <a:lnTo>
                    <a:pt x="14380" y="147"/>
                  </a:lnTo>
                  <a:lnTo>
                    <a:pt x="14270" y="221"/>
                  </a:lnTo>
                  <a:lnTo>
                    <a:pt x="14270" y="257"/>
                  </a:lnTo>
                  <a:lnTo>
                    <a:pt x="14197" y="221"/>
                  </a:lnTo>
                  <a:lnTo>
                    <a:pt x="14087" y="221"/>
                  </a:lnTo>
                  <a:lnTo>
                    <a:pt x="14013" y="294"/>
                  </a:lnTo>
                  <a:lnTo>
                    <a:pt x="13977" y="331"/>
                  </a:lnTo>
                  <a:lnTo>
                    <a:pt x="13977" y="441"/>
                  </a:lnTo>
                  <a:lnTo>
                    <a:pt x="14013" y="551"/>
                  </a:lnTo>
                  <a:lnTo>
                    <a:pt x="14050" y="587"/>
                  </a:lnTo>
                  <a:lnTo>
                    <a:pt x="14123" y="624"/>
                  </a:lnTo>
                  <a:lnTo>
                    <a:pt x="14343" y="624"/>
                  </a:lnTo>
                  <a:lnTo>
                    <a:pt x="14527" y="551"/>
                  </a:lnTo>
                  <a:lnTo>
                    <a:pt x="14710" y="477"/>
                  </a:lnTo>
                  <a:lnTo>
                    <a:pt x="14894" y="441"/>
                  </a:lnTo>
                  <a:lnTo>
                    <a:pt x="14967" y="477"/>
                  </a:lnTo>
                  <a:lnTo>
                    <a:pt x="15004" y="514"/>
                  </a:lnTo>
                  <a:lnTo>
                    <a:pt x="14967" y="587"/>
                  </a:lnTo>
                  <a:lnTo>
                    <a:pt x="14930" y="661"/>
                  </a:lnTo>
                  <a:lnTo>
                    <a:pt x="14747" y="881"/>
                  </a:lnTo>
                  <a:lnTo>
                    <a:pt x="14123" y="1725"/>
                  </a:lnTo>
                  <a:lnTo>
                    <a:pt x="14123" y="1798"/>
                  </a:lnTo>
                  <a:lnTo>
                    <a:pt x="14087" y="1871"/>
                  </a:lnTo>
                  <a:lnTo>
                    <a:pt x="14123" y="1981"/>
                  </a:lnTo>
                  <a:lnTo>
                    <a:pt x="14233" y="2055"/>
                  </a:lnTo>
                  <a:lnTo>
                    <a:pt x="14343" y="2091"/>
                  </a:lnTo>
                  <a:lnTo>
                    <a:pt x="14820" y="2091"/>
                  </a:lnTo>
                  <a:lnTo>
                    <a:pt x="15260" y="2055"/>
                  </a:lnTo>
                  <a:lnTo>
                    <a:pt x="15774" y="1945"/>
                  </a:lnTo>
                  <a:lnTo>
                    <a:pt x="16031" y="1871"/>
                  </a:lnTo>
                  <a:lnTo>
                    <a:pt x="16251" y="1761"/>
                  </a:lnTo>
                  <a:lnTo>
                    <a:pt x="16324" y="1651"/>
                  </a:lnTo>
                  <a:lnTo>
                    <a:pt x="16324" y="1541"/>
                  </a:lnTo>
                  <a:lnTo>
                    <a:pt x="16288" y="1468"/>
                  </a:lnTo>
                  <a:lnTo>
                    <a:pt x="16214" y="1431"/>
                  </a:lnTo>
                  <a:lnTo>
                    <a:pt x="16141" y="1394"/>
                  </a:lnTo>
                  <a:lnTo>
                    <a:pt x="15957" y="1431"/>
                  </a:lnTo>
                  <a:lnTo>
                    <a:pt x="15774" y="1468"/>
                  </a:lnTo>
                  <a:lnTo>
                    <a:pt x="15370" y="1541"/>
                  </a:lnTo>
                  <a:lnTo>
                    <a:pt x="14820" y="1615"/>
                  </a:lnTo>
                  <a:lnTo>
                    <a:pt x="14820" y="1615"/>
                  </a:lnTo>
                  <a:lnTo>
                    <a:pt x="15260" y="1028"/>
                  </a:lnTo>
                  <a:lnTo>
                    <a:pt x="15370" y="844"/>
                  </a:lnTo>
                  <a:lnTo>
                    <a:pt x="15481" y="698"/>
                  </a:lnTo>
                  <a:lnTo>
                    <a:pt x="15517" y="477"/>
                  </a:lnTo>
                  <a:lnTo>
                    <a:pt x="15517" y="404"/>
                  </a:lnTo>
                  <a:lnTo>
                    <a:pt x="15481" y="294"/>
                  </a:lnTo>
                  <a:lnTo>
                    <a:pt x="15370" y="184"/>
                  </a:lnTo>
                  <a:lnTo>
                    <a:pt x="15224" y="74"/>
                  </a:lnTo>
                  <a:lnTo>
                    <a:pt x="15077" y="37"/>
                  </a:lnTo>
                  <a:lnTo>
                    <a:pt x="14894" y="1"/>
                  </a:lnTo>
                  <a:close/>
                  <a:moveTo>
                    <a:pt x="6604" y="2788"/>
                  </a:moveTo>
                  <a:lnTo>
                    <a:pt x="6163" y="2898"/>
                  </a:lnTo>
                  <a:lnTo>
                    <a:pt x="5576" y="2972"/>
                  </a:lnTo>
                  <a:lnTo>
                    <a:pt x="5283" y="3045"/>
                  </a:lnTo>
                  <a:lnTo>
                    <a:pt x="4990" y="3118"/>
                  </a:lnTo>
                  <a:lnTo>
                    <a:pt x="4953" y="3155"/>
                  </a:lnTo>
                  <a:lnTo>
                    <a:pt x="4880" y="3229"/>
                  </a:lnTo>
                  <a:lnTo>
                    <a:pt x="4880" y="3302"/>
                  </a:lnTo>
                  <a:lnTo>
                    <a:pt x="4880" y="3339"/>
                  </a:lnTo>
                  <a:lnTo>
                    <a:pt x="4880" y="3412"/>
                  </a:lnTo>
                  <a:lnTo>
                    <a:pt x="4916" y="3485"/>
                  </a:lnTo>
                  <a:lnTo>
                    <a:pt x="4990" y="3522"/>
                  </a:lnTo>
                  <a:lnTo>
                    <a:pt x="5063" y="3522"/>
                  </a:lnTo>
                  <a:lnTo>
                    <a:pt x="5613" y="3485"/>
                  </a:lnTo>
                  <a:lnTo>
                    <a:pt x="6163" y="3412"/>
                  </a:lnTo>
                  <a:lnTo>
                    <a:pt x="6640" y="3339"/>
                  </a:lnTo>
                  <a:lnTo>
                    <a:pt x="6860" y="3265"/>
                  </a:lnTo>
                  <a:lnTo>
                    <a:pt x="6970" y="3192"/>
                  </a:lnTo>
                  <a:lnTo>
                    <a:pt x="7044" y="3118"/>
                  </a:lnTo>
                  <a:lnTo>
                    <a:pt x="7044" y="3008"/>
                  </a:lnTo>
                  <a:lnTo>
                    <a:pt x="7044" y="2972"/>
                  </a:lnTo>
                  <a:lnTo>
                    <a:pt x="7007" y="2898"/>
                  </a:lnTo>
                  <a:lnTo>
                    <a:pt x="6897" y="2862"/>
                  </a:lnTo>
                  <a:lnTo>
                    <a:pt x="6824" y="2825"/>
                  </a:lnTo>
                  <a:lnTo>
                    <a:pt x="6604" y="2788"/>
                  </a:lnTo>
                  <a:close/>
                  <a:moveTo>
                    <a:pt x="13500" y="1945"/>
                  </a:moveTo>
                  <a:lnTo>
                    <a:pt x="13280" y="1981"/>
                  </a:lnTo>
                  <a:lnTo>
                    <a:pt x="13060" y="2018"/>
                  </a:lnTo>
                  <a:lnTo>
                    <a:pt x="12876" y="2055"/>
                  </a:lnTo>
                  <a:lnTo>
                    <a:pt x="12693" y="2201"/>
                  </a:lnTo>
                  <a:lnTo>
                    <a:pt x="12546" y="2275"/>
                  </a:lnTo>
                  <a:lnTo>
                    <a:pt x="12436" y="2422"/>
                  </a:lnTo>
                  <a:lnTo>
                    <a:pt x="12289" y="2678"/>
                  </a:lnTo>
                  <a:lnTo>
                    <a:pt x="12179" y="3008"/>
                  </a:lnTo>
                  <a:lnTo>
                    <a:pt x="12179" y="3339"/>
                  </a:lnTo>
                  <a:lnTo>
                    <a:pt x="12179" y="3522"/>
                  </a:lnTo>
                  <a:lnTo>
                    <a:pt x="12216" y="3669"/>
                  </a:lnTo>
                  <a:lnTo>
                    <a:pt x="12289" y="3815"/>
                  </a:lnTo>
                  <a:lnTo>
                    <a:pt x="12363" y="3962"/>
                  </a:lnTo>
                  <a:lnTo>
                    <a:pt x="12473" y="4109"/>
                  </a:lnTo>
                  <a:lnTo>
                    <a:pt x="12583" y="4219"/>
                  </a:lnTo>
                  <a:lnTo>
                    <a:pt x="12729" y="4292"/>
                  </a:lnTo>
                  <a:lnTo>
                    <a:pt x="12876" y="4366"/>
                  </a:lnTo>
                  <a:lnTo>
                    <a:pt x="12986" y="4402"/>
                  </a:lnTo>
                  <a:lnTo>
                    <a:pt x="13096" y="4402"/>
                  </a:lnTo>
                  <a:lnTo>
                    <a:pt x="13353" y="4329"/>
                  </a:lnTo>
                  <a:lnTo>
                    <a:pt x="13757" y="4146"/>
                  </a:lnTo>
                  <a:lnTo>
                    <a:pt x="14197" y="3999"/>
                  </a:lnTo>
                  <a:lnTo>
                    <a:pt x="14417" y="3852"/>
                  </a:lnTo>
                  <a:lnTo>
                    <a:pt x="14564" y="3705"/>
                  </a:lnTo>
                  <a:lnTo>
                    <a:pt x="14600" y="3632"/>
                  </a:lnTo>
                  <a:lnTo>
                    <a:pt x="14564" y="3559"/>
                  </a:lnTo>
                  <a:lnTo>
                    <a:pt x="14527" y="3485"/>
                  </a:lnTo>
                  <a:lnTo>
                    <a:pt x="14453" y="3449"/>
                  </a:lnTo>
                  <a:lnTo>
                    <a:pt x="14343" y="3412"/>
                  </a:lnTo>
                  <a:lnTo>
                    <a:pt x="14197" y="3449"/>
                  </a:lnTo>
                  <a:lnTo>
                    <a:pt x="13940" y="3522"/>
                  </a:lnTo>
                  <a:lnTo>
                    <a:pt x="13426" y="3742"/>
                  </a:lnTo>
                  <a:lnTo>
                    <a:pt x="13280" y="3815"/>
                  </a:lnTo>
                  <a:lnTo>
                    <a:pt x="13133" y="3852"/>
                  </a:lnTo>
                  <a:lnTo>
                    <a:pt x="12986" y="3852"/>
                  </a:lnTo>
                  <a:lnTo>
                    <a:pt x="12839" y="3779"/>
                  </a:lnTo>
                  <a:lnTo>
                    <a:pt x="12766" y="3669"/>
                  </a:lnTo>
                  <a:lnTo>
                    <a:pt x="12729" y="3559"/>
                  </a:lnTo>
                  <a:lnTo>
                    <a:pt x="12656" y="3339"/>
                  </a:lnTo>
                  <a:lnTo>
                    <a:pt x="12656" y="3118"/>
                  </a:lnTo>
                  <a:lnTo>
                    <a:pt x="12729" y="2898"/>
                  </a:lnTo>
                  <a:lnTo>
                    <a:pt x="12839" y="2715"/>
                  </a:lnTo>
                  <a:lnTo>
                    <a:pt x="12986" y="2532"/>
                  </a:lnTo>
                  <a:lnTo>
                    <a:pt x="13133" y="2458"/>
                  </a:lnTo>
                  <a:lnTo>
                    <a:pt x="13280" y="2422"/>
                  </a:lnTo>
                  <a:lnTo>
                    <a:pt x="13610" y="2385"/>
                  </a:lnTo>
                  <a:lnTo>
                    <a:pt x="13940" y="2348"/>
                  </a:lnTo>
                  <a:lnTo>
                    <a:pt x="14307" y="2348"/>
                  </a:lnTo>
                  <a:lnTo>
                    <a:pt x="14307" y="2311"/>
                  </a:lnTo>
                  <a:lnTo>
                    <a:pt x="14307" y="2275"/>
                  </a:lnTo>
                  <a:lnTo>
                    <a:pt x="14307" y="2238"/>
                  </a:lnTo>
                  <a:lnTo>
                    <a:pt x="14123" y="2128"/>
                  </a:lnTo>
                  <a:lnTo>
                    <a:pt x="13903" y="2055"/>
                  </a:lnTo>
                  <a:lnTo>
                    <a:pt x="13720" y="1981"/>
                  </a:lnTo>
                  <a:lnTo>
                    <a:pt x="13500" y="1945"/>
                  </a:lnTo>
                  <a:close/>
                  <a:moveTo>
                    <a:pt x="6787" y="4182"/>
                  </a:moveTo>
                  <a:lnTo>
                    <a:pt x="6347" y="4292"/>
                  </a:lnTo>
                  <a:lnTo>
                    <a:pt x="5907" y="4366"/>
                  </a:lnTo>
                  <a:lnTo>
                    <a:pt x="5466" y="4439"/>
                  </a:lnTo>
                  <a:lnTo>
                    <a:pt x="5063" y="4549"/>
                  </a:lnTo>
                  <a:lnTo>
                    <a:pt x="4990" y="4622"/>
                  </a:lnTo>
                  <a:lnTo>
                    <a:pt x="4953" y="4696"/>
                  </a:lnTo>
                  <a:lnTo>
                    <a:pt x="4953" y="4806"/>
                  </a:lnTo>
                  <a:lnTo>
                    <a:pt x="5063" y="4843"/>
                  </a:lnTo>
                  <a:lnTo>
                    <a:pt x="5283" y="4879"/>
                  </a:lnTo>
                  <a:lnTo>
                    <a:pt x="5980" y="4879"/>
                  </a:lnTo>
                  <a:lnTo>
                    <a:pt x="6457" y="4769"/>
                  </a:lnTo>
                  <a:lnTo>
                    <a:pt x="6897" y="4659"/>
                  </a:lnTo>
                  <a:lnTo>
                    <a:pt x="6970" y="4622"/>
                  </a:lnTo>
                  <a:lnTo>
                    <a:pt x="7044" y="4586"/>
                  </a:lnTo>
                  <a:lnTo>
                    <a:pt x="7080" y="4512"/>
                  </a:lnTo>
                  <a:lnTo>
                    <a:pt x="7117" y="4439"/>
                  </a:lnTo>
                  <a:lnTo>
                    <a:pt x="7080" y="4292"/>
                  </a:lnTo>
                  <a:lnTo>
                    <a:pt x="7007" y="4219"/>
                  </a:lnTo>
                  <a:lnTo>
                    <a:pt x="6934" y="4182"/>
                  </a:lnTo>
                  <a:close/>
                  <a:moveTo>
                    <a:pt x="11079" y="2055"/>
                  </a:moveTo>
                  <a:lnTo>
                    <a:pt x="10785" y="2091"/>
                  </a:lnTo>
                  <a:lnTo>
                    <a:pt x="10565" y="2165"/>
                  </a:lnTo>
                  <a:lnTo>
                    <a:pt x="10382" y="2311"/>
                  </a:lnTo>
                  <a:lnTo>
                    <a:pt x="10235" y="2495"/>
                  </a:lnTo>
                  <a:lnTo>
                    <a:pt x="10198" y="2385"/>
                  </a:lnTo>
                  <a:lnTo>
                    <a:pt x="10088" y="2348"/>
                  </a:lnTo>
                  <a:lnTo>
                    <a:pt x="9942" y="2311"/>
                  </a:lnTo>
                  <a:lnTo>
                    <a:pt x="9611" y="2311"/>
                  </a:lnTo>
                  <a:lnTo>
                    <a:pt x="9501" y="2348"/>
                  </a:lnTo>
                  <a:lnTo>
                    <a:pt x="9208" y="2495"/>
                  </a:lnTo>
                  <a:lnTo>
                    <a:pt x="8988" y="2678"/>
                  </a:lnTo>
                  <a:lnTo>
                    <a:pt x="8951" y="2568"/>
                  </a:lnTo>
                  <a:lnTo>
                    <a:pt x="8915" y="2532"/>
                  </a:lnTo>
                  <a:lnTo>
                    <a:pt x="8878" y="2532"/>
                  </a:lnTo>
                  <a:lnTo>
                    <a:pt x="8804" y="2568"/>
                  </a:lnTo>
                  <a:lnTo>
                    <a:pt x="8731" y="2752"/>
                  </a:lnTo>
                  <a:lnTo>
                    <a:pt x="8658" y="2935"/>
                  </a:lnTo>
                  <a:lnTo>
                    <a:pt x="8621" y="3339"/>
                  </a:lnTo>
                  <a:lnTo>
                    <a:pt x="8584" y="3705"/>
                  </a:lnTo>
                  <a:lnTo>
                    <a:pt x="8621" y="4072"/>
                  </a:lnTo>
                  <a:lnTo>
                    <a:pt x="8694" y="4439"/>
                  </a:lnTo>
                  <a:lnTo>
                    <a:pt x="8768" y="4806"/>
                  </a:lnTo>
                  <a:lnTo>
                    <a:pt x="8804" y="4879"/>
                  </a:lnTo>
                  <a:lnTo>
                    <a:pt x="8878" y="4953"/>
                  </a:lnTo>
                  <a:lnTo>
                    <a:pt x="8951" y="4989"/>
                  </a:lnTo>
                  <a:lnTo>
                    <a:pt x="9061" y="4953"/>
                  </a:lnTo>
                  <a:lnTo>
                    <a:pt x="9135" y="4916"/>
                  </a:lnTo>
                  <a:lnTo>
                    <a:pt x="9208" y="4879"/>
                  </a:lnTo>
                  <a:lnTo>
                    <a:pt x="9245" y="4769"/>
                  </a:lnTo>
                  <a:lnTo>
                    <a:pt x="9208" y="4659"/>
                  </a:lnTo>
                  <a:lnTo>
                    <a:pt x="9135" y="4182"/>
                  </a:lnTo>
                  <a:lnTo>
                    <a:pt x="9098" y="3669"/>
                  </a:lnTo>
                  <a:lnTo>
                    <a:pt x="9135" y="3339"/>
                  </a:lnTo>
                  <a:lnTo>
                    <a:pt x="9208" y="3118"/>
                  </a:lnTo>
                  <a:lnTo>
                    <a:pt x="9391" y="2972"/>
                  </a:lnTo>
                  <a:lnTo>
                    <a:pt x="9575" y="2825"/>
                  </a:lnTo>
                  <a:lnTo>
                    <a:pt x="9795" y="2788"/>
                  </a:lnTo>
                  <a:lnTo>
                    <a:pt x="9868" y="4072"/>
                  </a:lnTo>
                  <a:lnTo>
                    <a:pt x="9905" y="4146"/>
                  </a:lnTo>
                  <a:lnTo>
                    <a:pt x="9942" y="4219"/>
                  </a:lnTo>
                  <a:lnTo>
                    <a:pt x="10015" y="4292"/>
                  </a:lnTo>
                  <a:lnTo>
                    <a:pt x="10125" y="4292"/>
                  </a:lnTo>
                  <a:lnTo>
                    <a:pt x="10198" y="4329"/>
                  </a:lnTo>
                  <a:lnTo>
                    <a:pt x="10272" y="4292"/>
                  </a:lnTo>
                  <a:lnTo>
                    <a:pt x="10308" y="4219"/>
                  </a:lnTo>
                  <a:lnTo>
                    <a:pt x="10345" y="4146"/>
                  </a:lnTo>
                  <a:lnTo>
                    <a:pt x="10455" y="3559"/>
                  </a:lnTo>
                  <a:lnTo>
                    <a:pt x="10565" y="3008"/>
                  </a:lnTo>
                  <a:lnTo>
                    <a:pt x="10602" y="2862"/>
                  </a:lnTo>
                  <a:lnTo>
                    <a:pt x="10675" y="2752"/>
                  </a:lnTo>
                  <a:lnTo>
                    <a:pt x="10785" y="2642"/>
                  </a:lnTo>
                  <a:lnTo>
                    <a:pt x="10895" y="2568"/>
                  </a:lnTo>
                  <a:lnTo>
                    <a:pt x="11079" y="2568"/>
                  </a:lnTo>
                  <a:lnTo>
                    <a:pt x="11115" y="2642"/>
                  </a:lnTo>
                  <a:lnTo>
                    <a:pt x="11115" y="2752"/>
                  </a:lnTo>
                  <a:lnTo>
                    <a:pt x="11115" y="2862"/>
                  </a:lnTo>
                  <a:lnTo>
                    <a:pt x="11189" y="3449"/>
                  </a:lnTo>
                  <a:lnTo>
                    <a:pt x="11299" y="4036"/>
                  </a:lnTo>
                  <a:lnTo>
                    <a:pt x="11372" y="4256"/>
                  </a:lnTo>
                  <a:lnTo>
                    <a:pt x="11446" y="4512"/>
                  </a:lnTo>
                  <a:lnTo>
                    <a:pt x="11556" y="4732"/>
                  </a:lnTo>
                  <a:lnTo>
                    <a:pt x="11629" y="4806"/>
                  </a:lnTo>
                  <a:lnTo>
                    <a:pt x="11739" y="4843"/>
                  </a:lnTo>
                  <a:lnTo>
                    <a:pt x="11849" y="4843"/>
                  </a:lnTo>
                  <a:lnTo>
                    <a:pt x="11922" y="4806"/>
                  </a:lnTo>
                  <a:lnTo>
                    <a:pt x="11996" y="4769"/>
                  </a:lnTo>
                  <a:lnTo>
                    <a:pt x="12032" y="4696"/>
                  </a:lnTo>
                  <a:lnTo>
                    <a:pt x="12069" y="4586"/>
                  </a:lnTo>
                  <a:lnTo>
                    <a:pt x="11996" y="4476"/>
                  </a:lnTo>
                  <a:lnTo>
                    <a:pt x="11922" y="4402"/>
                  </a:lnTo>
                  <a:lnTo>
                    <a:pt x="11886" y="4256"/>
                  </a:lnTo>
                  <a:lnTo>
                    <a:pt x="11812" y="4072"/>
                  </a:lnTo>
                  <a:lnTo>
                    <a:pt x="11776" y="3779"/>
                  </a:lnTo>
                  <a:lnTo>
                    <a:pt x="11666" y="3339"/>
                  </a:lnTo>
                  <a:lnTo>
                    <a:pt x="11629" y="2862"/>
                  </a:lnTo>
                  <a:lnTo>
                    <a:pt x="11629" y="2532"/>
                  </a:lnTo>
                  <a:lnTo>
                    <a:pt x="11592" y="2385"/>
                  </a:lnTo>
                  <a:lnTo>
                    <a:pt x="11482" y="2275"/>
                  </a:lnTo>
                  <a:lnTo>
                    <a:pt x="11299" y="2128"/>
                  </a:lnTo>
                  <a:lnTo>
                    <a:pt x="11189" y="2091"/>
                  </a:lnTo>
                  <a:lnTo>
                    <a:pt x="11079" y="2055"/>
                  </a:lnTo>
                  <a:close/>
                  <a:moveTo>
                    <a:pt x="2715" y="1138"/>
                  </a:moveTo>
                  <a:lnTo>
                    <a:pt x="2569" y="1174"/>
                  </a:lnTo>
                  <a:lnTo>
                    <a:pt x="2422" y="1284"/>
                  </a:lnTo>
                  <a:lnTo>
                    <a:pt x="2385" y="1358"/>
                  </a:lnTo>
                  <a:lnTo>
                    <a:pt x="2165" y="1284"/>
                  </a:lnTo>
                  <a:lnTo>
                    <a:pt x="1762" y="1284"/>
                  </a:lnTo>
                  <a:lnTo>
                    <a:pt x="1542" y="1358"/>
                  </a:lnTo>
                  <a:lnTo>
                    <a:pt x="771" y="1504"/>
                  </a:lnTo>
                  <a:lnTo>
                    <a:pt x="368" y="1651"/>
                  </a:lnTo>
                  <a:lnTo>
                    <a:pt x="184" y="1725"/>
                  </a:lnTo>
                  <a:lnTo>
                    <a:pt x="38" y="1835"/>
                  </a:lnTo>
                  <a:lnTo>
                    <a:pt x="1" y="1908"/>
                  </a:lnTo>
                  <a:lnTo>
                    <a:pt x="1" y="1981"/>
                  </a:lnTo>
                  <a:lnTo>
                    <a:pt x="38" y="2018"/>
                  </a:lnTo>
                  <a:lnTo>
                    <a:pt x="111" y="2055"/>
                  </a:lnTo>
                  <a:lnTo>
                    <a:pt x="74" y="2348"/>
                  </a:lnTo>
                  <a:lnTo>
                    <a:pt x="74" y="2642"/>
                  </a:lnTo>
                  <a:lnTo>
                    <a:pt x="74" y="3705"/>
                  </a:lnTo>
                  <a:lnTo>
                    <a:pt x="111" y="4843"/>
                  </a:lnTo>
                  <a:lnTo>
                    <a:pt x="148" y="5980"/>
                  </a:lnTo>
                  <a:lnTo>
                    <a:pt x="184" y="6090"/>
                  </a:lnTo>
                  <a:lnTo>
                    <a:pt x="294" y="6200"/>
                  </a:lnTo>
                  <a:lnTo>
                    <a:pt x="404" y="6236"/>
                  </a:lnTo>
                  <a:lnTo>
                    <a:pt x="514" y="6200"/>
                  </a:lnTo>
                  <a:lnTo>
                    <a:pt x="624" y="6236"/>
                  </a:lnTo>
                  <a:lnTo>
                    <a:pt x="845" y="6273"/>
                  </a:lnTo>
                  <a:lnTo>
                    <a:pt x="1028" y="6236"/>
                  </a:lnTo>
                  <a:lnTo>
                    <a:pt x="1395" y="6163"/>
                  </a:lnTo>
                  <a:lnTo>
                    <a:pt x="2385" y="5980"/>
                  </a:lnTo>
                  <a:lnTo>
                    <a:pt x="2605" y="5943"/>
                  </a:lnTo>
                  <a:lnTo>
                    <a:pt x="2752" y="5906"/>
                  </a:lnTo>
                  <a:lnTo>
                    <a:pt x="2899" y="5833"/>
                  </a:lnTo>
                  <a:lnTo>
                    <a:pt x="2972" y="5686"/>
                  </a:lnTo>
                  <a:lnTo>
                    <a:pt x="2972" y="5576"/>
                  </a:lnTo>
                  <a:lnTo>
                    <a:pt x="2935" y="5503"/>
                  </a:lnTo>
                  <a:lnTo>
                    <a:pt x="2825" y="5429"/>
                  </a:lnTo>
                  <a:lnTo>
                    <a:pt x="2679" y="5393"/>
                  </a:lnTo>
                  <a:lnTo>
                    <a:pt x="2532" y="5393"/>
                  </a:lnTo>
                  <a:lnTo>
                    <a:pt x="2385" y="5429"/>
                  </a:lnTo>
                  <a:lnTo>
                    <a:pt x="2055" y="5503"/>
                  </a:lnTo>
                  <a:lnTo>
                    <a:pt x="1762" y="5576"/>
                  </a:lnTo>
                  <a:lnTo>
                    <a:pt x="1028" y="5723"/>
                  </a:lnTo>
                  <a:lnTo>
                    <a:pt x="698" y="5796"/>
                  </a:lnTo>
                  <a:lnTo>
                    <a:pt x="661" y="4953"/>
                  </a:lnTo>
                  <a:lnTo>
                    <a:pt x="624" y="4109"/>
                  </a:lnTo>
                  <a:lnTo>
                    <a:pt x="845" y="4109"/>
                  </a:lnTo>
                  <a:lnTo>
                    <a:pt x="1028" y="4072"/>
                  </a:lnTo>
                  <a:lnTo>
                    <a:pt x="1431" y="3962"/>
                  </a:lnTo>
                  <a:lnTo>
                    <a:pt x="2459" y="3742"/>
                  </a:lnTo>
                  <a:lnTo>
                    <a:pt x="2495" y="3779"/>
                  </a:lnTo>
                  <a:lnTo>
                    <a:pt x="2605" y="3779"/>
                  </a:lnTo>
                  <a:lnTo>
                    <a:pt x="2679" y="3742"/>
                  </a:lnTo>
                  <a:lnTo>
                    <a:pt x="2752" y="3705"/>
                  </a:lnTo>
                  <a:lnTo>
                    <a:pt x="2789" y="3669"/>
                  </a:lnTo>
                  <a:lnTo>
                    <a:pt x="2862" y="3559"/>
                  </a:lnTo>
                  <a:lnTo>
                    <a:pt x="2899" y="3485"/>
                  </a:lnTo>
                  <a:lnTo>
                    <a:pt x="2899" y="3412"/>
                  </a:lnTo>
                  <a:lnTo>
                    <a:pt x="2862" y="3339"/>
                  </a:lnTo>
                  <a:lnTo>
                    <a:pt x="2825" y="3265"/>
                  </a:lnTo>
                  <a:lnTo>
                    <a:pt x="2715" y="3155"/>
                  </a:lnTo>
                  <a:lnTo>
                    <a:pt x="2532" y="3155"/>
                  </a:lnTo>
                  <a:lnTo>
                    <a:pt x="1431" y="3449"/>
                  </a:lnTo>
                  <a:lnTo>
                    <a:pt x="1028" y="3522"/>
                  </a:lnTo>
                  <a:lnTo>
                    <a:pt x="808" y="3595"/>
                  </a:lnTo>
                  <a:lnTo>
                    <a:pt x="624" y="3632"/>
                  </a:lnTo>
                  <a:lnTo>
                    <a:pt x="588" y="2788"/>
                  </a:lnTo>
                  <a:lnTo>
                    <a:pt x="588" y="2458"/>
                  </a:lnTo>
                  <a:lnTo>
                    <a:pt x="551" y="2091"/>
                  </a:lnTo>
                  <a:lnTo>
                    <a:pt x="1065" y="1981"/>
                  </a:lnTo>
                  <a:lnTo>
                    <a:pt x="1615" y="1835"/>
                  </a:lnTo>
                  <a:lnTo>
                    <a:pt x="1798" y="1798"/>
                  </a:lnTo>
                  <a:lnTo>
                    <a:pt x="2055" y="1798"/>
                  </a:lnTo>
                  <a:lnTo>
                    <a:pt x="2165" y="1871"/>
                  </a:lnTo>
                  <a:lnTo>
                    <a:pt x="2238" y="1908"/>
                  </a:lnTo>
                  <a:lnTo>
                    <a:pt x="2312" y="1945"/>
                  </a:lnTo>
                  <a:lnTo>
                    <a:pt x="2422" y="1945"/>
                  </a:lnTo>
                  <a:lnTo>
                    <a:pt x="2495" y="1908"/>
                  </a:lnTo>
                  <a:lnTo>
                    <a:pt x="3009" y="1651"/>
                  </a:lnTo>
                  <a:lnTo>
                    <a:pt x="3082" y="1615"/>
                  </a:lnTo>
                  <a:lnTo>
                    <a:pt x="3119" y="1578"/>
                  </a:lnTo>
                  <a:lnTo>
                    <a:pt x="3156" y="1431"/>
                  </a:lnTo>
                  <a:lnTo>
                    <a:pt x="3119" y="1284"/>
                  </a:lnTo>
                  <a:lnTo>
                    <a:pt x="3082" y="1248"/>
                  </a:lnTo>
                  <a:lnTo>
                    <a:pt x="3009" y="1174"/>
                  </a:lnTo>
                  <a:lnTo>
                    <a:pt x="2862" y="113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7"/>
            <p:cNvSpPr/>
            <p:nvPr/>
          </p:nvSpPr>
          <p:spPr>
            <a:xfrm>
              <a:off x="6336425" y="4507675"/>
              <a:ext cx="520000" cy="365000"/>
            </a:xfrm>
            <a:custGeom>
              <a:avLst/>
              <a:gdLst/>
              <a:ahLst/>
              <a:cxnLst/>
              <a:rect l="l" t="t" r="r" b="b"/>
              <a:pathLst>
                <a:path w="20800" h="14600" extrusionOk="0">
                  <a:moveTo>
                    <a:pt x="5466" y="441"/>
                  </a:moveTo>
                  <a:lnTo>
                    <a:pt x="5650" y="478"/>
                  </a:lnTo>
                  <a:lnTo>
                    <a:pt x="5577" y="478"/>
                  </a:lnTo>
                  <a:lnTo>
                    <a:pt x="5466" y="441"/>
                  </a:lnTo>
                  <a:close/>
                  <a:moveTo>
                    <a:pt x="4843" y="478"/>
                  </a:moveTo>
                  <a:lnTo>
                    <a:pt x="4806" y="514"/>
                  </a:lnTo>
                  <a:lnTo>
                    <a:pt x="4586" y="551"/>
                  </a:lnTo>
                  <a:lnTo>
                    <a:pt x="4843" y="478"/>
                  </a:lnTo>
                  <a:close/>
                  <a:moveTo>
                    <a:pt x="5173" y="808"/>
                  </a:moveTo>
                  <a:lnTo>
                    <a:pt x="5210" y="844"/>
                  </a:lnTo>
                  <a:lnTo>
                    <a:pt x="5246" y="918"/>
                  </a:lnTo>
                  <a:lnTo>
                    <a:pt x="5356" y="991"/>
                  </a:lnTo>
                  <a:lnTo>
                    <a:pt x="5503" y="1028"/>
                  </a:lnTo>
                  <a:lnTo>
                    <a:pt x="5760" y="1028"/>
                  </a:lnTo>
                  <a:lnTo>
                    <a:pt x="5870" y="991"/>
                  </a:lnTo>
                  <a:lnTo>
                    <a:pt x="5980" y="991"/>
                  </a:lnTo>
                  <a:lnTo>
                    <a:pt x="6017" y="1028"/>
                  </a:lnTo>
                  <a:lnTo>
                    <a:pt x="6053" y="1101"/>
                  </a:lnTo>
                  <a:lnTo>
                    <a:pt x="6163" y="1431"/>
                  </a:lnTo>
                  <a:lnTo>
                    <a:pt x="6163" y="1725"/>
                  </a:lnTo>
                  <a:lnTo>
                    <a:pt x="6127" y="2055"/>
                  </a:lnTo>
                  <a:lnTo>
                    <a:pt x="6053" y="2348"/>
                  </a:lnTo>
                  <a:lnTo>
                    <a:pt x="5980" y="2532"/>
                  </a:lnTo>
                  <a:lnTo>
                    <a:pt x="5907" y="2715"/>
                  </a:lnTo>
                  <a:lnTo>
                    <a:pt x="5650" y="3009"/>
                  </a:lnTo>
                  <a:lnTo>
                    <a:pt x="5393" y="3229"/>
                  </a:lnTo>
                  <a:lnTo>
                    <a:pt x="5063" y="3412"/>
                  </a:lnTo>
                  <a:lnTo>
                    <a:pt x="5063" y="3375"/>
                  </a:lnTo>
                  <a:lnTo>
                    <a:pt x="5063" y="3302"/>
                  </a:lnTo>
                  <a:lnTo>
                    <a:pt x="5026" y="3265"/>
                  </a:lnTo>
                  <a:lnTo>
                    <a:pt x="4953" y="3229"/>
                  </a:lnTo>
                  <a:lnTo>
                    <a:pt x="4880" y="3229"/>
                  </a:lnTo>
                  <a:lnTo>
                    <a:pt x="5063" y="2789"/>
                  </a:lnTo>
                  <a:lnTo>
                    <a:pt x="5063" y="2715"/>
                  </a:lnTo>
                  <a:lnTo>
                    <a:pt x="4990" y="2679"/>
                  </a:lnTo>
                  <a:lnTo>
                    <a:pt x="4953" y="2679"/>
                  </a:lnTo>
                  <a:lnTo>
                    <a:pt x="4880" y="2715"/>
                  </a:lnTo>
                  <a:lnTo>
                    <a:pt x="4549" y="3229"/>
                  </a:lnTo>
                  <a:lnTo>
                    <a:pt x="4329" y="3559"/>
                  </a:lnTo>
                  <a:lnTo>
                    <a:pt x="4109" y="3522"/>
                  </a:lnTo>
                  <a:lnTo>
                    <a:pt x="3853" y="3486"/>
                  </a:lnTo>
                  <a:lnTo>
                    <a:pt x="3706" y="3449"/>
                  </a:lnTo>
                  <a:lnTo>
                    <a:pt x="3999" y="3192"/>
                  </a:lnTo>
                  <a:lnTo>
                    <a:pt x="4586" y="2642"/>
                  </a:lnTo>
                  <a:lnTo>
                    <a:pt x="4586" y="2568"/>
                  </a:lnTo>
                  <a:lnTo>
                    <a:pt x="4586" y="2495"/>
                  </a:lnTo>
                  <a:lnTo>
                    <a:pt x="4513" y="2458"/>
                  </a:lnTo>
                  <a:lnTo>
                    <a:pt x="4439" y="2458"/>
                  </a:lnTo>
                  <a:lnTo>
                    <a:pt x="3486" y="3119"/>
                  </a:lnTo>
                  <a:lnTo>
                    <a:pt x="3302" y="3265"/>
                  </a:lnTo>
                  <a:lnTo>
                    <a:pt x="3229" y="3192"/>
                  </a:lnTo>
                  <a:lnTo>
                    <a:pt x="3266" y="3082"/>
                  </a:lnTo>
                  <a:lnTo>
                    <a:pt x="3302" y="3009"/>
                  </a:lnTo>
                  <a:lnTo>
                    <a:pt x="3266" y="2935"/>
                  </a:lnTo>
                  <a:lnTo>
                    <a:pt x="3229" y="2899"/>
                  </a:lnTo>
                  <a:lnTo>
                    <a:pt x="3339" y="2935"/>
                  </a:lnTo>
                  <a:lnTo>
                    <a:pt x="3669" y="2752"/>
                  </a:lnTo>
                  <a:lnTo>
                    <a:pt x="4733" y="2055"/>
                  </a:lnTo>
                  <a:lnTo>
                    <a:pt x="4770" y="1982"/>
                  </a:lnTo>
                  <a:lnTo>
                    <a:pt x="4770" y="1945"/>
                  </a:lnTo>
                  <a:lnTo>
                    <a:pt x="4733" y="1872"/>
                  </a:lnTo>
                  <a:lnTo>
                    <a:pt x="4660" y="1872"/>
                  </a:lnTo>
                  <a:lnTo>
                    <a:pt x="4329" y="1982"/>
                  </a:lnTo>
                  <a:lnTo>
                    <a:pt x="3816" y="2202"/>
                  </a:lnTo>
                  <a:lnTo>
                    <a:pt x="3302" y="2458"/>
                  </a:lnTo>
                  <a:lnTo>
                    <a:pt x="3082" y="2642"/>
                  </a:lnTo>
                  <a:lnTo>
                    <a:pt x="2935" y="2789"/>
                  </a:lnTo>
                  <a:lnTo>
                    <a:pt x="2899" y="2605"/>
                  </a:lnTo>
                  <a:lnTo>
                    <a:pt x="2899" y="2458"/>
                  </a:lnTo>
                  <a:lnTo>
                    <a:pt x="3082" y="2385"/>
                  </a:lnTo>
                  <a:lnTo>
                    <a:pt x="3266" y="2238"/>
                  </a:lnTo>
                  <a:lnTo>
                    <a:pt x="3632" y="2018"/>
                  </a:lnTo>
                  <a:lnTo>
                    <a:pt x="4109" y="1725"/>
                  </a:lnTo>
                  <a:lnTo>
                    <a:pt x="4586" y="1505"/>
                  </a:lnTo>
                  <a:lnTo>
                    <a:pt x="4660" y="1431"/>
                  </a:lnTo>
                  <a:lnTo>
                    <a:pt x="4660" y="1358"/>
                  </a:lnTo>
                  <a:lnTo>
                    <a:pt x="4586" y="1321"/>
                  </a:lnTo>
                  <a:lnTo>
                    <a:pt x="4513" y="1285"/>
                  </a:lnTo>
                  <a:lnTo>
                    <a:pt x="4256" y="1358"/>
                  </a:lnTo>
                  <a:lnTo>
                    <a:pt x="3963" y="1431"/>
                  </a:lnTo>
                  <a:lnTo>
                    <a:pt x="3706" y="1505"/>
                  </a:lnTo>
                  <a:lnTo>
                    <a:pt x="3449" y="1651"/>
                  </a:lnTo>
                  <a:lnTo>
                    <a:pt x="3156" y="1798"/>
                  </a:lnTo>
                  <a:lnTo>
                    <a:pt x="3302" y="1578"/>
                  </a:lnTo>
                  <a:lnTo>
                    <a:pt x="3486" y="1358"/>
                  </a:lnTo>
                  <a:lnTo>
                    <a:pt x="3779" y="1211"/>
                  </a:lnTo>
                  <a:lnTo>
                    <a:pt x="4109" y="1065"/>
                  </a:lnTo>
                  <a:lnTo>
                    <a:pt x="4733" y="844"/>
                  </a:lnTo>
                  <a:lnTo>
                    <a:pt x="4770" y="918"/>
                  </a:lnTo>
                  <a:lnTo>
                    <a:pt x="4843" y="991"/>
                  </a:lnTo>
                  <a:lnTo>
                    <a:pt x="4916" y="991"/>
                  </a:lnTo>
                  <a:lnTo>
                    <a:pt x="4990" y="1028"/>
                  </a:lnTo>
                  <a:lnTo>
                    <a:pt x="5063" y="991"/>
                  </a:lnTo>
                  <a:lnTo>
                    <a:pt x="5100" y="955"/>
                  </a:lnTo>
                  <a:lnTo>
                    <a:pt x="5173" y="881"/>
                  </a:lnTo>
                  <a:lnTo>
                    <a:pt x="5173" y="808"/>
                  </a:lnTo>
                  <a:close/>
                  <a:moveTo>
                    <a:pt x="9648" y="3302"/>
                  </a:moveTo>
                  <a:lnTo>
                    <a:pt x="9905" y="3375"/>
                  </a:lnTo>
                  <a:lnTo>
                    <a:pt x="9905" y="3412"/>
                  </a:lnTo>
                  <a:lnTo>
                    <a:pt x="10125" y="3632"/>
                  </a:lnTo>
                  <a:lnTo>
                    <a:pt x="10308" y="3889"/>
                  </a:lnTo>
                  <a:lnTo>
                    <a:pt x="10162" y="4036"/>
                  </a:lnTo>
                  <a:lnTo>
                    <a:pt x="9978" y="4182"/>
                  </a:lnTo>
                  <a:lnTo>
                    <a:pt x="9795" y="4293"/>
                  </a:lnTo>
                  <a:lnTo>
                    <a:pt x="9612" y="4329"/>
                  </a:lnTo>
                  <a:lnTo>
                    <a:pt x="9501" y="4293"/>
                  </a:lnTo>
                  <a:lnTo>
                    <a:pt x="9428" y="4256"/>
                  </a:lnTo>
                  <a:lnTo>
                    <a:pt x="9501" y="4146"/>
                  </a:lnTo>
                  <a:lnTo>
                    <a:pt x="9501" y="4072"/>
                  </a:lnTo>
                  <a:lnTo>
                    <a:pt x="9465" y="3999"/>
                  </a:lnTo>
                  <a:lnTo>
                    <a:pt x="9391" y="3926"/>
                  </a:lnTo>
                  <a:lnTo>
                    <a:pt x="9245" y="3926"/>
                  </a:lnTo>
                  <a:lnTo>
                    <a:pt x="9465" y="3816"/>
                  </a:lnTo>
                  <a:lnTo>
                    <a:pt x="9501" y="3779"/>
                  </a:lnTo>
                  <a:lnTo>
                    <a:pt x="9538" y="3742"/>
                  </a:lnTo>
                  <a:lnTo>
                    <a:pt x="9538" y="3632"/>
                  </a:lnTo>
                  <a:lnTo>
                    <a:pt x="9465" y="3559"/>
                  </a:lnTo>
                  <a:lnTo>
                    <a:pt x="9391" y="3522"/>
                  </a:lnTo>
                  <a:lnTo>
                    <a:pt x="9355" y="3522"/>
                  </a:lnTo>
                  <a:lnTo>
                    <a:pt x="9061" y="3632"/>
                  </a:lnTo>
                  <a:lnTo>
                    <a:pt x="9208" y="3375"/>
                  </a:lnTo>
                  <a:lnTo>
                    <a:pt x="9281" y="3412"/>
                  </a:lnTo>
                  <a:lnTo>
                    <a:pt x="9355" y="3412"/>
                  </a:lnTo>
                  <a:lnTo>
                    <a:pt x="9501" y="3375"/>
                  </a:lnTo>
                  <a:lnTo>
                    <a:pt x="9648" y="3302"/>
                  </a:lnTo>
                  <a:close/>
                  <a:moveTo>
                    <a:pt x="1505" y="4329"/>
                  </a:moveTo>
                  <a:lnTo>
                    <a:pt x="1615" y="4366"/>
                  </a:lnTo>
                  <a:lnTo>
                    <a:pt x="1725" y="4439"/>
                  </a:lnTo>
                  <a:lnTo>
                    <a:pt x="1872" y="4586"/>
                  </a:lnTo>
                  <a:lnTo>
                    <a:pt x="1908" y="4769"/>
                  </a:lnTo>
                  <a:lnTo>
                    <a:pt x="1945" y="4916"/>
                  </a:lnTo>
                  <a:lnTo>
                    <a:pt x="1908" y="5100"/>
                  </a:lnTo>
                  <a:lnTo>
                    <a:pt x="1872" y="5246"/>
                  </a:lnTo>
                  <a:lnTo>
                    <a:pt x="1762" y="5393"/>
                  </a:lnTo>
                  <a:lnTo>
                    <a:pt x="1615" y="5503"/>
                  </a:lnTo>
                  <a:lnTo>
                    <a:pt x="1468" y="5576"/>
                  </a:lnTo>
                  <a:lnTo>
                    <a:pt x="1432" y="5430"/>
                  </a:lnTo>
                  <a:lnTo>
                    <a:pt x="1432" y="5283"/>
                  </a:lnTo>
                  <a:lnTo>
                    <a:pt x="1432" y="5210"/>
                  </a:lnTo>
                  <a:lnTo>
                    <a:pt x="1395" y="5136"/>
                  </a:lnTo>
                  <a:lnTo>
                    <a:pt x="1395" y="5063"/>
                  </a:lnTo>
                  <a:lnTo>
                    <a:pt x="1321" y="4989"/>
                  </a:lnTo>
                  <a:lnTo>
                    <a:pt x="1285" y="4953"/>
                  </a:lnTo>
                  <a:lnTo>
                    <a:pt x="1175" y="4989"/>
                  </a:lnTo>
                  <a:lnTo>
                    <a:pt x="1028" y="5063"/>
                  </a:lnTo>
                  <a:lnTo>
                    <a:pt x="1138" y="4989"/>
                  </a:lnTo>
                  <a:lnTo>
                    <a:pt x="1321" y="4879"/>
                  </a:lnTo>
                  <a:lnTo>
                    <a:pt x="1468" y="4769"/>
                  </a:lnTo>
                  <a:lnTo>
                    <a:pt x="1542" y="4696"/>
                  </a:lnTo>
                  <a:lnTo>
                    <a:pt x="1505" y="4623"/>
                  </a:lnTo>
                  <a:lnTo>
                    <a:pt x="1468" y="4549"/>
                  </a:lnTo>
                  <a:lnTo>
                    <a:pt x="1395" y="4513"/>
                  </a:lnTo>
                  <a:lnTo>
                    <a:pt x="1432" y="4476"/>
                  </a:lnTo>
                  <a:lnTo>
                    <a:pt x="1468" y="4439"/>
                  </a:lnTo>
                  <a:lnTo>
                    <a:pt x="1468" y="4403"/>
                  </a:lnTo>
                  <a:lnTo>
                    <a:pt x="1432" y="4329"/>
                  </a:lnTo>
                  <a:close/>
                  <a:moveTo>
                    <a:pt x="1138" y="5576"/>
                  </a:moveTo>
                  <a:lnTo>
                    <a:pt x="1138" y="5650"/>
                  </a:lnTo>
                  <a:lnTo>
                    <a:pt x="1028" y="5613"/>
                  </a:lnTo>
                  <a:lnTo>
                    <a:pt x="1138" y="5576"/>
                  </a:lnTo>
                  <a:close/>
                  <a:moveTo>
                    <a:pt x="7887" y="5907"/>
                  </a:moveTo>
                  <a:lnTo>
                    <a:pt x="8218" y="5980"/>
                  </a:lnTo>
                  <a:lnTo>
                    <a:pt x="8291" y="6090"/>
                  </a:lnTo>
                  <a:lnTo>
                    <a:pt x="8401" y="6163"/>
                  </a:lnTo>
                  <a:lnTo>
                    <a:pt x="8511" y="6273"/>
                  </a:lnTo>
                  <a:lnTo>
                    <a:pt x="8621" y="6383"/>
                  </a:lnTo>
                  <a:lnTo>
                    <a:pt x="8694" y="6530"/>
                  </a:lnTo>
                  <a:lnTo>
                    <a:pt x="8768" y="6677"/>
                  </a:lnTo>
                  <a:lnTo>
                    <a:pt x="8805" y="6934"/>
                  </a:lnTo>
                  <a:lnTo>
                    <a:pt x="8768" y="7154"/>
                  </a:lnTo>
                  <a:lnTo>
                    <a:pt x="8658" y="7374"/>
                  </a:lnTo>
                  <a:lnTo>
                    <a:pt x="8548" y="7557"/>
                  </a:lnTo>
                  <a:lnTo>
                    <a:pt x="8438" y="7704"/>
                  </a:lnTo>
                  <a:lnTo>
                    <a:pt x="8291" y="7814"/>
                  </a:lnTo>
                  <a:lnTo>
                    <a:pt x="8144" y="7887"/>
                  </a:lnTo>
                  <a:lnTo>
                    <a:pt x="7998" y="7961"/>
                  </a:lnTo>
                  <a:lnTo>
                    <a:pt x="8071" y="7594"/>
                  </a:lnTo>
                  <a:lnTo>
                    <a:pt x="8071" y="7520"/>
                  </a:lnTo>
                  <a:lnTo>
                    <a:pt x="8034" y="7484"/>
                  </a:lnTo>
                  <a:lnTo>
                    <a:pt x="7961" y="7484"/>
                  </a:lnTo>
                  <a:lnTo>
                    <a:pt x="7924" y="7520"/>
                  </a:lnTo>
                  <a:lnTo>
                    <a:pt x="7741" y="7741"/>
                  </a:lnTo>
                  <a:lnTo>
                    <a:pt x="7557" y="7997"/>
                  </a:lnTo>
                  <a:lnTo>
                    <a:pt x="7264" y="7924"/>
                  </a:lnTo>
                  <a:lnTo>
                    <a:pt x="7484" y="7594"/>
                  </a:lnTo>
                  <a:lnTo>
                    <a:pt x="7741" y="7337"/>
                  </a:lnTo>
                  <a:lnTo>
                    <a:pt x="7741" y="7264"/>
                  </a:lnTo>
                  <a:lnTo>
                    <a:pt x="7741" y="7227"/>
                  </a:lnTo>
                  <a:lnTo>
                    <a:pt x="7631" y="7227"/>
                  </a:lnTo>
                  <a:lnTo>
                    <a:pt x="7447" y="7337"/>
                  </a:lnTo>
                  <a:lnTo>
                    <a:pt x="7264" y="7447"/>
                  </a:lnTo>
                  <a:lnTo>
                    <a:pt x="7080" y="7594"/>
                  </a:lnTo>
                  <a:lnTo>
                    <a:pt x="6934" y="7777"/>
                  </a:lnTo>
                  <a:lnTo>
                    <a:pt x="6860" y="7704"/>
                  </a:lnTo>
                  <a:lnTo>
                    <a:pt x="6714" y="7557"/>
                  </a:lnTo>
                  <a:lnTo>
                    <a:pt x="7227" y="7264"/>
                  </a:lnTo>
                  <a:lnTo>
                    <a:pt x="7741" y="6934"/>
                  </a:lnTo>
                  <a:lnTo>
                    <a:pt x="7741" y="6897"/>
                  </a:lnTo>
                  <a:lnTo>
                    <a:pt x="7704" y="6860"/>
                  </a:lnTo>
                  <a:lnTo>
                    <a:pt x="7411" y="6860"/>
                  </a:lnTo>
                  <a:lnTo>
                    <a:pt x="7080" y="6934"/>
                  </a:lnTo>
                  <a:lnTo>
                    <a:pt x="6787" y="7044"/>
                  </a:lnTo>
                  <a:lnTo>
                    <a:pt x="6530" y="7227"/>
                  </a:lnTo>
                  <a:lnTo>
                    <a:pt x="6494" y="7007"/>
                  </a:lnTo>
                  <a:lnTo>
                    <a:pt x="6494" y="6750"/>
                  </a:lnTo>
                  <a:lnTo>
                    <a:pt x="6604" y="6713"/>
                  </a:lnTo>
                  <a:lnTo>
                    <a:pt x="6970" y="6603"/>
                  </a:lnTo>
                  <a:lnTo>
                    <a:pt x="7117" y="6530"/>
                  </a:lnTo>
                  <a:lnTo>
                    <a:pt x="7301" y="6420"/>
                  </a:lnTo>
                  <a:lnTo>
                    <a:pt x="7337" y="6347"/>
                  </a:lnTo>
                  <a:lnTo>
                    <a:pt x="7337" y="6310"/>
                  </a:lnTo>
                  <a:lnTo>
                    <a:pt x="7301" y="6310"/>
                  </a:lnTo>
                  <a:lnTo>
                    <a:pt x="7007" y="6273"/>
                  </a:lnTo>
                  <a:lnTo>
                    <a:pt x="6750" y="6310"/>
                  </a:lnTo>
                  <a:lnTo>
                    <a:pt x="6750" y="6310"/>
                  </a:lnTo>
                  <a:lnTo>
                    <a:pt x="6860" y="6200"/>
                  </a:lnTo>
                  <a:lnTo>
                    <a:pt x="6970" y="6090"/>
                  </a:lnTo>
                  <a:lnTo>
                    <a:pt x="7117" y="6017"/>
                  </a:lnTo>
                  <a:lnTo>
                    <a:pt x="7264" y="5943"/>
                  </a:lnTo>
                  <a:lnTo>
                    <a:pt x="7557" y="5907"/>
                  </a:lnTo>
                  <a:close/>
                  <a:moveTo>
                    <a:pt x="4953" y="1"/>
                  </a:moveTo>
                  <a:lnTo>
                    <a:pt x="4733" y="37"/>
                  </a:lnTo>
                  <a:lnTo>
                    <a:pt x="4476" y="111"/>
                  </a:lnTo>
                  <a:lnTo>
                    <a:pt x="4256" y="184"/>
                  </a:lnTo>
                  <a:lnTo>
                    <a:pt x="4036" y="294"/>
                  </a:lnTo>
                  <a:lnTo>
                    <a:pt x="3632" y="551"/>
                  </a:lnTo>
                  <a:lnTo>
                    <a:pt x="3302" y="881"/>
                  </a:lnTo>
                  <a:lnTo>
                    <a:pt x="2972" y="1248"/>
                  </a:lnTo>
                  <a:lnTo>
                    <a:pt x="2679" y="1651"/>
                  </a:lnTo>
                  <a:lnTo>
                    <a:pt x="2569" y="1872"/>
                  </a:lnTo>
                  <a:lnTo>
                    <a:pt x="2495" y="2092"/>
                  </a:lnTo>
                  <a:lnTo>
                    <a:pt x="2422" y="2348"/>
                  </a:lnTo>
                  <a:lnTo>
                    <a:pt x="2385" y="2568"/>
                  </a:lnTo>
                  <a:lnTo>
                    <a:pt x="2422" y="2789"/>
                  </a:lnTo>
                  <a:lnTo>
                    <a:pt x="2459" y="2935"/>
                  </a:lnTo>
                  <a:lnTo>
                    <a:pt x="2532" y="3119"/>
                  </a:lnTo>
                  <a:lnTo>
                    <a:pt x="2605" y="3265"/>
                  </a:lnTo>
                  <a:lnTo>
                    <a:pt x="2495" y="3339"/>
                  </a:lnTo>
                  <a:lnTo>
                    <a:pt x="2018" y="3559"/>
                  </a:lnTo>
                  <a:lnTo>
                    <a:pt x="1798" y="3706"/>
                  </a:lnTo>
                  <a:lnTo>
                    <a:pt x="1688" y="3779"/>
                  </a:lnTo>
                  <a:lnTo>
                    <a:pt x="1578" y="3852"/>
                  </a:lnTo>
                  <a:lnTo>
                    <a:pt x="1065" y="3852"/>
                  </a:lnTo>
                  <a:lnTo>
                    <a:pt x="881" y="3926"/>
                  </a:lnTo>
                  <a:lnTo>
                    <a:pt x="735" y="3999"/>
                  </a:lnTo>
                  <a:lnTo>
                    <a:pt x="588" y="4109"/>
                  </a:lnTo>
                  <a:lnTo>
                    <a:pt x="478" y="4256"/>
                  </a:lnTo>
                  <a:lnTo>
                    <a:pt x="368" y="4403"/>
                  </a:lnTo>
                  <a:lnTo>
                    <a:pt x="184" y="4623"/>
                  </a:lnTo>
                  <a:lnTo>
                    <a:pt x="74" y="4879"/>
                  </a:lnTo>
                  <a:lnTo>
                    <a:pt x="38" y="4989"/>
                  </a:lnTo>
                  <a:lnTo>
                    <a:pt x="1" y="5136"/>
                  </a:lnTo>
                  <a:lnTo>
                    <a:pt x="38" y="5283"/>
                  </a:lnTo>
                  <a:lnTo>
                    <a:pt x="74" y="5430"/>
                  </a:lnTo>
                  <a:lnTo>
                    <a:pt x="184" y="5576"/>
                  </a:lnTo>
                  <a:lnTo>
                    <a:pt x="258" y="5723"/>
                  </a:lnTo>
                  <a:lnTo>
                    <a:pt x="404" y="5833"/>
                  </a:lnTo>
                  <a:lnTo>
                    <a:pt x="514" y="5943"/>
                  </a:lnTo>
                  <a:lnTo>
                    <a:pt x="661" y="6017"/>
                  </a:lnTo>
                  <a:lnTo>
                    <a:pt x="845" y="6053"/>
                  </a:lnTo>
                  <a:lnTo>
                    <a:pt x="1175" y="6127"/>
                  </a:lnTo>
                  <a:lnTo>
                    <a:pt x="1358" y="6127"/>
                  </a:lnTo>
                  <a:lnTo>
                    <a:pt x="1505" y="6090"/>
                  </a:lnTo>
                  <a:lnTo>
                    <a:pt x="1688" y="6053"/>
                  </a:lnTo>
                  <a:lnTo>
                    <a:pt x="1835" y="5980"/>
                  </a:lnTo>
                  <a:lnTo>
                    <a:pt x="2055" y="5760"/>
                  </a:lnTo>
                  <a:lnTo>
                    <a:pt x="2275" y="5503"/>
                  </a:lnTo>
                  <a:lnTo>
                    <a:pt x="2385" y="5210"/>
                  </a:lnTo>
                  <a:lnTo>
                    <a:pt x="2422" y="5063"/>
                  </a:lnTo>
                  <a:lnTo>
                    <a:pt x="2422" y="4879"/>
                  </a:lnTo>
                  <a:lnTo>
                    <a:pt x="2385" y="4733"/>
                  </a:lnTo>
                  <a:lnTo>
                    <a:pt x="2349" y="4586"/>
                  </a:lnTo>
                  <a:lnTo>
                    <a:pt x="2275" y="4403"/>
                  </a:lnTo>
                  <a:lnTo>
                    <a:pt x="2202" y="4256"/>
                  </a:lnTo>
                  <a:lnTo>
                    <a:pt x="2092" y="4146"/>
                  </a:lnTo>
                  <a:lnTo>
                    <a:pt x="2055" y="4109"/>
                  </a:lnTo>
                  <a:lnTo>
                    <a:pt x="2165" y="4036"/>
                  </a:lnTo>
                  <a:lnTo>
                    <a:pt x="2495" y="3816"/>
                  </a:lnTo>
                  <a:lnTo>
                    <a:pt x="2679" y="3669"/>
                  </a:lnTo>
                  <a:lnTo>
                    <a:pt x="2862" y="3522"/>
                  </a:lnTo>
                  <a:lnTo>
                    <a:pt x="3119" y="3706"/>
                  </a:lnTo>
                  <a:lnTo>
                    <a:pt x="3156" y="3779"/>
                  </a:lnTo>
                  <a:lnTo>
                    <a:pt x="3229" y="3816"/>
                  </a:lnTo>
                  <a:lnTo>
                    <a:pt x="3339" y="3816"/>
                  </a:lnTo>
                  <a:lnTo>
                    <a:pt x="3706" y="3962"/>
                  </a:lnTo>
                  <a:lnTo>
                    <a:pt x="4109" y="4036"/>
                  </a:lnTo>
                  <a:lnTo>
                    <a:pt x="4513" y="4072"/>
                  </a:lnTo>
                  <a:lnTo>
                    <a:pt x="4880" y="3999"/>
                  </a:lnTo>
                  <a:lnTo>
                    <a:pt x="5246" y="3889"/>
                  </a:lnTo>
                  <a:lnTo>
                    <a:pt x="5283" y="3962"/>
                  </a:lnTo>
                  <a:lnTo>
                    <a:pt x="5320" y="4036"/>
                  </a:lnTo>
                  <a:lnTo>
                    <a:pt x="5540" y="4219"/>
                  </a:lnTo>
                  <a:lnTo>
                    <a:pt x="5723" y="4439"/>
                  </a:lnTo>
                  <a:lnTo>
                    <a:pt x="5980" y="4916"/>
                  </a:lnTo>
                  <a:lnTo>
                    <a:pt x="6200" y="5430"/>
                  </a:lnTo>
                  <a:lnTo>
                    <a:pt x="6347" y="5650"/>
                  </a:lnTo>
                  <a:lnTo>
                    <a:pt x="6530" y="5870"/>
                  </a:lnTo>
                  <a:lnTo>
                    <a:pt x="6347" y="6017"/>
                  </a:lnTo>
                  <a:lnTo>
                    <a:pt x="6237" y="6200"/>
                  </a:lnTo>
                  <a:lnTo>
                    <a:pt x="6127" y="6383"/>
                  </a:lnTo>
                  <a:lnTo>
                    <a:pt x="6053" y="6567"/>
                  </a:lnTo>
                  <a:lnTo>
                    <a:pt x="5797" y="6713"/>
                  </a:lnTo>
                  <a:lnTo>
                    <a:pt x="5723" y="6824"/>
                  </a:lnTo>
                  <a:lnTo>
                    <a:pt x="5723" y="6934"/>
                  </a:lnTo>
                  <a:lnTo>
                    <a:pt x="5760" y="7044"/>
                  </a:lnTo>
                  <a:lnTo>
                    <a:pt x="5833" y="7080"/>
                  </a:lnTo>
                  <a:lnTo>
                    <a:pt x="6017" y="7080"/>
                  </a:lnTo>
                  <a:lnTo>
                    <a:pt x="6053" y="7300"/>
                  </a:lnTo>
                  <a:lnTo>
                    <a:pt x="6127" y="7520"/>
                  </a:lnTo>
                  <a:lnTo>
                    <a:pt x="6127" y="7631"/>
                  </a:lnTo>
                  <a:lnTo>
                    <a:pt x="6127" y="7741"/>
                  </a:lnTo>
                  <a:lnTo>
                    <a:pt x="6200" y="7814"/>
                  </a:lnTo>
                  <a:lnTo>
                    <a:pt x="6310" y="7851"/>
                  </a:lnTo>
                  <a:lnTo>
                    <a:pt x="6347" y="7851"/>
                  </a:lnTo>
                  <a:lnTo>
                    <a:pt x="6494" y="8034"/>
                  </a:lnTo>
                  <a:lnTo>
                    <a:pt x="6640" y="8144"/>
                  </a:lnTo>
                  <a:lnTo>
                    <a:pt x="6787" y="8254"/>
                  </a:lnTo>
                  <a:lnTo>
                    <a:pt x="6860" y="8291"/>
                  </a:lnTo>
                  <a:lnTo>
                    <a:pt x="6934" y="8327"/>
                  </a:lnTo>
                  <a:lnTo>
                    <a:pt x="7191" y="8438"/>
                  </a:lnTo>
                  <a:lnTo>
                    <a:pt x="7447" y="8474"/>
                  </a:lnTo>
                  <a:lnTo>
                    <a:pt x="7741" y="8474"/>
                  </a:lnTo>
                  <a:lnTo>
                    <a:pt x="7998" y="8438"/>
                  </a:lnTo>
                  <a:lnTo>
                    <a:pt x="8254" y="8364"/>
                  </a:lnTo>
                  <a:lnTo>
                    <a:pt x="8511" y="8254"/>
                  </a:lnTo>
                  <a:lnTo>
                    <a:pt x="8731" y="8071"/>
                  </a:lnTo>
                  <a:lnTo>
                    <a:pt x="8915" y="7887"/>
                  </a:lnTo>
                  <a:lnTo>
                    <a:pt x="9098" y="7631"/>
                  </a:lnTo>
                  <a:lnTo>
                    <a:pt x="9245" y="7300"/>
                  </a:lnTo>
                  <a:lnTo>
                    <a:pt x="9281" y="7007"/>
                  </a:lnTo>
                  <a:lnTo>
                    <a:pt x="9318" y="6824"/>
                  </a:lnTo>
                  <a:lnTo>
                    <a:pt x="9281" y="6677"/>
                  </a:lnTo>
                  <a:lnTo>
                    <a:pt x="9208" y="6457"/>
                  </a:lnTo>
                  <a:lnTo>
                    <a:pt x="9135" y="6200"/>
                  </a:lnTo>
                  <a:lnTo>
                    <a:pt x="8951" y="5980"/>
                  </a:lnTo>
                  <a:lnTo>
                    <a:pt x="8878" y="5907"/>
                  </a:lnTo>
                  <a:lnTo>
                    <a:pt x="8768" y="5833"/>
                  </a:lnTo>
                  <a:lnTo>
                    <a:pt x="8805" y="5686"/>
                  </a:lnTo>
                  <a:lnTo>
                    <a:pt x="9025" y="5246"/>
                  </a:lnTo>
                  <a:lnTo>
                    <a:pt x="9208" y="4769"/>
                  </a:lnTo>
                  <a:lnTo>
                    <a:pt x="9428" y="4806"/>
                  </a:lnTo>
                  <a:lnTo>
                    <a:pt x="9648" y="4806"/>
                  </a:lnTo>
                  <a:lnTo>
                    <a:pt x="9832" y="4733"/>
                  </a:lnTo>
                  <a:lnTo>
                    <a:pt x="10052" y="4659"/>
                  </a:lnTo>
                  <a:lnTo>
                    <a:pt x="10235" y="4549"/>
                  </a:lnTo>
                  <a:lnTo>
                    <a:pt x="10419" y="4403"/>
                  </a:lnTo>
                  <a:lnTo>
                    <a:pt x="10712" y="4109"/>
                  </a:lnTo>
                  <a:lnTo>
                    <a:pt x="10785" y="3962"/>
                  </a:lnTo>
                  <a:lnTo>
                    <a:pt x="10785" y="3816"/>
                  </a:lnTo>
                  <a:lnTo>
                    <a:pt x="10639" y="3559"/>
                  </a:lnTo>
                  <a:lnTo>
                    <a:pt x="10492" y="3339"/>
                  </a:lnTo>
                  <a:lnTo>
                    <a:pt x="10345" y="3155"/>
                  </a:lnTo>
                  <a:lnTo>
                    <a:pt x="10125" y="2972"/>
                  </a:lnTo>
                  <a:lnTo>
                    <a:pt x="9905" y="2825"/>
                  </a:lnTo>
                  <a:lnTo>
                    <a:pt x="9795" y="2789"/>
                  </a:lnTo>
                  <a:lnTo>
                    <a:pt x="9685" y="2752"/>
                  </a:lnTo>
                  <a:lnTo>
                    <a:pt x="9501" y="2862"/>
                  </a:lnTo>
                  <a:lnTo>
                    <a:pt x="9391" y="2825"/>
                  </a:lnTo>
                  <a:lnTo>
                    <a:pt x="9318" y="2862"/>
                  </a:lnTo>
                  <a:lnTo>
                    <a:pt x="9025" y="3009"/>
                  </a:lnTo>
                  <a:lnTo>
                    <a:pt x="8768" y="3192"/>
                  </a:lnTo>
                  <a:lnTo>
                    <a:pt x="8658" y="3302"/>
                  </a:lnTo>
                  <a:lnTo>
                    <a:pt x="8548" y="3449"/>
                  </a:lnTo>
                  <a:lnTo>
                    <a:pt x="8474" y="3559"/>
                  </a:lnTo>
                  <a:lnTo>
                    <a:pt x="8438" y="3742"/>
                  </a:lnTo>
                  <a:lnTo>
                    <a:pt x="8438" y="3852"/>
                  </a:lnTo>
                  <a:lnTo>
                    <a:pt x="8438" y="3962"/>
                  </a:lnTo>
                  <a:lnTo>
                    <a:pt x="8474" y="4182"/>
                  </a:lnTo>
                  <a:lnTo>
                    <a:pt x="8621" y="4403"/>
                  </a:lnTo>
                  <a:lnTo>
                    <a:pt x="8768" y="4549"/>
                  </a:lnTo>
                  <a:lnTo>
                    <a:pt x="8878" y="4623"/>
                  </a:lnTo>
                  <a:lnTo>
                    <a:pt x="8694" y="4879"/>
                  </a:lnTo>
                  <a:lnTo>
                    <a:pt x="8548" y="5136"/>
                  </a:lnTo>
                  <a:lnTo>
                    <a:pt x="8291" y="5613"/>
                  </a:lnTo>
                  <a:lnTo>
                    <a:pt x="8144" y="5540"/>
                  </a:lnTo>
                  <a:lnTo>
                    <a:pt x="7961" y="5503"/>
                  </a:lnTo>
                  <a:lnTo>
                    <a:pt x="7777" y="5466"/>
                  </a:lnTo>
                  <a:lnTo>
                    <a:pt x="7411" y="5466"/>
                  </a:lnTo>
                  <a:lnTo>
                    <a:pt x="7227" y="5503"/>
                  </a:lnTo>
                  <a:lnTo>
                    <a:pt x="7044" y="5540"/>
                  </a:lnTo>
                  <a:lnTo>
                    <a:pt x="6860" y="5650"/>
                  </a:lnTo>
                  <a:lnTo>
                    <a:pt x="6750" y="5320"/>
                  </a:lnTo>
                  <a:lnTo>
                    <a:pt x="6604" y="5026"/>
                  </a:lnTo>
                  <a:lnTo>
                    <a:pt x="6273" y="4476"/>
                  </a:lnTo>
                  <a:lnTo>
                    <a:pt x="6163" y="4256"/>
                  </a:lnTo>
                  <a:lnTo>
                    <a:pt x="6053" y="4072"/>
                  </a:lnTo>
                  <a:lnTo>
                    <a:pt x="5870" y="3889"/>
                  </a:lnTo>
                  <a:lnTo>
                    <a:pt x="5687" y="3779"/>
                  </a:lnTo>
                  <a:lnTo>
                    <a:pt x="5723" y="3706"/>
                  </a:lnTo>
                  <a:lnTo>
                    <a:pt x="5723" y="3632"/>
                  </a:lnTo>
                  <a:lnTo>
                    <a:pt x="5907" y="3486"/>
                  </a:lnTo>
                  <a:lnTo>
                    <a:pt x="6053" y="3339"/>
                  </a:lnTo>
                  <a:lnTo>
                    <a:pt x="6200" y="3155"/>
                  </a:lnTo>
                  <a:lnTo>
                    <a:pt x="6347" y="2972"/>
                  </a:lnTo>
                  <a:lnTo>
                    <a:pt x="6457" y="2752"/>
                  </a:lnTo>
                  <a:lnTo>
                    <a:pt x="6530" y="2532"/>
                  </a:lnTo>
                  <a:lnTo>
                    <a:pt x="6604" y="2312"/>
                  </a:lnTo>
                  <a:lnTo>
                    <a:pt x="6677" y="2055"/>
                  </a:lnTo>
                  <a:lnTo>
                    <a:pt x="6677" y="1615"/>
                  </a:lnTo>
                  <a:lnTo>
                    <a:pt x="6677" y="1358"/>
                  </a:lnTo>
                  <a:lnTo>
                    <a:pt x="6640" y="1138"/>
                  </a:lnTo>
                  <a:lnTo>
                    <a:pt x="6567" y="881"/>
                  </a:lnTo>
                  <a:lnTo>
                    <a:pt x="6457" y="698"/>
                  </a:lnTo>
                  <a:lnTo>
                    <a:pt x="6273" y="551"/>
                  </a:lnTo>
                  <a:lnTo>
                    <a:pt x="6200" y="478"/>
                  </a:lnTo>
                  <a:lnTo>
                    <a:pt x="6090" y="478"/>
                  </a:lnTo>
                  <a:lnTo>
                    <a:pt x="6017" y="331"/>
                  </a:lnTo>
                  <a:lnTo>
                    <a:pt x="5907" y="221"/>
                  </a:lnTo>
                  <a:lnTo>
                    <a:pt x="5760" y="148"/>
                  </a:lnTo>
                  <a:lnTo>
                    <a:pt x="5613" y="74"/>
                  </a:lnTo>
                  <a:lnTo>
                    <a:pt x="5283" y="1"/>
                  </a:lnTo>
                  <a:close/>
                  <a:moveTo>
                    <a:pt x="15114" y="6750"/>
                  </a:moveTo>
                  <a:lnTo>
                    <a:pt x="15187" y="6787"/>
                  </a:lnTo>
                  <a:lnTo>
                    <a:pt x="15481" y="6897"/>
                  </a:lnTo>
                  <a:lnTo>
                    <a:pt x="15591" y="6970"/>
                  </a:lnTo>
                  <a:lnTo>
                    <a:pt x="15737" y="7044"/>
                  </a:lnTo>
                  <a:lnTo>
                    <a:pt x="15847" y="7190"/>
                  </a:lnTo>
                  <a:lnTo>
                    <a:pt x="15921" y="7337"/>
                  </a:lnTo>
                  <a:lnTo>
                    <a:pt x="16068" y="7667"/>
                  </a:lnTo>
                  <a:lnTo>
                    <a:pt x="16141" y="8034"/>
                  </a:lnTo>
                  <a:lnTo>
                    <a:pt x="16178" y="8438"/>
                  </a:lnTo>
                  <a:lnTo>
                    <a:pt x="16178" y="8621"/>
                  </a:lnTo>
                  <a:lnTo>
                    <a:pt x="16141" y="8804"/>
                  </a:lnTo>
                  <a:lnTo>
                    <a:pt x="16068" y="8988"/>
                  </a:lnTo>
                  <a:lnTo>
                    <a:pt x="15957" y="9134"/>
                  </a:lnTo>
                  <a:lnTo>
                    <a:pt x="15701" y="9355"/>
                  </a:lnTo>
                  <a:lnTo>
                    <a:pt x="15407" y="9575"/>
                  </a:lnTo>
                  <a:lnTo>
                    <a:pt x="15077" y="9758"/>
                  </a:lnTo>
                  <a:lnTo>
                    <a:pt x="14710" y="9905"/>
                  </a:lnTo>
                  <a:lnTo>
                    <a:pt x="14710" y="9905"/>
                  </a:lnTo>
                  <a:lnTo>
                    <a:pt x="15187" y="9208"/>
                  </a:lnTo>
                  <a:lnTo>
                    <a:pt x="15187" y="9134"/>
                  </a:lnTo>
                  <a:lnTo>
                    <a:pt x="15150" y="9098"/>
                  </a:lnTo>
                  <a:lnTo>
                    <a:pt x="15114" y="9061"/>
                  </a:lnTo>
                  <a:lnTo>
                    <a:pt x="15040" y="9098"/>
                  </a:lnTo>
                  <a:lnTo>
                    <a:pt x="14564" y="9538"/>
                  </a:lnTo>
                  <a:lnTo>
                    <a:pt x="14123" y="9978"/>
                  </a:lnTo>
                  <a:lnTo>
                    <a:pt x="13940" y="9978"/>
                  </a:lnTo>
                  <a:lnTo>
                    <a:pt x="13757" y="9905"/>
                  </a:lnTo>
                  <a:lnTo>
                    <a:pt x="13940" y="9648"/>
                  </a:lnTo>
                  <a:lnTo>
                    <a:pt x="14160" y="9391"/>
                  </a:lnTo>
                  <a:lnTo>
                    <a:pt x="14380" y="9134"/>
                  </a:lnTo>
                  <a:lnTo>
                    <a:pt x="14637" y="8914"/>
                  </a:lnTo>
                  <a:lnTo>
                    <a:pt x="14674" y="8841"/>
                  </a:lnTo>
                  <a:lnTo>
                    <a:pt x="14674" y="8804"/>
                  </a:lnTo>
                  <a:lnTo>
                    <a:pt x="14637" y="8731"/>
                  </a:lnTo>
                  <a:lnTo>
                    <a:pt x="14564" y="8731"/>
                  </a:lnTo>
                  <a:lnTo>
                    <a:pt x="14784" y="8584"/>
                  </a:lnTo>
                  <a:lnTo>
                    <a:pt x="14820" y="8511"/>
                  </a:lnTo>
                  <a:lnTo>
                    <a:pt x="14784" y="8438"/>
                  </a:lnTo>
                  <a:lnTo>
                    <a:pt x="14710" y="8401"/>
                  </a:lnTo>
                  <a:lnTo>
                    <a:pt x="14637" y="8401"/>
                  </a:lnTo>
                  <a:lnTo>
                    <a:pt x="14233" y="8621"/>
                  </a:lnTo>
                  <a:lnTo>
                    <a:pt x="13867" y="8841"/>
                  </a:lnTo>
                  <a:lnTo>
                    <a:pt x="13500" y="9061"/>
                  </a:lnTo>
                  <a:lnTo>
                    <a:pt x="13170" y="9318"/>
                  </a:lnTo>
                  <a:lnTo>
                    <a:pt x="13060" y="9098"/>
                  </a:lnTo>
                  <a:lnTo>
                    <a:pt x="13720" y="8658"/>
                  </a:lnTo>
                  <a:lnTo>
                    <a:pt x="14417" y="8291"/>
                  </a:lnTo>
                  <a:lnTo>
                    <a:pt x="14454" y="8217"/>
                  </a:lnTo>
                  <a:lnTo>
                    <a:pt x="14454" y="8144"/>
                  </a:lnTo>
                  <a:lnTo>
                    <a:pt x="14417" y="8107"/>
                  </a:lnTo>
                  <a:lnTo>
                    <a:pt x="14343" y="8107"/>
                  </a:lnTo>
                  <a:lnTo>
                    <a:pt x="13647" y="8364"/>
                  </a:lnTo>
                  <a:lnTo>
                    <a:pt x="12986" y="8658"/>
                  </a:lnTo>
                  <a:lnTo>
                    <a:pt x="12986" y="8474"/>
                  </a:lnTo>
                  <a:lnTo>
                    <a:pt x="13133" y="8401"/>
                  </a:lnTo>
                  <a:lnTo>
                    <a:pt x="13243" y="8327"/>
                  </a:lnTo>
                  <a:lnTo>
                    <a:pt x="13500" y="8144"/>
                  </a:lnTo>
                  <a:lnTo>
                    <a:pt x="14013" y="7924"/>
                  </a:lnTo>
                  <a:lnTo>
                    <a:pt x="14307" y="7814"/>
                  </a:lnTo>
                  <a:lnTo>
                    <a:pt x="14564" y="7777"/>
                  </a:lnTo>
                  <a:lnTo>
                    <a:pt x="14600" y="7741"/>
                  </a:lnTo>
                  <a:lnTo>
                    <a:pt x="14600" y="7704"/>
                  </a:lnTo>
                  <a:lnTo>
                    <a:pt x="14564" y="7667"/>
                  </a:lnTo>
                  <a:lnTo>
                    <a:pt x="14233" y="7667"/>
                  </a:lnTo>
                  <a:lnTo>
                    <a:pt x="13903" y="7704"/>
                  </a:lnTo>
                  <a:lnTo>
                    <a:pt x="13573" y="7777"/>
                  </a:lnTo>
                  <a:lnTo>
                    <a:pt x="13280" y="7851"/>
                  </a:lnTo>
                  <a:lnTo>
                    <a:pt x="13500" y="7594"/>
                  </a:lnTo>
                  <a:lnTo>
                    <a:pt x="14087" y="7484"/>
                  </a:lnTo>
                  <a:lnTo>
                    <a:pt x="14380" y="7410"/>
                  </a:lnTo>
                  <a:lnTo>
                    <a:pt x="14674" y="7264"/>
                  </a:lnTo>
                  <a:lnTo>
                    <a:pt x="14710" y="7227"/>
                  </a:lnTo>
                  <a:lnTo>
                    <a:pt x="14710" y="7190"/>
                  </a:lnTo>
                  <a:lnTo>
                    <a:pt x="14710" y="7154"/>
                  </a:lnTo>
                  <a:lnTo>
                    <a:pt x="14637" y="7117"/>
                  </a:lnTo>
                  <a:lnTo>
                    <a:pt x="14343" y="7080"/>
                  </a:lnTo>
                  <a:lnTo>
                    <a:pt x="14013" y="7080"/>
                  </a:lnTo>
                  <a:lnTo>
                    <a:pt x="14270" y="6934"/>
                  </a:lnTo>
                  <a:lnTo>
                    <a:pt x="14527" y="6824"/>
                  </a:lnTo>
                  <a:lnTo>
                    <a:pt x="14820" y="6750"/>
                  </a:lnTo>
                  <a:close/>
                  <a:moveTo>
                    <a:pt x="5246" y="9098"/>
                  </a:moveTo>
                  <a:lnTo>
                    <a:pt x="5320" y="9208"/>
                  </a:lnTo>
                  <a:lnTo>
                    <a:pt x="5393" y="9245"/>
                  </a:lnTo>
                  <a:lnTo>
                    <a:pt x="5577" y="9245"/>
                  </a:lnTo>
                  <a:lnTo>
                    <a:pt x="5650" y="9281"/>
                  </a:lnTo>
                  <a:lnTo>
                    <a:pt x="5760" y="9318"/>
                  </a:lnTo>
                  <a:lnTo>
                    <a:pt x="5833" y="9391"/>
                  </a:lnTo>
                  <a:lnTo>
                    <a:pt x="5870" y="9465"/>
                  </a:lnTo>
                  <a:lnTo>
                    <a:pt x="5907" y="9538"/>
                  </a:lnTo>
                  <a:lnTo>
                    <a:pt x="5907" y="9648"/>
                  </a:lnTo>
                  <a:lnTo>
                    <a:pt x="5870" y="9758"/>
                  </a:lnTo>
                  <a:lnTo>
                    <a:pt x="5797" y="9831"/>
                  </a:lnTo>
                  <a:lnTo>
                    <a:pt x="5723" y="9905"/>
                  </a:lnTo>
                  <a:lnTo>
                    <a:pt x="5650" y="9978"/>
                  </a:lnTo>
                  <a:lnTo>
                    <a:pt x="5540" y="10015"/>
                  </a:lnTo>
                  <a:lnTo>
                    <a:pt x="5466" y="9868"/>
                  </a:lnTo>
                  <a:lnTo>
                    <a:pt x="5356" y="9758"/>
                  </a:lnTo>
                  <a:lnTo>
                    <a:pt x="5210" y="9685"/>
                  </a:lnTo>
                  <a:lnTo>
                    <a:pt x="5026" y="9648"/>
                  </a:lnTo>
                  <a:lnTo>
                    <a:pt x="5063" y="9648"/>
                  </a:lnTo>
                  <a:lnTo>
                    <a:pt x="5210" y="9575"/>
                  </a:lnTo>
                  <a:lnTo>
                    <a:pt x="5283" y="9538"/>
                  </a:lnTo>
                  <a:lnTo>
                    <a:pt x="5283" y="9501"/>
                  </a:lnTo>
                  <a:lnTo>
                    <a:pt x="5283" y="9355"/>
                  </a:lnTo>
                  <a:lnTo>
                    <a:pt x="5210" y="9245"/>
                  </a:lnTo>
                  <a:lnTo>
                    <a:pt x="5100" y="9245"/>
                  </a:lnTo>
                  <a:lnTo>
                    <a:pt x="4953" y="9281"/>
                  </a:lnTo>
                  <a:lnTo>
                    <a:pt x="4806" y="9355"/>
                  </a:lnTo>
                  <a:lnTo>
                    <a:pt x="4806" y="9355"/>
                  </a:lnTo>
                  <a:lnTo>
                    <a:pt x="4843" y="9281"/>
                  </a:lnTo>
                  <a:lnTo>
                    <a:pt x="4880" y="9208"/>
                  </a:lnTo>
                  <a:lnTo>
                    <a:pt x="4843" y="9171"/>
                  </a:lnTo>
                  <a:lnTo>
                    <a:pt x="5026" y="9134"/>
                  </a:lnTo>
                  <a:lnTo>
                    <a:pt x="5246" y="9098"/>
                  </a:lnTo>
                  <a:close/>
                  <a:moveTo>
                    <a:pt x="6347" y="8034"/>
                  </a:moveTo>
                  <a:lnTo>
                    <a:pt x="6347" y="8071"/>
                  </a:lnTo>
                  <a:lnTo>
                    <a:pt x="6310" y="8181"/>
                  </a:lnTo>
                  <a:lnTo>
                    <a:pt x="6127" y="8254"/>
                  </a:lnTo>
                  <a:lnTo>
                    <a:pt x="5980" y="8364"/>
                  </a:lnTo>
                  <a:lnTo>
                    <a:pt x="5687" y="8621"/>
                  </a:lnTo>
                  <a:lnTo>
                    <a:pt x="5577" y="8621"/>
                  </a:lnTo>
                  <a:lnTo>
                    <a:pt x="5466" y="8694"/>
                  </a:lnTo>
                  <a:lnTo>
                    <a:pt x="5393" y="8768"/>
                  </a:lnTo>
                  <a:lnTo>
                    <a:pt x="5246" y="8731"/>
                  </a:lnTo>
                  <a:lnTo>
                    <a:pt x="4806" y="8731"/>
                  </a:lnTo>
                  <a:lnTo>
                    <a:pt x="4549" y="8841"/>
                  </a:lnTo>
                  <a:lnTo>
                    <a:pt x="4293" y="9024"/>
                  </a:lnTo>
                  <a:lnTo>
                    <a:pt x="4183" y="9171"/>
                  </a:lnTo>
                  <a:lnTo>
                    <a:pt x="4073" y="9355"/>
                  </a:lnTo>
                  <a:lnTo>
                    <a:pt x="4073" y="9501"/>
                  </a:lnTo>
                  <a:lnTo>
                    <a:pt x="4073" y="9648"/>
                  </a:lnTo>
                  <a:lnTo>
                    <a:pt x="4073" y="9721"/>
                  </a:lnTo>
                  <a:lnTo>
                    <a:pt x="4146" y="9831"/>
                  </a:lnTo>
                  <a:lnTo>
                    <a:pt x="4256" y="9978"/>
                  </a:lnTo>
                  <a:lnTo>
                    <a:pt x="4439" y="10162"/>
                  </a:lnTo>
                  <a:lnTo>
                    <a:pt x="4623" y="10308"/>
                  </a:lnTo>
                  <a:lnTo>
                    <a:pt x="4843" y="10382"/>
                  </a:lnTo>
                  <a:lnTo>
                    <a:pt x="5026" y="10455"/>
                  </a:lnTo>
                  <a:lnTo>
                    <a:pt x="5246" y="10492"/>
                  </a:lnTo>
                  <a:lnTo>
                    <a:pt x="5466" y="10492"/>
                  </a:lnTo>
                  <a:lnTo>
                    <a:pt x="5723" y="10455"/>
                  </a:lnTo>
                  <a:lnTo>
                    <a:pt x="5907" y="10345"/>
                  </a:lnTo>
                  <a:lnTo>
                    <a:pt x="6090" y="10235"/>
                  </a:lnTo>
                  <a:lnTo>
                    <a:pt x="6237" y="10052"/>
                  </a:lnTo>
                  <a:lnTo>
                    <a:pt x="6347" y="9868"/>
                  </a:lnTo>
                  <a:lnTo>
                    <a:pt x="6384" y="9575"/>
                  </a:lnTo>
                  <a:lnTo>
                    <a:pt x="6310" y="9355"/>
                  </a:lnTo>
                  <a:lnTo>
                    <a:pt x="6200" y="9134"/>
                  </a:lnTo>
                  <a:lnTo>
                    <a:pt x="6017" y="8951"/>
                  </a:lnTo>
                  <a:lnTo>
                    <a:pt x="6310" y="8658"/>
                  </a:lnTo>
                  <a:lnTo>
                    <a:pt x="6420" y="8548"/>
                  </a:lnTo>
                  <a:lnTo>
                    <a:pt x="6567" y="8401"/>
                  </a:lnTo>
                  <a:lnTo>
                    <a:pt x="6567" y="8327"/>
                  </a:lnTo>
                  <a:lnTo>
                    <a:pt x="6567" y="8254"/>
                  </a:lnTo>
                  <a:lnTo>
                    <a:pt x="6530" y="8217"/>
                  </a:lnTo>
                  <a:lnTo>
                    <a:pt x="6494" y="8181"/>
                  </a:lnTo>
                  <a:lnTo>
                    <a:pt x="6384" y="8071"/>
                  </a:lnTo>
                  <a:lnTo>
                    <a:pt x="6347" y="8034"/>
                  </a:lnTo>
                  <a:close/>
                  <a:moveTo>
                    <a:pt x="19992" y="10418"/>
                  </a:moveTo>
                  <a:lnTo>
                    <a:pt x="20139" y="10492"/>
                  </a:lnTo>
                  <a:lnTo>
                    <a:pt x="20139" y="10602"/>
                  </a:lnTo>
                  <a:lnTo>
                    <a:pt x="20176" y="10638"/>
                  </a:lnTo>
                  <a:lnTo>
                    <a:pt x="20213" y="10638"/>
                  </a:lnTo>
                  <a:lnTo>
                    <a:pt x="20249" y="10602"/>
                  </a:lnTo>
                  <a:lnTo>
                    <a:pt x="20286" y="10785"/>
                  </a:lnTo>
                  <a:lnTo>
                    <a:pt x="20286" y="11042"/>
                  </a:lnTo>
                  <a:lnTo>
                    <a:pt x="20286" y="11189"/>
                  </a:lnTo>
                  <a:lnTo>
                    <a:pt x="20213" y="11372"/>
                  </a:lnTo>
                  <a:lnTo>
                    <a:pt x="20139" y="11519"/>
                  </a:lnTo>
                  <a:lnTo>
                    <a:pt x="20066" y="11665"/>
                  </a:lnTo>
                  <a:lnTo>
                    <a:pt x="19956" y="11812"/>
                  </a:lnTo>
                  <a:lnTo>
                    <a:pt x="19809" y="11886"/>
                  </a:lnTo>
                  <a:lnTo>
                    <a:pt x="19662" y="11959"/>
                  </a:lnTo>
                  <a:lnTo>
                    <a:pt x="19479" y="11959"/>
                  </a:lnTo>
                  <a:lnTo>
                    <a:pt x="19442" y="11886"/>
                  </a:lnTo>
                  <a:lnTo>
                    <a:pt x="19222" y="11776"/>
                  </a:lnTo>
                  <a:lnTo>
                    <a:pt x="19626" y="11702"/>
                  </a:lnTo>
                  <a:lnTo>
                    <a:pt x="19662" y="11665"/>
                  </a:lnTo>
                  <a:lnTo>
                    <a:pt x="19736" y="11629"/>
                  </a:lnTo>
                  <a:lnTo>
                    <a:pt x="19736" y="11482"/>
                  </a:lnTo>
                  <a:lnTo>
                    <a:pt x="19699" y="11372"/>
                  </a:lnTo>
                  <a:lnTo>
                    <a:pt x="19626" y="11335"/>
                  </a:lnTo>
                  <a:lnTo>
                    <a:pt x="19406" y="11335"/>
                  </a:lnTo>
                  <a:lnTo>
                    <a:pt x="19662" y="11152"/>
                  </a:lnTo>
                  <a:lnTo>
                    <a:pt x="19736" y="11115"/>
                  </a:lnTo>
                  <a:lnTo>
                    <a:pt x="19736" y="11042"/>
                  </a:lnTo>
                  <a:lnTo>
                    <a:pt x="19736" y="10969"/>
                  </a:lnTo>
                  <a:lnTo>
                    <a:pt x="19736" y="10932"/>
                  </a:lnTo>
                  <a:lnTo>
                    <a:pt x="19699" y="10858"/>
                  </a:lnTo>
                  <a:lnTo>
                    <a:pt x="19626" y="10822"/>
                  </a:lnTo>
                  <a:lnTo>
                    <a:pt x="19552" y="10822"/>
                  </a:lnTo>
                  <a:lnTo>
                    <a:pt x="19479" y="10858"/>
                  </a:lnTo>
                  <a:lnTo>
                    <a:pt x="19332" y="10895"/>
                  </a:lnTo>
                  <a:lnTo>
                    <a:pt x="19185" y="10932"/>
                  </a:lnTo>
                  <a:lnTo>
                    <a:pt x="19185" y="10932"/>
                  </a:lnTo>
                  <a:lnTo>
                    <a:pt x="19626" y="10748"/>
                  </a:lnTo>
                  <a:lnTo>
                    <a:pt x="19662" y="10712"/>
                  </a:lnTo>
                  <a:lnTo>
                    <a:pt x="19662" y="10675"/>
                  </a:lnTo>
                  <a:lnTo>
                    <a:pt x="19626" y="10638"/>
                  </a:lnTo>
                  <a:lnTo>
                    <a:pt x="19479" y="10602"/>
                  </a:lnTo>
                  <a:lnTo>
                    <a:pt x="19295" y="10602"/>
                  </a:lnTo>
                  <a:lnTo>
                    <a:pt x="19369" y="10565"/>
                  </a:lnTo>
                  <a:lnTo>
                    <a:pt x="19589" y="10455"/>
                  </a:lnTo>
                  <a:lnTo>
                    <a:pt x="19772" y="10418"/>
                  </a:lnTo>
                  <a:close/>
                  <a:moveTo>
                    <a:pt x="16691" y="13390"/>
                  </a:moveTo>
                  <a:lnTo>
                    <a:pt x="16801" y="13463"/>
                  </a:lnTo>
                  <a:lnTo>
                    <a:pt x="16874" y="13536"/>
                  </a:lnTo>
                  <a:lnTo>
                    <a:pt x="16728" y="13646"/>
                  </a:lnTo>
                  <a:lnTo>
                    <a:pt x="16581" y="13756"/>
                  </a:lnTo>
                  <a:lnTo>
                    <a:pt x="16434" y="13903"/>
                  </a:lnTo>
                  <a:lnTo>
                    <a:pt x="16361" y="14050"/>
                  </a:lnTo>
                  <a:lnTo>
                    <a:pt x="16104" y="14013"/>
                  </a:lnTo>
                  <a:lnTo>
                    <a:pt x="16068" y="13976"/>
                  </a:lnTo>
                  <a:lnTo>
                    <a:pt x="16691" y="13390"/>
                  </a:lnTo>
                  <a:close/>
                  <a:moveTo>
                    <a:pt x="16654" y="11959"/>
                  </a:moveTo>
                  <a:lnTo>
                    <a:pt x="17058" y="12326"/>
                  </a:lnTo>
                  <a:lnTo>
                    <a:pt x="17278" y="12546"/>
                  </a:lnTo>
                  <a:lnTo>
                    <a:pt x="17498" y="12803"/>
                  </a:lnTo>
                  <a:lnTo>
                    <a:pt x="17681" y="13059"/>
                  </a:lnTo>
                  <a:lnTo>
                    <a:pt x="17755" y="13169"/>
                  </a:lnTo>
                  <a:lnTo>
                    <a:pt x="17792" y="13279"/>
                  </a:lnTo>
                  <a:lnTo>
                    <a:pt x="17792" y="13426"/>
                  </a:lnTo>
                  <a:lnTo>
                    <a:pt x="17755" y="13536"/>
                  </a:lnTo>
                  <a:lnTo>
                    <a:pt x="17718" y="13646"/>
                  </a:lnTo>
                  <a:lnTo>
                    <a:pt x="17608" y="13756"/>
                  </a:lnTo>
                  <a:lnTo>
                    <a:pt x="17498" y="13866"/>
                  </a:lnTo>
                  <a:lnTo>
                    <a:pt x="17351" y="13940"/>
                  </a:lnTo>
                  <a:lnTo>
                    <a:pt x="17278" y="13866"/>
                  </a:lnTo>
                  <a:lnTo>
                    <a:pt x="17168" y="13866"/>
                  </a:lnTo>
                  <a:lnTo>
                    <a:pt x="17095" y="13903"/>
                  </a:lnTo>
                  <a:lnTo>
                    <a:pt x="17058" y="13940"/>
                  </a:lnTo>
                  <a:lnTo>
                    <a:pt x="17021" y="13940"/>
                  </a:lnTo>
                  <a:lnTo>
                    <a:pt x="16948" y="13976"/>
                  </a:lnTo>
                  <a:lnTo>
                    <a:pt x="16911" y="14050"/>
                  </a:lnTo>
                  <a:lnTo>
                    <a:pt x="16874" y="14050"/>
                  </a:lnTo>
                  <a:lnTo>
                    <a:pt x="16948" y="13940"/>
                  </a:lnTo>
                  <a:lnTo>
                    <a:pt x="17095" y="13793"/>
                  </a:lnTo>
                  <a:lnTo>
                    <a:pt x="17168" y="13683"/>
                  </a:lnTo>
                  <a:lnTo>
                    <a:pt x="17205" y="13573"/>
                  </a:lnTo>
                  <a:lnTo>
                    <a:pt x="17168" y="13500"/>
                  </a:lnTo>
                  <a:lnTo>
                    <a:pt x="17131" y="13426"/>
                  </a:lnTo>
                  <a:lnTo>
                    <a:pt x="17021" y="13316"/>
                  </a:lnTo>
                  <a:lnTo>
                    <a:pt x="16874" y="13206"/>
                  </a:lnTo>
                  <a:lnTo>
                    <a:pt x="16691" y="13169"/>
                  </a:lnTo>
                  <a:lnTo>
                    <a:pt x="16618" y="13169"/>
                  </a:lnTo>
                  <a:lnTo>
                    <a:pt x="16581" y="13206"/>
                  </a:lnTo>
                  <a:lnTo>
                    <a:pt x="15627" y="13793"/>
                  </a:lnTo>
                  <a:lnTo>
                    <a:pt x="15517" y="13756"/>
                  </a:lnTo>
                  <a:lnTo>
                    <a:pt x="15407" y="13646"/>
                  </a:lnTo>
                  <a:lnTo>
                    <a:pt x="15884" y="13353"/>
                  </a:lnTo>
                  <a:lnTo>
                    <a:pt x="16361" y="13096"/>
                  </a:lnTo>
                  <a:lnTo>
                    <a:pt x="16398" y="13023"/>
                  </a:lnTo>
                  <a:lnTo>
                    <a:pt x="16398" y="12986"/>
                  </a:lnTo>
                  <a:lnTo>
                    <a:pt x="16361" y="12913"/>
                  </a:lnTo>
                  <a:lnTo>
                    <a:pt x="16288" y="12913"/>
                  </a:lnTo>
                  <a:lnTo>
                    <a:pt x="15994" y="12949"/>
                  </a:lnTo>
                  <a:lnTo>
                    <a:pt x="15701" y="13059"/>
                  </a:lnTo>
                  <a:lnTo>
                    <a:pt x="15407" y="13169"/>
                  </a:lnTo>
                  <a:lnTo>
                    <a:pt x="15150" y="13279"/>
                  </a:lnTo>
                  <a:lnTo>
                    <a:pt x="15040" y="13023"/>
                  </a:lnTo>
                  <a:lnTo>
                    <a:pt x="15077" y="12986"/>
                  </a:lnTo>
                  <a:lnTo>
                    <a:pt x="16068" y="12399"/>
                  </a:lnTo>
                  <a:lnTo>
                    <a:pt x="16104" y="12362"/>
                  </a:lnTo>
                  <a:lnTo>
                    <a:pt x="16104" y="12326"/>
                  </a:lnTo>
                  <a:lnTo>
                    <a:pt x="16068" y="12289"/>
                  </a:lnTo>
                  <a:lnTo>
                    <a:pt x="15994" y="12252"/>
                  </a:lnTo>
                  <a:lnTo>
                    <a:pt x="15554" y="12362"/>
                  </a:lnTo>
                  <a:lnTo>
                    <a:pt x="15150" y="12472"/>
                  </a:lnTo>
                  <a:lnTo>
                    <a:pt x="15150" y="12472"/>
                  </a:lnTo>
                  <a:lnTo>
                    <a:pt x="15297" y="12326"/>
                  </a:lnTo>
                  <a:lnTo>
                    <a:pt x="15517" y="12179"/>
                  </a:lnTo>
                  <a:lnTo>
                    <a:pt x="15737" y="12069"/>
                  </a:lnTo>
                  <a:lnTo>
                    <a:pt x="15994" y="11996"/>
                  </a:lnTo>
                  <a:lnTo>
                    <a:pt x="16324" y="11959"/>
                  </a:lnTo>
                  <a:close/>
                  <a:moveTo>
                    <a:pt x="14857" y="6310"/>
                  </a:moveTo>
                  <a:lnTo>
                    <a:pt x="14600" y="6347"/>
                  </a:lnTo>
                  <a:lnTo>
                    <a:pt x="14380" y="6383"/>
                  </a:lnTo>
                  <a:lnTo>
                    <a:pt x="14197" y="6457"/>
                  </a:lnTo>
                  <a:lnTo>
                    <a:pt x="13793" y="6677"/>
                  </a:lnTo>
                  <a:lnTo>
                    <a:pt x="13426" y="6970"/>
                  </a:lnTo>
                  <a:lnTo>
                    <a:pt x="13243" y="7154"/>
                  </a:lnTo>
                  <a:lnTo>
                    <a:pt x="12950" y="7190"/>
                  </a:lnTo>
                  <a:lnTo>
                    <a:pt x="12840" y="7227"/>
                  </a:lnTo>
                  <a:lnTo>
                    <a:pt x="12803" y="7300"/>
                  </a:lnTo>
                  <a:lnTo>
                    <a:pt x="12766" y="7374"/>
                  </a:lnTo>
                  <a:lnTo>
                    <a:pt x="12766" y="7447"/>
                  </a:lnTo>
                  <a:lnTo>
                    <a:pt x="11042" y="7631"/>
                  </a:lnTo>
                  <a:lnTo>
                    <a:pt x="10052" y="7667"/>
                  </a:lnTo>
                  <a:lnTo>
                    <a:pt x="9575" y="7704"/>
                  </a:lnTo>
                  <a:lnTo>
                    <a:pt x="9098" y="7741"/>
                  </a:lnTo>
                  <a:lnTo>
                    <a:pt x="9025" y="7777"/>
                  </a:lnTo>
                  <a:lnTo>
                    <a:pt x="8988" y="7814"/>
                  </a:lnTo>
                  <a:lnTo>
                    <a:pt x="8951" y="7924"/>
                  </a:lnTo>
                  <a:lnTo>
                    <a:pt x="9025" y="8034"/>
                  </a:lnTo>
                  <a:lnTo>
                    <a:pt x="9061" y="8071"/>
                  </a:lnTo>
                  <a:lnTo>
                    <a:pt x="9135" y="8107"/>
                  </a:lnTo>
                  <a:lnTo>
                    <a:pt x="9612" y="8144"/>
                  </a:lnTo>
                  <a:lnTo>
                    <a:pt x="10125" y="8144"/>
                  </a:lnTo>
                  <a:lnTo>
                    <a:pt x="11152" y="8071"/>
                  </a:lnTo>
                  <a:lnTo>
                    <a:pt x="11922" y="8034"/>
                  </a:lnTo>
                  <a:lnTo>
                    <a:pt x="12693" y="7961"/>
                  </a:lnTo>
                  <a:lnTo>
                    <a:pt x="12546" y="8254"/>
                  </a:lnTo>
                  <a:lnTo>
                    <a:pt x="12473" y="8438"/>
                  </a:lnTo>
                  <a:lnTo>
                    <a:pt x="12473" y="8584"/>
                  </a:lnTo>
                  <a:lnTo>
                    <a:pt x="12509" y="8914"/>
                  </a:lnTo>
                  <a:lnTo>
                    <a:pt x="12363" y="9024"/>
                  </a:lnTo>
                  <a:lnTo>
                    <a:pt x="12253" y="9134"/>
                  </a:lnTo>
                  <a:lnTo>
                    <a:pt x="12253" y="9245"/>
                  </a:lnTo>
                  <a:lnTo>
                    <a:pt x="12289" y="9355"/>
                  </a:lnTo>
                  <a:lnTo>
                    <a:pt x="12399" y="9428"/>
                  </a:lnTo>
                  <a:lnTo>
                    <a:pt x="12546" y="9465"/>
                  </a:lnTo>
                  <a:lnTo>
                    <a:pt x="12693" y="9465"/>
                  </a:lnTo>
                  <a:lnTo>
                    <a:pt x="12803" y="9685"/>
                  </a:lnTo>
                  <a:lnTo>
                    <a:pt x="12950" y="9868"/>
                  </a:lnTo>
                  <a:lnTo>
                    <a:pt x="13096" y="10052"/>
                  </a:lnTo>
                  <a:lnTo>
                    <a:pt x="13243" y="10198"/>
                  </a:lnTo>
                  <a:lnTo>
                    <a:pt x="13426" y="10308"/>
                  </a:lnTo>
                  <a:lnTo>
                    <a:pt x="13647" y="10418"/>
                  </a:lnTo>
                  <a:lnTo>
                    <a:pt x="13867" y="10455"/>
                  </a:lnTo>
                  <a:lnTo>
                    <a:pt x="14087" y="10492"/>
                  </a:lnTo>
                  <a:lnTo>
                    <a:pt x="14233" y="10492"/>
                  </a:lnTo>
                  <a:lnTo>
                    <a:pt x="14600" y="10418"/>
                  </a:lnTo>
                  <a:lnTo>
                    <a:pt x="14967" y="10345"/>
                  </a:lnTo>
                  <a:lnTo>
                    <a:pt x="14930" y="10455"/>
                  </a:lnTo>
                  <a:lnTo>
                    <a:pt x="14930" y="10602"/>
                  </a:lnTo>
                  <a:lnTo>
                    <a:pt x="15004" y="10895"/>
                  </a:lnTo>
                  <a:lnTo>
                    <a:pt x="15077" y="11079"/>
                  </a:lnTo>
                  <a:lnTo>
                    <a:pt x="15150" y="11299"/>
                  </a:lnTo>
                  <a:lnTo>
                    <a:pt x="15297" y="11482"/>
                  </a:lnTo>
                  <a:lnTo>
                    <a:pt x="15481" y="11629"/>
                  </a:lnTo>
                  <a:lnTo>
                    <a:pt x="15481" y="11665"/>
                  </a:lnTo>
                  <a:lnTo>
                    <a:pt x="15261" y="11739"/>
                  </a:lnTo>
                  <a:lnTo>
                    <a:pt x="15077" y="11886"/>
                  </a:lnTo>
                  <a:lnTo>
                    <a:pt x="14894" y="11996"/>
                  </a:lnTo>
                  <a:lnTo>
                    <a:pt x="14784" y="12142"/>
                  </a:lnTo>
                  <a:lnTo>
                    <a:pt x="14674" y="12326"/>
                  </a:lnTo>
                  <a:lnTo>
                    <a:pt x="14600" y="12509"/>
                  </a:lnTo>
                  <a:lnTo>
                    <a:pt x="14564" y="12693"/>
                  </a:lnTo>
                  <a:lnTo>
                    <a:pt x="14527" y="12876"/>
                  </a:lnTo>
                  <a:lnTo>
                    <a:pt x="14527" y="12986"/>
                  </a:lnTo>
                  <a:lnTo>
                    <a:pt x="14527" y="13059"/>
                  </a:lnTo>
                  <a:lnTo>
                    <a:pt x="14600" y="13353"/>
                  </a:lnTo>
                  <a:lnTo>
                    <a:pt x="14747" y="13610"/>
                  </a:lnTo>
                  <a:lnTo>
                    <a:pt x="14747" y="13720"/>
                  </a:lnTo>
                  <a:lnTo>
                    <a:pt x="14784" y="13830"/>
                  </a:lnTo>
                  <a:lnTo>
                    <a:pt x="14930" y="13903"/>
                  </a:lnTo>
                  <a:lnTo>
                    <a:pt x="15004" y="13976"/>
                  </a:lnTo>
                  <a:lnTo>
                    <a:pt x="15297" y="14197"/>
                  </a:lnTo>
                  <a:lnTo>
                    <a:pt x="15627" y="14380"/>
                  </a:lnTo>
                  <a:lnTo>
                    <a:pt x="15994" y="14527"/>
                  </a:lnTo>
                  <a:lnTo>
                    <a:pt x="16398" y="14600"/>
                  </a:lnTo>
                  <a:lnTo>
                    <a:pt x="16801" y="14600"/>
                  </a:lnTo>
                  <a:lnTo>
                    <a:pt x="17205" y="14527"/>
                  </a:lnTo>
                  <a:lnTo>
                    <a:pt x="17571" y="14417"/>
                  </a:lnTo>
                  <a:lnTo>
                    <a:pt x="17902" y="14233"/>
                  </a:lnTo>
                  <a:lnTo>
                    <a:pt x="18122" y="14013"/>
                  </a:lnTo>
                  <a:lnTo>
                    <a:pt x="18268" y="13793"/>
                  </a:lnTo>
                  <a:lnTo>
                    <a:pt x="18305" y="13536"/>
                  </a:lnTo>
                  <a:lnTo>
                    <a:pt x="18305" y="13316"/>
                  </a:lnTo>
                  <a:lnTo>
                    <a:pt x="18232" y="13059"/>
                  </a:lnTo>
                  <a:lnTo>
                    <a:pt x="18122" y="12803"/>
                  </a:lnTo>
                  <a:lnTo>
                    <a:pt x="17975" y="12546"/>
                  </a:lnTo>
                  <a:lnTo>
                    <a:pt x="17792" y="12326"/>
                  </a:lnTo>
                  <a:lnTo>
                    <a:pt x="17902" y="12289"/>
                  </a:lnTo>
                  <a:lnTo>
                    <a:pt x="18232" y="12106"/>
                  </a:lnTo>
                  <a:lnTo>
                    <a:pt x="18599" y="11849"/>
                  </a:lnTo>
                  <a:lnTo>
                    <a:pt x="18709" y="12032"/>
                  </a:lnTo>
                  <a:lnTo>
                    <a:pt x="18855" y="12179"/>
                  </a:lnTo>
                  <a:lnTo>
                    <a:pt x="19002" y="12289"/>
                  </a:lnTo>
                  <a:lnTo>
                    <a:pt x="19149" y="12362"/>
                  </a:lnTo>
                  <a:lnTo>
                    <a:pt x="19406" y="12436"/>
                  </a:lnTo>
                  <a:lnTo>
                    <a:pt x="19662" y="12399"/>
                  </a:lnTo>
                  <a:lnTo>
                    <a:pt x="19919" y="12326"/>
                  </a:lnTo>
                  <a:lnTo>
                    <a:pt x="20139" y="12179"/>
                  </a:lnTo>
                  <a:lnTo>
                    <a:pt x="20359" y="11996"/>
                  </a:lnTo>
                  <a:lnTo>
                    <a:pt x="20543" y="11776"/>
                  </a:lnTo>
                  <a:lnTo>
                    <a:pt x="20653" y="11519"/>
                  </a:lnTo>
                  <a:lnTo>
                    <a:pt x="20726" y="11225"/>
                  </a:lnTo>
                  <a:lnTo>
                    <a:pt x="20799" y="10858"/>
                  </a:lnTo>
                  <a:lnTo>
                    <a:pt x="20763" y="10675"/>
                  </a:lnTo>
                  <a:lnTo>
                    <a:pt x="20726" y="10528"/>
                  </a:lnTo>
                  <a:lnTo>
                    <a:pt x="20689" y="10382"/>
                  </a:lnTo>
                  <a:lnTo>
                    <a:pt x="20579" y="10272"/>
                  </a:lnTo>
                  <a:lnTo>
                    <a:pt x="20359" y="10088"/>
                  </a:lnTo>
                  <a:lnTo>
                    <a:pt x="20066" y="9978"/>
                  </a:lnTo>
                  <a:lnTo>
                    <a:pt x="19919" y="9941"/>
                  </a:lnTo>
                  <a:lnTo>
                    <a:pt x="19626" y="9941"/>
                  </a:lnTo>
                  <a:lnTo>
                    <a:pt x="19516" y="10015"/>
                  </a:lnTo>
                  <a:lnTo>
                    <a:pt x="19479" y="10088"/>
                  </a:lnTo>
                  <a:lnTo>
                    <a:pt x="19185" y="10198"/>
                  </a:lnTo>
                  <a:lnTo>
                    <a:pt x="18929" y="10308"/>
                  </a:lnTo>
                  <a:lnTo>
                    <a:pt x="18819" y="10418"/>
                  </a:lnTo>
                  <a:lnTo>
                    <a:pt x="18672" y="10528"/>
                  </a:lnTo>
                  <a:lnTo>
                    <a:pt x="18599" y="10675"/>
                  </a:lnTo>
                  <a:lnTo>
                    <a:pt x="18525" y="10822"/>
                  </a:lnTo>
                  <a:lnTo>
                    <a:pt x="18452" y="11115"/>
                  </a:lnTo>
                  <a:lnTo>
                    <a:pt x="18452" y="11409"/>
                  </a:lnTo>
                  <a:lnTo>
                    <a:pt x="18048" y="11702"/>
                  </a:lnTo>
                  <a:lnTo>
                    <a:pt x="17645" y="11996"/>
                  </a:lnTo>
                  <a:lnTo>
                    <a:pt x="17608" y="12032"/>
                  </a:lnTo>
                  <a:lnTo>
                    <a:pt x="17608" y="12106"/>
                  </a:lnTo>
                  <a:lnTo>
                    <a:pt x="17241" y="11776"/>
                  </a:lnTo>
                  <a:lnTo>
                    <a:pt x="16911" y="11519"/>
                  </a:lnTo>
                  <a:lnTo>
                    <a:pt x="16838" y="11482"/>
                  </a:lnTo>
                  <a:lnTo>
                    <a:pt x="16691" y="11482"/>
                  </a:lnTo>
                  <a:lnTo>
                    <a:pt x="16654" y="11555"/>
                  </a:lnTo>
                  <a:lnTo>
                    <a:pt x="16434" y="11519"/>
                  </a:lnTo>
                  <a:lnTo>
                    <a:pt x="16214" y="11519"/>
                  </a:lnTo>
                  <a:lnTo>
                    <a:pt x="15774" y="11555"/>
                  </a:lnTo>
                  <a:lnTo>
                    <a:pt x="15811" y="11445"/>
                  </a:lnTo>
                  <a:lnTo>
                    <a:pt x="15774" y="11335"/>
                  </a:lnTo>
                  <a:lnTo>
                    <a:pt x="15664" y="11152"/>
                  </a:lnTo>
                  <a:lnTo>
                    <a:pt x="15554" y="11005"/>
                  </a:lnTo>
                  <a:lnTo>
                    <a:pt x="15444" y="10822"/>
                  </a:lnTo>
                  <a:lnTo>
                    <a:pt x="15371" y="10602"/>
                  </a:lnTo>
                  <a:lnTo>
                    <a:pt x="15334" y="10418"/>
                  </a:lnTo>
                  <a:lnTo>
                    <a:pt x="15297" y="10308"/>
                  </a:lnTo>
                  <a:lnTo>
                    <a:pt x="15224" y="10235"/>
                  </a:lnTo>
                  <a:lnTo>
                    <a:pt x="15627" y="10015"/>
                  </a:lnTo>
                  <a:lnTo>
                    <a:pt x="16031" y="9758"/>
                  </a:lnTo>
                  <a:lnTo>
                    <a:pt x="16361" y="9428"/>
                  </a:lnTo>
                  <a:lnTo>
                    <a:pt x="16471" y="9281"/>
                  </a:lnTo>
                  <a:lnTo>
                    <a:pt x="16581" y="9098"/>
                  </a:lnTo>
                  <a:lnTo>
                    <a:pt x="16654" y="8878"/>
                  </a:lnTo>
                  <a:lnTo>
                    <a:pt x="16691" y="8621"/>
                  </a:lnTo>
                  <a:lnTo>
                    <a:pt x="16691" y="8364"/>
                  </a:lnTo>
                  <a:lnTo>
                    <a:pt x="16691" y="8107"/>
                  </a:lnTo>
                  <a:lnTo>
                    <a:pt x="16581" y="7631"/>
                  </a:lnTo>
                  <a:lnTo>
                    <a:pt x="16398" y="7190"/>
                  </a:lnTo>
                  <a:lnTo>
                    <a:pt x="16251" y="6897"/>
                  </a:lnTo>
                  <a:lnTo>
                    <a:pt x="16031" y="6640"/>
                  </a:lnTo>
                  <a:lnTo>
                    <a:pt x="15884" y="6530"/>
                  </a:lnTo>
                  <a:lnTo>
                    <a:pt x="15737" y="6457"/>
                  </a:lnTo>
                  <a:lnTo>
                    <a:pt x="15591" y="6420"/>
                  </a:lnTo>
                  <a:lnTo>
                    <a:pt x="15407" y="6383"/>
                  </a:lnTo>
                  <a:lnTo>
                    <a:pt x="15077" y="631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7"/>
            <p:cNvSpPr/>
            <p:nvPr/>
          </p:nvSpPr>
          <p:spPr>
            <a:xfrm>
              <a:off x="6425400" y="3728200"/>
              <a:ext cx="342075" cy="360425"/>
            </a:xfrm>
            <a:custGeom>
              <a:avLst/>
              <a:gdLst/>
              <a:ahLst/>
              <a:cxnLst/>
              <a:rect l="l" t="t" r="r" b="b"/>
              <a:pathLst>
                <a:path w="13683" h="14417" extrusionOk="0">
                  <a:moveTo>
                    <a:pt x="9281" y="2311"/>
                  </a:moveTo>
                  <a:lnTo>
                    <a:pt x="9170" y="2385"/>
                  </a:lnTo>
                  <a:lnTo>
                    <a:pt x="9134" y="2495"/>
                  </a:lnTo>
                  <a:lnTo>
                    <a:pt x="9097" y="2568"/>
                  </a:lnTo>
                  <a:lnTo>
                    <a:pt x="9097" y="2678"/>
                  </a:lnTo>
                  <a:lnTo>
                    <a:pt x="9134" y="2862"/>
                  </a:lnTo>
                  <a:lnTo>
                    <a:pt x="9207" y="3082"/>
                  </a:lnTo>
                  <a:lnTo>
                    <a:pt x="9464" y="3742"/>
                  </a:lnTo>
                  <a:lnTo>
                    <a:pt x="9721" y="4402"/>
                  </a:lnTo>
                  <a:lnTo>
                    <a:pt x="9647" y="4439"/>
                  </a:lnTo>
                  <a:lnTo>
                    <a:pt x="9060" y="5283"/>
                  </a:lnTo>
                  <a:lnTo>
                    <a:pt x="8804" y="5649"/>
                  </a:lnTo>
                  <a:lnTo>
                    <a:pt x="8694" y="5833"/>
                  </a:lnTo>
                  <a:lnTo>
                    <a:pt x="8657" y="5943"/>
                  </a:lnTo>
                  <a:lnTo>
                    <a:pt x="8694" y="6053"/>
                  </a:lnTo>
                  <a:lnTo>
                    <a:pt x="8804" y="6016"/>
                  </a:lnTo>
                  <a:lnTo>
                    <a:pt x="8877" y="5980"/>
                  </a:lnTo>
                  <a:lnTo>
                    <a:pt x="9024" y="5833"/>
                  </a:lnTo>
                  <a:lnTo>
                    <a:pt x="9281" y="5503"/>
                  </a:lnTo>
                  <a:lnTo>
                    <a:pt x="9941" y="4659"/>
                  </a:lnTo>
                  <a:lnTo>
                    <a:pt x="10014" y="4659"/>
                  </a:lnTo>
                  <a:lnTo>
                    <a:pt x="10124" y="4622"/>
                  </a:lnTo>
                  <a:lnTo>
                    <a:pt x="10161" y="4549"/>
                  </a:lnTo>
                  <a:lnTo>
                    <a:pt x="10161" y="4439"/>
                  </a:lnTo>
                  <a:lnTo>
                    <a:pt x="9684" y="3229"/>
                  </a:lnTo>
                  <a:lnTo>
                    <a:pt x="9427" y="2715"/>
                  </a:lnTo>
                  <a:lnTo>
                    <a:pt x="9354" y="2532"/>
                  </a:lnTo>
                  <a:lnTo>
                    <a:pt x="9317" y="2422"/>
                  </a:lnTo>
                  <a:lnTo>
                    <a:pt x="9317" y="2348"/>
                  </a:lnTo>
                  <a:lnTo>
                    <a:pt x="9317" y="2311"/>
                  </a:lnTo>
                  <a:close/>
                  <a:moveTo>
                    <a:pt x="8694" y="1615"/>
                  </a:moveTo>
                  <a:lnTo>
                    <a:pt x="8767" y="1798"/>
                  </a:lnTo>
                  <a:lnTo>
                    <a:pt x="8804" y="1908"/>
                  </a:lnTo>
                  <a:lnTo>
                    <a:pt x="8914" y="1981"/>
                  </a:lnTo>
                  <a:lnTo>
                    <a:pt x="9024" y="2055"/>
                  </a:lnTo>
                  <a:lnTo>
                    <a:pt x="9170" y="2018"/>
                  </a:lnTo>
                  <a:lnTo>
                    <a:pt x="9391" y="1908"/>
                  </a:lnTo>
                  <a:lnTo>
                    <a:pt x="9611" y="1725"/>
                  </a:lnTo>
                  <a:lnTo>
                    <a:pt x="9867" y="2275"/>
                  </a:lnTo>
                  <a:lnTo>
                    <a:pt x="10161" y="2752"/>
                  </a:lnTo>
                  <a:lnTo>
                    <a:pt x="10454" y="3265"/>
                  </a:lnTo>
                  <a:lnTo>
                    <a:pt x="10674" y="3779"/>
                  </a:lnTo>
                  <a:lnTo>
                    <a:pt x="10528" y="3925"/>
                  </a:lnTo>
                  <a:lnTo>
                    <a:pt x="10381" y="4072"/>
                  </a:lnTo>
                  <a:lnTo>
                    <a:pt x="10271" y="4256"/>
                  </a:lnTo>
                  <a:lnTo>
                    <a:pt x="10234" y="4476"/>
                  </a:lnTo>
                  <a:lnTo>
                    <a:pt x="10271" y="4586"/>
                  </a:lnTo>
                  <a:lnTo>
                    <a:pt x="10344" y="4659"/>
                  </a:lnTo>
                  <a:lnTo>
                    <a:pt x="10344" y="4806"/>
                  </a:lnTo>
                  <a:lnTo>
                    <a:pt x="10381" y="4879"/>
                  </a:lnTo>
                  <a:lnTo>
                    <a:pt x="10491" y="4916"/>
                  </a:lnTo>
                  <a:lnTo>
                    <a:pt x="10491" y="4953"/>
                  </a:lnTo>
                  <a:lnTo>
                    <a:pt x="10344" y="5173"/>
                  </a:lnTo>
                  <a:lnTo>
                    <a:pt x="9977" y="5649"/>
                  </a:lnTo>
                  <a:lnTo>
                    <a:pt x="9647" y="6163"/>
                  </a:lnTo>
                  <a:lnTo>
                    <a:pt x="9501" y="6090"/>
                  </a:lnTo>
                  <a:lnTo>
                    <a:pt x="9317" y="6053"/>
                  </a:lnTo>
                  <a:lnTo>
                    <a:pt x="9134" y="6126"/>
                  </a:lnTo>
                  <a:lnTo>
                    <a:pt x="8950" y="6200"/>
                  </a:lnTo>
                  <a:lnTo>
                    <a:pt x="8840" y="6346"/>
                  </a:lnTo>
                  <a:lnTo>
                    <a:pt x="8730" y="6493"/>
                  </a:lnTo>
                  <a:lnTo>
                    <a:pt x="8327" y="6493"/>
                  </a:lnTo>
                  <a:lnTo>
                    <a:pt x="7556" y="6530"/>
                  </a:lnTo>
                  <a:lnTo>
                    <a:pt x="7520" y="6456"/>
                  </a:lnTo>
                  <a:lnTo>
                    <a:pt x="7410" y="6383"/>
                  </a:lnTo>
                  <a:lnTo>
                    <a:pt x="7080" y="6273"/>
                  </a:lnTo>
                  <a:lnTo>
                    <a:pt x="7043" y="6273"/>
                  </a:lnTo>
                  <a:lnTo>
                    <a:pt x="6970" y="6236"/>
                  </a:lnTo>
                  <a:lnTo>
                    <a:pt x="6786" y="6236"/>
                  </a:lnTo>
                  <a:lnTo>
                    <a:pt x="6639" y="6200"/>
                  </a:lnTo>
                  <a:lnTo>
                    <a:pt x="5832" y="5429"/>
                  </a:lnTo>
                  <a:lnTo>
                    <a:pt x="5246" y="4879"/>
                  </a:lnTo>
                  <a:lnTo>
                    <a:pt x="5319" y="4696"/>
                  </a:lnTo>
                  <a:lnTo>
                    <a:pt x="5319" y="4512"/>
                  </a:lnTo>
                  <a:lnTo>
                    <a:pt x="5282" y="4439"/>
                  </a:lnTo>
                  <a:lnTo>
                    <a:pt x="5246" y="4366"/>
                  </a:lnTo>
                  <a:lnTo>
                    <a:pt x="5099" y="4256"/>
                  </a:lnTo>
                  <a:lnTo>
                    <a:pt x="5282" y="3815"/>
                  </a:lnTo>
                  <a:lnTo>
                    <a:pt x="5796" y="2715"/>
                  </a:lnTo>
                  <a:lnTo>
                    <a:pt x="6126" y="2018"/>
                  </a:lnTo>
                  <a:lnTo>
                    <a:pt x="6273" y="2018"/>
                  </a:lnTo>
                  <a:lnTo>
                    <a:pt x="6419" y="1981"/>
                  </a:lnTo>
                  <a:lnTo>
                    <a:pt x="6566" y="1908"/>
                  </a:lnTo>
                  <a:lnTo>
                    <a:pt x="6713" y="1798"/>
                  </a:lnTo>
                  <a:lnTo>
                    <a:pt x="6823" y="1688"/>
                  </a:lnTo>
                  <a:lnTo>
                    <a:pt x="7483" y="1651"/>
                  </a:lnTo>
                  <a:lnTo>
                    <a:pt x="8694" y="1615"/>
                  </a:lnTo>
                  <a:close/>
                  <a:moveTo>
                    <a:pt x="6823" y="6823"/>
                  </a:moveTo>
                  <a:lnTo>
                    <a:pt x="6933" y="6897"/>
                  </a:lnTo>
                  <a:lnTo>
                    <a:pt x="6749" y="6897"/>
                  </a:lnTo>
                  <a:lnTo>
                    <a:pt x="6713" y="6860"/>
                  </a:lnTo>
                  <a:lnTo>
                    <a:pt x="6823" y="6823"/>
                  </a:lnTo>
                  <a:close/>
                  <a:moveTo>
                    <a:pt x="2714" y="5393"/>
                  </a:moveTo>
                  <a:lnTo>
                    <a:pt x="2641" y="5429"/>
                  </a:lnTo>
                  <a:lnTo>
                    <a:pt x="2531" y="5503"/>
                  </a:lnTo>
                  <a:lnTo>
                    <a:pt x="2458" y="5576"/>
                  </a:lnTo>
                  <a:lnTo>
                    <a:pt x="2274" y="5796"/>
                  </a:lnTo>
                  <a:lnTo>
                    <a:pt x="1981" y="6310"/>
                  </a:lnTo>
                  <a:lnTo>
                    <a:pt x="1651" y="6860"/>
                  </a:lnTo>
                  <a:lnTo>
                    <a:pt x="1504" y="7080"/>
                  </a:lnTo>
                  <a:lnTo>
                    <a:pt x="1431" y="7190"/>
                  </a:lnTo>
                  <a:lnTo>
                    <a:pt x="1394" y="7263"/>
                  </a:lnTo>
                  <a:lnTo>
                    <a:pt x="1394" y="7337"/>
                  </a:lnTo>
                  <a:lnTo>
                    <a:pt x="1321" y="7374"/>
                  </a:lnTo>
                  <a:lnTo>
                    <a:pt x="1321" y="7410"/>
                  </a:lnTo>
                  <a:lnTo>
                    <a:pt x="1321" y="7520"/>
                  </a:lnTo>
                  <a:lnTo>
                    <a:pt x="1394" y="7557"/>
                  </a:lnTo>
                  <a:lnTo>
                    <a:pt x="1504" y="7594"/>
                  </a:lnTo>
                  <a:lnTo>
                    <a:pt x="1614" y="7520"/>
                  </a:lnTo>
                  <a:lnTo>
                    <a:pt x="1724" y="7447"/>
                  </a:lnTo>
                  <a:lnTo>
                    <a:pt x="1834" y="7337"/>
                  </a:lnTo>
                  <a:lnTo>
                    <a:pt x="2018" y="7043"/>
                  </a:lnTo>
                  <a:lnTo>
                    <a:pt x="2128" y="6823"/>
                  </a:lnTo>
                  <a:lnTo>
                    <a:pt x="2568" y="6200"/>
                  </a:lnTo>
                  <a:lnTo>
                    <a:pt x="2751" y="5870"/>
                  </a:lnTo>
                  <a:lnTo>
                    <a:pt x="2861" y="5723"/>
                  </a:lnTo>
                  <a:lnTo>
                    <a:pt x="2861" y="5539"/>
                  </a:lnTo>
                  <a:lnTo>
                    <a:pt x="2861" y="5466"/>
                  </a:lnTo>
                  <a:lnTo>
                    <a:pt x="2788" y="5429"/>
                  </a:lnTo>
                  <a:lnTo>
                    <a:pt x="2714" y="5393"/>
                  </a:lnTo>
                  <a:close/>
                  <a:moveTo>
                    <a:pt x="4072" y="4843"/>
                  </a:moveTo>
                  <a:lnTo>
                    <a:pt x="4182" y="5026"/>
                  </a:lnTo>
                  <a:lnTo>
                    <a:pt x="4328" y="5173"/>
                  </a:lnTo>
                  <a:lnTo>
                    <a:pt x="4475" y="5209"/>
                  </a:lnTo>
                  <a:lnTo>
                    <a:pt x="4622" y="5246"/>
                  </a:lnTo>
                  <a:lnTo>
                    <a:pt x="4769" y="5246"/>
                  </a:lnTo>
                  <a:lnTo>
                    <a:pt x="4915" y="5209"/>
                  </a:lnTo>
                  <a:lnTo>
                    <a:pt x="5319" y="5576"/>
                  </a:lnTo>
                  <a:lnTo>
                    <a:pt x="6163" y="6456"/>
                  </a:lnTo>
                  <a:lnTo>
                    <a:pt x="6126" y="6530"/>
                  </a:lnTo>
                  <a:lnTo>
                    <a:pt x="6089" y="6640"/>
                  </a:lnTo>
                  <a:lnTo>
                    <a:pt x="6126" y="6787"/>
                  </a:lnTo>
                  <a:lnTo>
                    <a:pt x="6163" y="6897"/>
                  </a:lnTo>
                  <a:lnTo>
                    <a:pt x="6236" y="7007"/>
                  </a:lnTo>
                  <a:lnTo>
                    <a:pt x="6236" y="7080"/>
                  </a:lnTo>
                  <a:lnTo>
                    <a:pt x="5942" y="7410"/>
                  </a:lnTo>
                  <a:lnTo>
                    <a:pt x="5686" y="7777"/>
                  </a:lnTo>
                  <a:lnTo>
                    <a:pt x="5172" y="8511"/>
                  </a:lnTo>
                  <a:lnTo>
                    <a:pt x="4695" y="9134"/>
                  </a:lnTo>
                  <a:lnTo>
                    <a:pt x="4585" y="9061"/>
                  </a:lnTo>
                  <a:lnTo>
                    <a:pt x="4439" y="9061"/>
                  </a:lnTo>
                  <a:lnTo>
                    <a:pt x="4255" y="9098"/>
                  </a:lnTo>
                  <a:lnTo>
                    <a:pt x="4108" y="9208"/>
                  </a:lnTo>
                  <a:lnTo>
                    <a:pt x="3998" y="9354"/>
                  </a:lnTo>
                  <a:lnTo>
                    <a:pt x="3925" y="9538"/>
                  </a:lnTo>
                  <a:lnTo>
                    <a:pt x="3595" y="9501"/>
                  </a:lnTo>
                  <a:lnTo>
                    <a:pt x="2825" y="9538"/>
                  </a:lnTo>
                  <a:lnTo>
                    <a:pt x="2788" y="9354"/>
                  </a:lnTo>
                  <a:lnTo>
                    <a:pt x="2678" y="9208"/>
                  </a:lnTo>
                  <a:lnTo>
                    <a:pt x="2531" y="9098"/>
                  </a:lnTo>
                  <a:lnTo>
                    <a:pt x="2384" y="9061"/>
                  </a:lnTo>
                  <a:lnTo>
                    <a:pt x="2238" y="9061"/>
                  </a:lnTo>
                  <a:lnTo>
                    <a:pt x="2054" y="9098"/>
                  </a:lnTo>
                  <a:lnTo>
                    <a:pt x="1577" y="8437"/>
                  </a:lnTo>
                  <a:lnTo>
                    <a:pt x="1394" y="8107"/>
                  </a:lnTo>
                  <a:lnTo>
                    <a:pt x="1137" y="7777"/>
                  </a:lnTo>
                  <a:lnTo>
                    <a:pt x="1211" y="7594"/>
                  </a:lnTo>
                  <a:lnTo>
                    <a:pt x="1247" y="7447"/>
                  </a:lnTo>
                  <a:lnTo>
                    <a:pt x="1211" y="7263"/>
                  </a:lnTo>
                  <a:lnTo>
                    <a:pt x="1174" y="7117"/>
                  </a:lnTo>
                  <a:lnTo>
                    <a:pt x="1064" y="7007"/>
                  </a:lnTo>
                  <a:lnTo>
                    <a:pt x="1101" y="6933"/>
                  </a:lnTo>
                  <a:lnTo>
                    <a:pt x="1174" y="6823"/>
                  </a:lnTo>
                  <a:lnTo>
                    <a:pt x="1247" y="6640"/>
                  </a:lnTo>
                  <a:lnTo>
                    <a:pt x="1614" y="5980"/>
                  </a:lnTo>
                  <a:lnTo>
                    <a:pt x="1944" y="5356"/>
                  </a:lnTo>
                  <a:lnTo>
                    <a:pt x="2164" y="5356"/>
                  </a:lnTo>
                  <a:lnTo>
                    <a:pt x="2384" y="5283"/>
                  </a:lnTo>
                  <a:lnTo>
                    <a:pt x="2531" y="5136"/>
                  </a:lnTo>
                  <a:lnTo>
                    <a:pt x="2604" y="5063"/>
                  </a:lnTo>
                  <a:lnTo>
                    <a:pt x="2641" y="4953"/>
                  </a:lnTo>
                  <a:lnTo>
                    <a:pt x="2678" y="4916"/>
                  </a:lnTo>
                  <a:lnTo>
                    <a:pt x="3118" y="4953"/>
                  </a:lnTo>
                  <a:lnTo>
                    <a:pt x="3705" y="4916"/>
                  </a:lnTo>
                  <a:lnTo>
                    <a:pt x="4072" y="4843"/>
                  </a:lnTo>
                  <a:close/>
                  <a:moveTo>
                    <a:pt x="8877" y="7740"/>
                  </a:moveTo>
                  <a:lnTo>
                    <a:pt x="8877" y="7777"/>
                  </a:lnTo>
                  <a:lnTo>
                    <a:pt x="8877" y="7814"/>
                  </a:lnTo>
                  <a:lnTo>
                    <a:pt x="8914" y="7997"/>
                  </a:lnTo>
                  <a:lnTo>
                    <a:pt x="8914" y="8070"/>
                  </a:lnTo>
                  <a:lnTo>
                    <a:pt x="8950" y="8181"/>
                  </a:lnTo>
                  <a:lnTo>
                    <a:pt x="9391" y="8731"/>
                  </a:lnTo>
                  <a:lnTo>
                    <a:pt x="9794" y="9281"/>
                  </a:lnTo>
                  <a:lnTo>
                    <a:pt x="9941" y="9464"/>
                  </a:lnTo>
                  <a:lnTo>
                    <a:pt x="10014" y="9538"/>
                  </a:lnTo>
                  <a:lnTo>
                    <a:pt x="10124" y="9574"/>
                  </a:lnTo>
                  <a:lnTo>
                    <a:pt x="10234" y="9574"/>
                  </a:lnTo>
                  <a:lnTo>
                    <a:pt x="10308" y="9538"/>
                  </a:lnTo>
                  <a:lnTo>
                    <a:pt x="10381" y="9501"/>
                  </a:lnTo>
                  <a:lnTo>
                    <a:pt x="10418" y="9391"/>
                  </a:lnTo>
                  <a:lnTo>
                    <a:pt x="10418" y="9354"/>
                  </a:lnTo>
                  <a:lnTo>
                    <a:pt x="10418" y="9244"/>
                  </a:lnTo>
                  <a:lnTo>
                    <a:pt x="10381" y="9171"/>
                  </a:lnTo>
                  <a:lnTo>
                    <a:pt x="10308" y="9134"/>
                  </a:lnTo>
                  <a:lnTo>
                    <a:pt x="10198" y="9098"/>
                  </a:lnTo>
                  <a:lnTo>
                    <a:pt x="10088" y="8951"/>
                  </a:lnTo>
                  <a:lnTo>
                    <a:pt x="10014" y="8841"/>
                  </a:lnTo>
                  <a:lnTo>
                    <a:pt x="9647" y="8401"/>
                  </a:lnTo>
                  <a:lnTo>
                    <a:pt x="9281" y="7924"/>
                  </a:lnTo>
                  <a:lnTo>
                    <a:pt x="9207" y="7850"/>
                  </a:lnTo>
                  <a:lnTo>
                    <a:pt x="9134" y="7814"/>
                  </a:lnTo>
                  <a:lnTo>
                    <a:pt x="8950" y="7740"/>
                  </a:lnTo>
                  <a:close/>
                  <a:moveTo>
                    <a:pt x="2128" y="9721"/>
                  </a:moveTo>
                  <a:lnTo>
                    <a:pt x="2054" y="9758"/>
                  </a:lnTo>
                  <a:lnTo>
                    <a:pt x="2054" y="9721"/>
                  </a:lnTo>
                  <a:close/>
                  <a:moveTo>
                    <a:pt x="5612" y="9281"/>
                  </a:moveTo>
                  <a:lnTo>
                    <a:pt x="5576" y="9318"/>
                  </a:lnTo>
                  <a:lnTo>
                    <a:pt x="5576" y="9354"/>
                  </a:lnTo>
                  <a:lnTo>
                    <a:pt x="5576" y="9538"/>
                  </a:lnTo>
                  <a:lnTo>
                    <a:pt x="5649" y="9684"/>
                  </a:lnTo>
                  <a:lnTo>
                    <a:pt x="5796" y="9941"/>
                  </a:lnTo>
                  <a:lnTo>
                    <a:pt x="6163" y="10455"/>
                  </a:lnTo>
                  <a:lnTo>
                    <a:pt x="6456" y="10895"/>
                  </a:lnTo>
                  <a:lnTo>
                    <a:pt x="6603" y="11115"/>
                  </a:lnTo>
                  <a:lnTo>
                    <a:pt x="6823" y="11298"/>
                  </a:lnTo>
                  <a:lnTo>
                    <a:pt x="6860" y="11372"/>
                  </a:lnTo>
                  <a:lnTo>
                    <a:pt x="6970" y="11482"/>
                  </a:lnTo>
                  <a:lnTo>
                    <a:pt x="7043" y="11519"/>
                  </a:lnTo>
                  <a:lnTo>
                    <a:pt x="7116" y="11519"/>
                  </a:lnTo>
                  <a:lnTo>
                    <a:pt x="7190" y="11482"/>
                  </a:lnTo>
                  <a:lnTo>
                    <a:pt x="7226" y="11408"/>
                  </a:lnTo>
                  <a:lnTo>
                    <a:pt x="7263" y="11188"/>
                  </a:lnTo>
                  <a:lnTo>
                    <a:pt x="7226" y="11078"/>
                  </a:lnTo>
                  <a:lnTo>
                    <a:pt x="7153" y="10968"/>
                  </a:lnTo>
                  <a:lnTo>
                    <a:pt x="7080" y="10932"/>
                  </a:lnTo>
                  <a:lnTo>
                    <a:pt x="7006" y="10895"/>
                  </a:lnTo>
                  <a:lnTo>
                    <a:pt x="6933" y="10785"/>
                  </a:lnTo>
                  <a:lnTo>
                    <a:pt x="6860" y="10675"/>
                  </a:lnTo>
                  <a:lnTo>
                    <a:pt x="6713" y="10455"/>
                  </a:lnTo>
                  <a:lnTo>
                    <a:pt x="6273" y="9831"/>
                  </a:lnTo>
                  <a:lnTo>
                    <a:pt x="6016" y="9501"/>
                  </a:lnTo>
                  <a:lnTo>
                    <a:pt x="5869" y="9391"/>
                  </a:lnTo>
                  <a:lnTo>
                    <a:pt x="5722" y="9281"/>
                  </a:lnTo>
                  <a:close/>
                  <a:moveTo>
                    <a:pt x="8730" y="6970"/>
                  </a:moveTo>
                  <a:lnTo>
                    <a:pt x="8804" y="7080"/>
                  </a:lnTo>
                  <a:lnTo>
                    <a:pt x="8914" y="7153"/>
                  </a:lnTo>
                  <a:lnTo>
                    <a:pt x="8987" y="7227"/>
                  </a:lnTo>
                  <a:lnTo>
                    <a:pt x="9097" y="7263"/>
                  </a:lnTo>
                  <a:lnTo>
                    <a:pt x="9391" y="7227"/>
                  </a:lnTo>
                  <a:lnTo>
                    <a:pt x="9501" y="7263"/>
                  </a:lnTo>
                  <a:lnTo>
                    <a:pt x="9574" y="7300"/>
                  </a:lnTo>
                  <a:lnTo>
                    <a:pt x="9721" y="7557"/>
                  </a:lnTo>
                  <a:lnTo>
                    <a:pt x="9867" y="7814"/>
                  </a:lnTo>
                  <a:lnTo>
                    <a:pt x="10234" y="8364"/>
                  </a:lnTo>
                  <a:lnTo>
                    <a:pt x="10711" y="9098"/>
                  </a:lnTo>
                  <a:lnTo>
                    <a:pt x="10638" y="9281"/>
                  </a:lnTo>
                  <a:lnTo>
                    <a:pt x="10601" y="9428"/>
                  </a:lnTo>
                  <a:lnTo>
                    <a:pt x="10564" y="9758"/>
                  </a:lnTo>
                  <a:lnTo>
                    <a:pt x="10528" y="9941"/>
                  </a:lnTo>
                  <a:lnTo>
                    <a:pt x="10528" y="10125"/>
                  </a:lnTo>
                  <a:lnTo>
                    <a:pt x="10528" y="10235"/>
                  </a:lnTo>
                  <a:lnTo>
                    <a:pt x="10564" y="10271"/>
                  </a:lnTo>
                  <a:lnTo>
                    <a:pt x="10344" y="10638"/>
                  </a:lnTo>
                  <a:lnTo>
                    <a:pt x="9794" y="11555"/>
                  </a:lnTo>
                  <a:lnTo>
                    <a:pt x="9684" y="11519"/>
                  </a:lnTo>
                  <a:lnTo>
                    <a:pt x="9537" y="11519"/>
                  </a:lnTo>
                  <a:lnTo>
                    <a:pt x="9391" y="11555"/>
                  </a:lnTo>
                  <a:lnTo>
                    <a:pt x="9281" y="11629"/>
                  </a:lnTo>
                  <a:lnTo>
                    <a:pt x="9170" y="11702"/>
                  </a:lnTo>
                  <a:lnTo>
                    <a:pt x="9097" y="11812"/>
                  </a:lnTo>
                  <a:lnTo>
                    <a:pt x="9024" y="11922"/>
                  </a:lnTo>
                  <a:lnTo>
                    <a:pt x="8987" y="12032"/>
                  </a:lnTo>
                  <a:lnTo>
                    <a:pt x="8400" y="12069"/>
                  </a:lnTo>
                  <a:lnTo>
                    <a:pt x="7483" y="12142"/>
                  </a:lnTo>
                  <a:lnTo>
                    <a:pt x="7006" y="12142"/>
                  </a:lnTo>
                  <a:lnTo>
                    <a:pt x="6970" y="11959"/>
                  </a:lnTo>
                  <a:lnTo>
                    <a:pt x="6823" y="11775"/>
                  </a:lnTo>
                  <a:lnTo>
                    <a:pt x="6749" y="11739"/>
                  </a:lnTo>
                  <a:lnTo>
                    <a:pt x="6676" y="11702"/>
                  </a:lnTo>
                  <a:lnTo>
                    <a:pt x="6493" y="11665"/>
                  </a:lnTo>
                  <a:lnTo>
                    <a:pt x="6419" y="11629"/>
                  </a:lnTo>
                  <a:lnTo>
                    <a:pt x="6346" y="11665"/>
                  </a:lnTo>
                  <a:lnTo>
                    <a:pt x="6273" y="11739"/>
                  </a:lnTo>
                  <a:lnTo>
                    <a:pt x="6199" y="11739"/>
                  </a:lnTo>
                  <a:lnTo>
                    <a:pt x="5979" y="11225"/>
                  </a:lnTo>
                  <a:lnTo>
                    <a:pt x="5722" y="10712"/>
                  </a:lnTo>
                  <a:lnTo>
                    <a:pt x="5466" y="10308"/>
                  </a:lnTo>
                  <a:lnTo>
                    <a:pt x="5172" y="9868"/>
                  </a:lnTo>
                  <a:lnTo>
                    <a:pt x="5209" y="9758"/>
                  </a:lnTo>
                  <a:lnTo>
                    <a:pt x="5246" y="9648"/>
                  </a:lnTo>
                  <a:lnTo>
                    <a:pt x="5246" y="9501"/>
                  </a:lnTo>
                  <a:lnTo>
                    <a:pt x="5209" y="9391"/>
                  </a:lnTo>
                  <a:lnTo>
                    <a:pt x="5135" y="9318"/>
                  </a:lnTo>
                  <a:lnTo>
                    <a:pt x="5099" y="9318"/>
                  </a:lnTo>
                  <a:lnTo>
                    <a:pt x="5209" y="9171"/>
                  </a:lnTo>
                  <a:lnTo>
                    <a:pt x="5759" y="8401"/>
                  </a:lnTo>
                  <a:lnTo>
                    <a:pt x="6163" y="7850"/>
                  </a:lnTo>
                  <a:lnTo>
                    <a:pt x="6383" y="7594"/>
                  </a:lnTo>
                  <a:lnTo>
                    <a:pt x="6529" y="7300"/>
                  </a:lnTo>
                  <a:lnTo>
                    <a:pt x="6676" y="7337"/>
                  </a:lnTo>
                  <a:lnTo>
                    <a:pt x="6933" y="7337"/>
                  </a:lnTo>
                  <a:lnTo>
                    <a:pt x="7080" y="7300"/>
                  </a:lnTo>
                  <a:lnTo>
                    <a:pt x="7190" y="7263"/>
                  </a:lnTo>
                  <a:lnTo>
                    <a:pt x="7300" y="7153"/>
                  </a:lnTo>
                  <a:lnTo>
                    <a:pt x="7410" y="7080"/>
                  </a:lnTo>
                  <a:lnTo>
                    <a:pt x="7483" y="6970"/>
                  </a:lnTo>
                  <a:close/>
                  <a:moveTo>
                    <a:pt x="4769" y="1"/>
                  </a:moveTo>
                  <a:lnTo>
                    <a:pt x="4769" y="37"/>
                  </a:lnTo>
                  <a:lnTo>
                    <a:pt x="4805" y="184"/>
                  </a:lnTo>
                  <a:lnTo>
                    <a:pt x="4879" y="294"/>
                  </a:lnTo>
                  <a:lnTo>
                    <a:pt x="4989" y="367"/>
                  </a:lnTo>
                  <a:lnTo>
                    <a:pt x="5099" y="404"/>
                  </a:lnTo>
                  <a:lnTo>
                    <a:pt x="5172" y="551"/>
                  </a:lnTo>
                  <a:lnTo>
                    <a:pt x="5282" y="697"/>
                  </a:lnTo>
                  <a:lnTo>
                    <a:pt x="5466" y="991"/>
                  </a:lnTo>
                  <a:lnTo>
                    <a:pt x="5539" y="1101"/>
                  </a:lnTo>
                  <a:lnTo>
                    <a:pt x="5466" y="1284"/>
                  </a:lnTo>
                  <a:lnTo>
                    <a:pt x="5466" y="1468"/>
                  </a:lnTo>
                  <a:lnTo>
                    <a:pt x="5539" y="1688"/>
                  </a:lnTo>
                  <a:lnTo>
                    <a:pt x="5649" y="1835"/>
                  </a:lnTo>
                  <a:lnTo>
                    <a:pt x="5722" y="1908"/>
                  </a:lnTo>
                  <a:lnTo>
                    <a:pt x="5356" y="2605"/>
                  </a:lnTo>
                  <a:lnTo>
                    <a:pt x="4879" y="3595"/>
                  </a:lnTo>
                  <a:lnTo>
                    <a:pt x="4769" y="3852"/>
                  </a:lnTo>
                  <a:lnTo>
                    <a:pt x="4622" y="4072"/>
                  </a:lnTo>
                  <a:lnTo>
                    <a:pt x="4402" y="4072"/>
                  </a:lnTo>
                  <a:lnTo>
                    <a:pt x="4292" y="4109"/>
                  </a:lnTo>
                  <a:lnTo>
                    <a:pt x="4182" y="4182"/>
                  </a:lnTo>
                  <a:lnTo>
                    <a:pt x="4108" y="4292"/>
                  </a:lnTo>
                  <a:lnTo>
                    <a:pt x="4072" y="4402"/>
                  </a:lnTo>
                  <a:lnTo>
                    <a:pt x="3485" y="4476"/>
                  </a:lnTo>
                  <a:lnTo>
                    <a:pt x="3045" y="4512"/>
                  </a:lnTo>
                  <a:lnTo>
                    <a:pt x="2678" y="4549"/>
                  </a:lnTo>
                  <a:lnTo>
                    <a:pt x="2568" y="4366"/>
                  </a:lnTo>
                  <a:lnTo>
                    <a:pt x="2458" y="4219"/>
                  </a:lnTo>
                  <a:lnTo>
                    <a:pt x="2274" y="4146"/>
                  </a:lnTo>
                  <a:lnTo>
                    <a:pt x="2091" y="4109"/>
                  </a:lnTo>
                  <a:lnTo>
                    <a:pt x="1907" y="4109"/>
                  </a:lnTo>
                  <a:lnTo>
                    <a:pt x="1797" y="4182"/>
                  </a:lnTo>
                  <a:lnTo>
                    <a:pt x="1651" y="4292"/>
                  </a:lnTo>
                  <a:lnTo>
                    <a:pt x="1577" y="4402"/>
                  </a:lnTo>
                  <a:lnTo>
                    <a:pt x="1504" y="4512"/>
                  </a:lnTo>
                  <a:lnTo>
                    <a:pt x="1504" y="4622"/>
                  </a:lnTo>
                  <a:lnTo>
                    <a:pt x="1431" y="4769"/>
                  </a:lnTo>
                  <a:lnTo>
                    <a:pt x="1431" y="4953"/>
                  </a:lnTo>
                  <a:lnTo>
                    <a:pt x="1467" y="5099"/>
                  </a:lnTo>
                  <a:lnTo>
                    <a:pt x="1504" y="5173"/>
                  </a:lnTo>
                  <a:lnTo>
                    <a:pt x="1504" y="5209"/>
                  </a:lnTo>
                  <a:lnTo>
                    <a:pt x="1247" y="5760"/>
                  </a:lnTo>
                  <a:lnTo>
                    <a:pt x="880" y="6420"/>
                  </a:lnTo>
                  <a:lnTo>
                    <a:pt x="770" y="6640"/>
                  </a:lnTo>
                  <a:lnTo>
                    <a:pt x="770" y="6713"/>
                  </a:lnTo>
                  <a:lnTo>
                    <a:pt x="734" y="6823"/>
                  </a:lnTo>
                  <a:lnTo>
                    <a:pt x="734" y="6787"/>
                  </a:lnTo>
                  <a:lnTo>
                    <a:pt x="624" y="6787"/>
                  </a:lnTo>
                  <a:lnTo>
                    <a:pt x="550" y="6823"/>
                  </a:lnTo>
                  <a:lnTo>
                    <a:pt x="404" y="6933"/>
                  </a:lnTo>
                  <a:lnTo>
                    <a:pt x="330" y="6970"/>
                  </a:lnTo>
                  <a:lnTo>
                    <a:pt x="257" y="7007"/>
                  </a:lnTo>
                  <a:lnTo>
                    <a:pt x="183" y="7117"/>
                  </a:lnTo>
                  <a:lnTo>
                    <a:pt x="110" y="7227"/>
                  </a:lnTo>
                  <a:lnTo>
                    <a:pt x="110" y="7447"/>
                  </a:lnTo>
                  <a:lnTo>
                    <a:pt x="0" y="7777"/>
                  </a:lnTo>
                  <a:lnTo>
                    <a:pt x="37" y="7850"/>
                  </a:lnTo>
                  <a:lnTo>
                    <a:pt x="73" y="7887"/>
                  </a:lnTo>
                  <a:lnTo>
                    <a:pt x="110" y="7960"/>
                  </a:lnTo>
                  <a:lnTo>
                    <a:pt x="183" y="7960"/>
                  </a:lnTo>
                  <a:lnTo>
                    <a:pt x="367" y="8034"/>
                  </a:lnTo>
                  <a:lnTo>
                    <a:pt x="660" y="8034"/>
                  </a:lnTo>
                  <a:lnTo>
                    <a:pt x="660" y="7997"/>
                  </a:lnTo>
                  <a:lnTo>
                    <a:pt x="770" y="7997"/>
                  </a:lnTo>
                  <a:lnTo>
                    <a:pt x="880" y="8181"/>
                  </a:lnTo>
                  <a:lnTo>
                    <a:pt x="990" y="8364"/>
                  </a:lnTo>
                  <a:lnTo>
                    <a:pt x="1211" y="8657"/>
                  </a:lnTo>
                  <a:lnTo>
                    <a:pt x="1651" y="9281"/>
                  </a:lnTo>
                  <a:lnTo>
                    <a:pt x="1687" y="9354"/>
                  </a:lnTo>
                  <a:lnTo>
                    <a:pt x="1651" y="9501"/>
                  </a:lnTo>
                  <a:lnTo>
                    <a:pt x="1614" y="9648"/>
                  </a:lnTo>
                  <a:lnTo>
                    <a:pt x="1577" y="9831"/>
                  </a:lnTo>
                  <a:lnTo>
                    <a:pt x="1577" y="9941"/>
                  </a:lnTo>
                  <a:lnTo>
                    <a:pt x="1614" y="10051"/>
                  </a:lnTo>
                  <a:lnTo>
                    <a:pt x="1541" y="10235"/>
                  </a:lnTo>
                  <a:lnTo>
                    <a:pt x="1431" y="10418"/>
                  </a:lnTo>
                  <a:lnTo>
                    <a:pt x="1357" y="10601"/>
                  </a:lnTo>
                  <a:lnTo>
                    <a:pt x="1211" y="10785"/>
                  </a:lnTo>
                  <a:lnTo>
                    <a:pt x="1137" y="10858"/>
                  </a:lnTo>
                  <a:lnTo>
                    <a:pt x="1137" y="10968"/>
                  </a:lnTo>
                  <a:lnTo>
                    <a:pt x="1174" y="11078"/>
                  </a:lnTo>
                  <a:lnTo>
                    <a:pt x="1247" y="11152"/>
                  </a:lnTo>
                  <a:lnTo>
                    <a:pt x="1357" y="11188"/>
                  </a:lnTo>
                  <a:lnTo>
                    <a:pt x="1467" y="11152"/>
                  </a:lnTo>
                  <a:lnTo>
                    <a:pt x="1541" y="11078"/>
                  </a:lnTo>
                  <a:lnTo>
                    <a:pt x="1577" y="10968"/>
                  </a:lnTo>
                  <a:lnTo>
                    <a:pt x="1614" y="10932"/>
                  </a:lnTo>
                  <a:lnTo>
                    <a:pt x="1687" y="10822"/>
                  </a:lnTo>
                  <a:lnTo>
                    <a:pt x="1761" y="10638"/>
                  </a:lnTo>
                  <a:lnTo>
                    <a:pt x="1834" y="10491"/>
                  </a:lnTo>
                  <a:lnTo>
                    <a:pt x="1907" y="10198"/>
                  </a:lnTo>
                  <a:lnTo>
                    <a:pt x="2164" y="10198"/>
                  </a:lnTo>
                  <a:lnTo>
                    <a:pt x="2348" y="10161"/>
                  </a:lnTo>
                  <a:lnTo>
                    <a:pt x="2494" y="10088"/>
                  </a:lnTo>
                  <a:lnTo>
                    <a:pt x="2641" y="10015"/>
                  </a:lnTo>
                  <a:lnTo>
                    <a:pt x="2714" y="9905"/>
                  </a:lnTo>
                  <a:lnTo>
                    <a:pt x="3338" y="9905"/>
                  </a:lnTo>
                  <a:lnTo>
                    <a:pt x="3998" y="9941"/>
                  </a:lnTo>
                  <a:lnTo>
                    <a:pt x="4035" y="10051"/>
                  </a:lnTo>
                  <a:lnTo>
                    <a:pt x="4072" y="10088"/>
                  </a:lnTo>
                  <a:lnTo>
                    <a:pt x="4145" y="10161"/>
                  </a:lnTo>
                  <a:lnTo>
                    <a:pt x="4292" y="10235"/>
                  </a:lnTo>
                  <a:lnTo>
                    <a:pt x="4439" y="10308"/>
                  </a:lnTo>
                  <a:lnTo>
                    <a:pt x="4622" y="10308"/>
                  </a:lnTo>
                  <a:lnTo>
                    <a:pt x="4805" y="10271"/>
                  </a:lnTo>
                  <a:lnTo>
                    <a:pt x="4879" y="10235"/>
                  </a:lnTo>
                  <a:lnTo>
                    <a:pt x="5282" y="10822"/>
                  </a:lnTo>
                  <a:lnTo>
                    <a:pt x="5429" y="11115"/>
                  </a:lnTo>
                  <a:lnTo>
                    <a:pt x="5576" y="11408"/>
                  </a:lnTo>
                  <a:lnTo>
                    <a:pt x="5796" y="11995"/>
                  </a:lnTo>
                  <a:lnTo>
                    <a:pt x="5759" y="12105"/>
                  </a:lnTo>
                  <a:lnTo>
                    <a:pt x="5759" y="12215"/>
                  </a:lnTo>
                  <a:lnTo>
                    <a:pt x="5759" y="12362"/>
                  </a:lnTo>
                  <a:lnTo>
                    <a:pt x="5759" y="12472"/>
                  </a:lnTo>
                  <a:lnTo>
                    <a:pt x="5759" y="12509"/>
                  </a:lnTo>
                  <a:lnTo>
                    <a:pt x="5722" y="12619"/>
                  </a:lnTo>
                  <a:lnTo>
                    <a:pt x="5722" y="12692"/>
                  </a:lnTo>
                  <a:lnTo>
                    <a:pt x="5759" y="12766"/>
                  </a:lnTo>
                  <a:lnTo>
                    <a:pt x="5979" y="12876"/>
                  </a:lnTo>
                  <a:lnTo>
                    <a:pt x="5759" y="13169"/>
                  </a:lnTo>
                  <a:lnTo>
                    <a:pt x="5612" y="13463"/>
                  </a:lnTo>
                  <a:lnTo>
                    <a:pt x="5502" y="13793"/>
                  </a:lnTo>
                  <a:lnTo>
                    <a:pt x="5429" y="14123"/>
                  </a:lnTo>
                  <a:lnTo>
                    <a:pt x="5392" y="14196"/>
                  </a:lnTo>
                  <a:lnTo>
                    <a:pt x="5429" y="14270"/>
                  </a:lnTo>
                  <a:lnTo>
                    <a:pt x="5502" y="14343"/>
                  </a:lnTo>
                  <a:lnTo>
                    <a:pt x="5576" y="14380"/>
                  </a:lnTo>
                  <a:lnTo>
                    <a:pt x="5649" y="14416"/>
                  </a:lnTo>
                  <a:lnTo>
                    <a:pt x="5722" y="14416"/>
                  </a:lnTo>
                  <a:lnTo>
                    <a:pt x="5759" y="14380"/>
                  </a:lnTo>
                  <a:lnTo>
                    <a:pt x="5832" y="14306"/>
                  </a:lnTo>
                  <a:lnTo>
                    <a:pt x="5832" y="14233"/>
                  </a:lnTo>
                  <a:lnTo>
                    <a:pt x="5869" y="14086"/>
                  </a:lnTo>
                  <a:lnTo>
                    <a:pt x="5979" y="13793"/>
                  </a:lnTo>
                  <a:lnTo>
                    <a:pt x="6089" y="13463"/>
                  </a:lnTo>
                  <a:lnTo>
                    <a:pt x="6309" y="13022"/>
                  </a:lnTo>
                  <a:lnTo>
                    <a:pt x="6566" y="13022"/>
                  </a:lnTo>
                  <a:lnTo>
                    <a:pt x="6713" y="12986"/>
                  </a:lnTo>
                  <a:lnTo>
                    <a:pt x="6786" y="12876"/>
                  </a:lnTo>
                  <a:lnTo>
                    <a:pt x="6860" y="12582"/>
                  </a:lnTo>
                  <a:lnTo>
                    <a:pt x="7593" y="12582"/>
                  </a:lnTo>
                  <a:lnTo>
                    <a:pt x="8253" y="12546"/>
                  </a:lnTo>
                  <a:lnTo>
                    <a:pt x="8914" y="12509"/>
                  </a:lnTo>
                  <a:lnTo>
                    <a:pt x="8950" y="12509"/>
                  </a:lnTo>
                  <a:lnTo>
                    <a:pt x="8950" y="12619"/>
                  </a:lnTo>
                  <a:lnTo>
                    <a:pt x="9024" y="12692"/>
                  </a:lnTo>
                  <a:lnTo>
                    <a:pt x="9170" y="12802"/>
                  </a:lnTo>
                  <a:lnTo>
                    <a:pt x="9354" y="12876"/>
                  </a:lnTo>
                  <a:lnTo>
                    <a:pt x="9537" y="12912"/>
                  </a:lnTo>
                  <a:lnTo>
                    <a:pt x="9647" y="13279"/>
                  </a:lnTo>
                  <a:lnTo>
                    <a:pt x="9794" y="13829"/>
                  </a:lnTo>
                  <a:lnTo>
                    <a:pt x="9904" y="14050"/>
                  </a:lnTo>
                  <a:lnTo>
                    <a:pt x="9977" y="14160"/>
                  </a:lnTo>
                  <a:lnTo>
                    <a:pt x="10051" y="14270"/>
                  </a:lnTo>
                  <a:lnTo>
                    <a:pt x="10198" y="14270"/>
                  </a:lnTo>
                  <a:lnTo>
                    <a:pt x="10271" y="14233"/>
                  </a:lnTo>
                  <a:lnTo>
                    <a:pt x="10308" y="14160"/>
                  </a:lnTo>
                  <a:lnTo>
                    <a:pt x="10308" y="14013"/>
                  </a:lnTo>
                  <a:lnTo>
                    <a:pt x="10308" y="13903"/>
                  </a:lnTo>
                  <a:lnTo>
                    <a:pt x="10198" y="13609"/>
                  </a:lnTo>
                  <a:lnTo>
                    <a:pt x="9977" y="12949"/>
                  </a:lnTo>
                  <a:lnTo>
                    <a:pt x="9904" y="12729"/>
                  </a:lnTo>
                  <a:lnTo>
                    <a:pt x="9977" y="12619"/>
                  </a:lnTo>
                  <a:lnTo>
                    <a:pt x="10088" y="12399"/>
                  </a:lnTo>
                  <a:lnTo>
                    <a:pt x="10124" y="12215"/>
                  </a:lnTo>
                  <a:lnTo>
                    <a:pt x="10161" y="12032"/>
                  </a:lnTo>
                  <a:lnTo>
                    <a:pt x="10161" y="11885"/>
                  </a:lnTo>
                  <a:lnTo>
                    <a:pt x="10124" y="11849"/>
                  </a:lnTo>
                  <a:lnTo>
                    <a:pt x="10601" y="11042"/>
                  </a:lnTo>
                  <a:lnTo>
                    <a:pt x="11115" y="10235"/>
                  </a:lnTo>
                  <a:lnTo>
                    <a:pt x="11371" y="10088"/>
                  </a:lnTo>
                  <a:lnTo>
                    <a:pt x="11518" y="9978"/>
                  </a:lnTo>
                  <a:lnTo>
                    <a:pt x="11628" y="9868"/>
                  </a:lnTo>
                  <a:lnTo>
                    <a:pt x="11665" y="9831"/>
                  </a:lnTo>
                  <a:lnTo>
                    <a:pt x="11738" y="9758"/>
                  </a:lnTo>
                  <a:lnTo>
                    <a:pt x="11812" y="9611"/>
                  </a:lnTo>
                  <a:lnTo>
                    <a:pt x="11885" y="9464"/>
                  </a:lnTo>
                  <a:lnTo>
                    <a:pt x="12068" y="9501"/>
                  </a:lnTo>
                  <a:lnTo>
                    <a:pt x="12288" y="9501"/>
                  </a:lnTo>
                  <a:lnTo>
                    <a:pt x="12875" y="9538"/>
                  </a:lnTo>
                  <a:lnTo>
                    <a:pt x="13426" y="9501"/>
                  </a:lnTo>
                  <a:lnTo>
                    <a:pt x="13499" y="9501"/>
                  </a:lnTo>
                  <a:lnTo>
                    <a:pt x="13572" y="9464"/>
                  </a:lnTo>
                  <a:lnTo>
                    <a:pt x="13646" y="9391"/>
                  </a:lnTo>
                  <a:lnTo>
                    <a:pt x="13646" y="9318"/>
                  </a:lnTo>
                  <a:lnTo>
                    <a:pt x="13682" y="9244"/>
                  </a:lnTo>
                  <a:lnTo>
                    <a:pt x="13646" y="9171"/>
                  </a:lnTo>
                  <a:lnTo>
                    <a:pt x="13609" y="9098"/>
                  </a:lnTo>
                  <a:lnTo>
                    <a:pt x="13536" y="9024"/>
                  </a:lnTo>
                  <a:lnTo>
                    <a:pt x="13426" y="9024"/>
                  </a:lnTo>
                  <a:lnTo>
                    <a:pt x="13059" y="8988"/>
                  </a:lnTo>
                  <a:lnTo>
                    <a:pt x="12655" y="8988"/>
                  </a:lnTo>
                  <a:lnTo>
                    <a:pt x="11885" y="9024"/>
                  </a:lnTo>
                  <a:lnTo>
                    <a:pt x="11812" y="8951"/>
                  </a:lnTo>
                  <a:lnTo>
                    <a:pt x="11738" y="8877"/>
                  </a:lnTo>
                  <a:lnTo>
                    <a:pt x="11518" y="8767"/>
                  </a:lnTo>
                  <a:lnTo>
                    <a:pt x="11445" y="8767"/>
                  </a:lnTo>
                  <a:lnTo>
                    <a:pt x="11335" y="8804"/>
                  </a:lnTo>
                  <a:lnTo>
                    <a:pt x="11225" y="8767"/>
                  </a:lnTo>
                  <a:lnTo>
                    <a:pt x="11078" y="8804"/>
                  </a:lnTo>
                  <a:lnTo>
                    <a:pt x="10638" y="8107"/>
                  </a:lnTo>
                  <a:lnTo>
                    <a:pt x="10271" y="7594"/>
                  </a:lnTo>
                  <a:lnTo>
                    <a:pt x="10088" y="7300"/>
                  </a:lnTo>
                  <a:lnTo>
                    <a:pt x="9904" y="7080"/>
                  </a:lnTo>
                  <a:lnTo>
                    <a:pt x="9977" y="6970"/>
                  </a:lnTo>
                  <a:lnTo>
                    <a:pt x="10051" y="6823"/>
                  </a:lnTo>
                  <a:lnTo>
                    <a:pt x="10088" y="6713"/>
                  </a:lnTo>
                  <a:lnTo>
                    <a:pt x="10124" y="6567"/>
                  </a:lnTo>
                  <a:lnTo>
                    <a:pt x="10088" y="6493"/>
                  </a:lnTo>
                  <a:lnTo>
                    <a:pt x="10051" y="6456"/>
                  </a:lnTo>
                  <a:lnTo>
                    <a:pt x="9941" y="6456"/>
                  </a:lnTo>
                  <a:lnTo>
                    <a:pt x="10124" y="6236"/>
                  </a:lnTo>
                  <a:lnTo>
                    <a:pt x="10308" y="5980"/>
                  </a:lnTo>
                  <a:lnTo>
                    <a:pt x="10638" y="5503"/>
                  </a:lnTo>
                  <a:lnTo>
                    <a:pt x="11005" y="4953"/>
                  </a:lnTo>
                  <a:lnTo>
                    <a:pt x="11078" y="4953"/>
                  </a:lnTo>
                  <a:lnTo>
                    <a:pt x="11151" y="4916"/>
                  </a:lnTo>
                  <a:lnTo>
                    <a:pt x="11225" y="4843"/>
                  </a:lnTo>
                  <a:lnTo>
                    <a:pt x="11298" y="4769"/>
                  </a:lnTo>
                  <a:lnTo>
                    <a:pt x="11518" y="4586"/>
                  </a:lnTo>
                  <a:lnTo>
                    <a:pt x="11591" y="4476"/>
                  </a:lnTo>
                  <a:lnTo>
                    <a:pt x="11665" y="4366"/>
                  </a:lnTo>
                  <a:lnTo>
                    <a:pt x="11702" y="4256"/>
                  </a:lnTo>
                  <a:lnTo>
                    <a:pt x="11702" y="4146"/>
                  </a:lnTo>
                  <a:lnTo>
                    <a:pt x="11665" y="3999"/>
                  </a:lnTo>
                  <a:lnTo>
                    <a:pt x="11591" y="3889"/>
                  </a:lnTo>
                  <a:lnTo>
                    <a:pt x="11518" y="3779"/>
                  </a:lnTo>
                  <a:lnTo>
                    <a:pt x="11408" y="3742"/>
                  </a:lnTo>
                  <a:lnTo>
                    <a:pt x="11298" y="3705"/>
                  </a:lnTo>
                  <a:lnTo>
                    <a:pt x="11151" y="3669"/>
                  </a:lnTo>
                  <a:lnTo>
                    <a:pt x="10931" y="3192"/>
                  </a:lnTo>
                  <a:lnTo>
                    <a:pt x="10674" y="2752"/>
                  </a:lnTo>
                  <a:lnTo>
                    <a:pt x="10344" y="2091"/>
                  </a:lnTo>
                  <a:lnTo>
                    <a:pt x="10124" y="1725"/>
                  </a:lnTo>
                  <a:lnTo>
                    <a:pt x="9904" y="1431"/>
                  </a:lnTo>
                  <a:lnTo>
                    <a:pt x="9941" y="1284"/>
                  </a:lnTo>
                  <a:lnTo>
                    <a:pt x="9941" y="1211"/>
                  </a:lnTo>
                  <a:lnTo>
                    <a:pt x="9977" y="1064"/>
                  </a:lnTo>
                  <a:lnTo>
                    <a:pt x="9941" y="954"/>
                  </a:lnTo>
                  <a:lnTo>
                    <a:pt x="9904" y="844"/>
                  </a:lnTo>
                  <a:lnTo>
                    <a:pt x="9831" y="697"/>
                  </a:lnTo>
                  <a:lnTo>
                    <a:pt x="9721" y="587"/>
                  </a:lnTo>
                  <a:lnTo>
                    <a:pt x="9574" y="514"/>
                  </a:lnTo>
                  <a:lnTo>
                    <a:pt x="9427" y="477"/>
                  </a:lnTo>
                  <a:lnTo>
                    <a:pt x="9244" y="514"/>
                  </a:lnTo>
                  <a:lnTo>
                    <a:pt x="9097" y="551"/>
                  </a:lnTo>
                  <a:lnTo>
                    <a:pt x="8987" y="661"/>
                  </a:lnTo>
                  <a:lnTo>
                    <a:pt x="8914" y="808"/>
                  </a:lnTo>
                  <a:lnTo>
                    <a:pt x="8877" y="954"/>
                  </a:lnTo>
                  <a:lnTo>
                    <a:pt x="8840" y="1028"/>
                  </a:lnTo>
                  <a:lnTo>
                    <a:pt x="7887" y="1101"/>
                  </a:lnTo>
                  <a:lnTo>
                    <a:pt x="7080" y="1174"/>
                  </a:lnTo>
                  <a:lnTo>
                    <a:pt x="6933" y="1174"/>
                  </a:lnTo>
                  <a:lnTo>
                    <a:pt x="6860" y="1064"/>
                  </a:lnTo>
                  <a:lnTo>
                    <a:pt x="6749" y="918"/>
                  </a:lnTo>
                  <a:lnTo>
                    <a:pt x="6713" y="881"/>
                  </a:lnTo>
                  <a:lnTo>
                    <a:pt x="6639" y="808"/>
                  </a:lnTo>
                  <a:lnTo>
                    <a:pt x="6529" y="771"/>
                  </a:lnTo>
                  <a:lnTo>
                    <a:pt x="6456" y="771"/>
                  </a:lnTo>
                  <a:lnTo>
                    <a:pt x="6383" y="808"/>
                  </a:lnTo>
                  <a:lnTo>
                    <a:pt x="5942" y="808"/>
                  </a:lnTo>
                  <a:lnTo>
                    <a:pt x="5686" y="477"/>
                  </a:lnTo>
                  <a:lnTo>
                    <a:pt x="5576" y="294"/>
                  </a:lnTo>
                  <a:lnTo>
                    <a:pt x="5466" y="111"/>
                  </a:lnTo>
                  <a:lnTo>
                    <a:pt x="5429" y="37"/>
                  </a:lnTo>
                  <a:lnTo>
                    <a:pt x="5356" y="1"/>
                  </a:lnTo>
                  <a:lnTo>
                    <a:pt x="5209" y="1"/>
                  </a:lnTo>
                  <a:lnTo>
                    <a:pt x="5025" y="37"/>
                  </a:lnTo>
                  <a:lnTo>
                    <a:pt x="491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7"/>
            <p:cNvSpPr/>
            <p:nvPr/>
          </p:nvSpPr>
          <p:spPr>
            <a:xfrm>
              <a:off x="6789450" y="3384325"/>
              <a:ext cx="262300" cy="186175"/>
            </a:xfrm>
            <a:custGeom>
              <a:avLst/>
              <a:gdLst/>
              <a:ahLst/>
              <a:cxnLst/>
              <a:rect l="l" t="t" r="r" b="b"/>
              <a:pathLst>
                <a:path w="10492" h="7447" extrusionOk="0">
                  <a:moveTo>
                    <a:pt x="7300" y="1761"/>
                  </a:moveTo>
                  <a:lnTo>
                    <a:pt x="7117" y="1797"/>
                  </a:lnTo>
                  <a:lnTo>
                    <a:pt x="6897" y="1834"/>
                  </a:lnTo>
                  <a:lnTo>
                    <a:pt x="6713" y="1907"/>
                  </a:lnTo>
                  <a:lnTo>
                    <a:pt x="6530" y="2017"/>
                  </a:lnTo>
                  <a:lnTo>
                    <a:pt x="6383" y="2128"/>
                  </a:lnTo>
                  <a:lnTo>
                    <a:pt x="6273" y="2274"/>
                  </a:lnTo>
                  <a:lnTo>
                    <a:pt x="6200" y="2458"/>
                  </a:lnTo>
                  <a:lnTo>
                    <a:pt x="6200" y="2531"/>
                  </a:lnTo>
                  <a:lnTo>
                    <a:pt x="6237" y="2604"/>
                  </a:lnTo>
                  <a:lnTo>
                    <a:pt x="6310" y="2641"/>
                  </a:lnTo>
                  <a:lnTo>
                    <a:pt x="6383" y="2641"/>
                  </a:lnTo>
                  <a:lnTo>
                    <a:pt x="6530" y="2604"/>
                  </a:lnTo>
                  <a:lnTo>
                    <a:pt x="6640" y="2531"/>
                  </a:lnTo>
                  <a:lnTo>
                    <a:pt x="6860" y="2384"/>
                  </a:lnTo>
                  <a:lnTo>
                    <a:pt x="7007" y="2348"/>
                  </a:lnTo>
                  <a:lnTo>
                    <a:pt x="7154" y="2274"/>
                  </a:lnTo>
                  <a:lnTo>
                    <a:pt x="7484" y="2274"/>
                  </a:lnTo>
                  <a:lnTo>
                    <a:pt x="7667" y="2311"/>
                  </a:lnTo>
                  <a:lnTo>
                    <a:pt x="7851" y="2384"/>
                  </a:lnTo>
                  <a:lnTo>
                    <a:pt x="7924" y="2458"/>
                  </a:lnTo>
                  <a:lnTo>
                    <a:pt x="7961" y="2531"/>
                  </a:lnTo>
                  <a:lnTo>
                    <a:pt x="7997" y="2641"/>
                  </a:lnTo>
                  <a:lnTo>
                    <a:pt x="7997" y="2751"/>
                  </a:lnTo>
                  <a:lnTo>
                    <a:pt x="7961" y="2898"/>
                  </a:lnTo>
                  <a:lnTo>
                    <a:pt x="7887" y="3045"/>
                  </a:lnTo>
                  <a:lnTo>
                    <a:pt x="7667" y="3338"/>
                  </a:lnTo>
                  <a:lnTo>
                    <a:pt x="7190" y="3998"/>
                  </a:lnTo>
                  <a:lnTo>
                    <a:pt x="6713" y="4622"/>
                  </a:lnTo>
                  <a:lnTo>
                    <a:pt x="5686" y="5869"/>
                  </a:lnTo>
                  <a:lnTo>
                    <a:pt x="5613" y="6016"/>
                  </a:lnTo>
                  <a:lnTo>
                    <a:pt x="5650" y="6162"/>
                  </a:lnTo>
                  <a:lnTo>
                    <a:pt x="5686" y="6236"/>
                  </a:lnTo>
                  <a:lnTo>
                    <a:pt x="5723" y="6273"/>
                  </a:lnTo>
                  <a:lnTo>
                    <a:pt x="5796" y="6309"/>
                  </a:lnTo>
                  <a:lnTo>
                    <a:pt x="5870" y="6309"/>
                  </a:lnTo>
                  <a:lnTo>
                    <a:pt x="6567" y="6273"/>
                  </a:lnTo>
                  <a:lnTo>
                    <a:pt x="7264" y="6309"/>
                  </a:lnTo>
                  <a:lnTo>
                    <a:pt x="8034" y="6346"/>
                  </a:lnTo>
                  <a:lnTo>
                    <a:pt x="8401" y="6419"/>
                  </a:lnTo>
                  <a:lnTo>
                    <a:pt x="8547" y="6419"/>
                  </a:lnTo>
                  <a:lnTo>
                    <a:pt x="8731" y="6383"/>
                  </a:lnTo>
                  <a:lnTo>
                    <a:pt x="8841" y="6309"/>
                  </a:lnTo>
                  <a:lnTo>
                    <a:pt x="8878" y="6199"/>
                  </a:lnTo>
                  <a:lnTo>
                    <a:pt x="8878" y="6089"/>
                  </a:lnTo>
                  <a:lnTo>
                    <a:pt x="8768" y="6016"/>
                  </a:lnTo>
                  <a:lnTo>
                    <a:pt x="8658" y="5942"/>
                  </a:lnTo>
                  <a:lnTo>
                    <a:pt x="8474" y="5869"/>
                  </a:lnTo>
                  <a:lnTo>
                    <a:pt x="8107" y="5796"/>
                  </a:lnTo>
                  <a:lnTo>
                    <a:pt x="7410" y="5759"/>
                  </a:lnTo>
                  <a:lnTo>
                    <a:pt x="6457" y="5759"/>
                  </a:lnTo>
                  <a:lnTo>
                    <a:pt x="7557" y="4365"/>
                  </a:lnTo>
                  <a:lnTo>
                    <a:pt x="7851" y="3998"/>
                  </a:lnTo>
                  <a:lnTo>
                    <a:pt x="8144" y="3595"/>
                  </a:lnTo>
                  <a:lnTo>
                    <a:pt x="8291" y="3375"/>
                  </a:lnTo>
                  <a:lnTo>
                    <a:pt x="8401" y="3191"/>
                  </a:lnTo>
                  <a:lnTo>
                    <a:pt x="8474" y="2935"/>
                  </a:lnTo>
                  <a:lnTo>
                    <a:pt x="8511" y="2714"/>
                  </a:lnTo>
                  <a:lnTo>
                    <a:pt x="8511" y="2494"/>
                  </a:lnTo>
                  <a:lnTo>
                    <a:pt x="8437" y="2311"/>
                  </a:lnTo>
                  <a:lnTo>
                    <a:pt x="8327" y="2164"/>
                  </a:lnTo>
                  <a:lnTo>
                    <a:pt x="8217" y="2017"/>
                  </a:lnTo>
                  <a:lnTo>
                    <a:pt x="8071" y="1907"/>
                  </a:lnTo>
                  <a:lnTo>
                    <a:pt x="7887" y="1834"/>
                  </a:lnTo>
                  <a:lnTo>
                    <a:pt x="7667" y="1797"/>
                  </a:lnTo>
                  <a:lnTo>
                    <a:pt x="7484" y="1761"/>
                  </a:lnTo>
                  <a:close/>
                  <a:moveTo>
                    <a:pt x="954" y="0"/>
                  </a:moveTo>
                  <a:lnTo>
                    <a:pt x="771" y="37"/>
                  </a:lnTo>
                  <a:lnTo>
                    <a:pt x="624" y="110"/>
                  </a:lnTo>
                  <a:lnTo>
                    <a:pt x="441" y="183"/>
                  </a:lnTo>
                  <a:lnTo>
                    <a:pt x="294" y="257"/>
                  </a:lnTo>
                  <a:lnTo>
                    <a:pt x="147" y="404"/>
                  </a:lnTo>
                  <a:lnTo>
                    <a:pt x="37" y="514"/>
                  </a:lnTo>
                  <a:lnTo>
                    <a:pt x="1" y="587"/>
                  </a:lnTo>
                  <a:lnTo>
                    <a:pt x="1" y="660"/>
                  </a:lnTo>
                  <a:lnTo>
                    <a:pt x="74" y="770"/>
                  </a:lnTo>
                  <a:lnTo>
                    <a:pt x="184" y="844"/>
                  </a:lnTo>
                  <a:lnTo>
                    <a:pt x="257" y="844"/>
                  </a:lnTo>
                  <a:lnTo>
                    <a:pt x="331" y="807"/>
                  </a:lnTo>
                  <a:lnTo>
                    <a:pt x="661" y="660"/>
                  </a:lnTo>
                  <a:lnTo>
                    <a:pt x="844" y="624"/>
                  </a:lnTo>
                  <a:lnTo>
                    <a:pt x="1028" y="587"/>
                  </a:lnTo>
                  <a:lnTo>
                    <a:pt x="991" y="624"/>
                  </a:lnTo>
                  <a:lnTo>
                    <a:pt x="991" y="844"/>
                  </a:lnTo>
                  <a:lnTo>
                    <a:pt x="991" y="1064"/>
                  </a:lnTo>
                  <a:lnTo>
                    <a:pt x="1101" y="1467"/>
                  </a:lnTo>
                  <a:lnTo>
                    <a:pt x="1358" y="2641"/>
                  </a:lnTo>
                  <a:lnTo>
                    <a:pt x="2312" y="7263"/>
                  </a:lnTo>
                  <a:lnTo>
                    <a:pt x="2348" y="7336"/>
                  </a:lnTo>
                  <a:lnTo>
                    <a:pt x="2422" y="7410"/>
                  </a:lnTo>
                  <a:lnTo>
                    <a:pt x="2495" y="7446"/>
                  </a:lnTo>
                  <a:lnTo>
                    <a:pt x="2678" y="7446"/>
                  </a:lnTo>
                  <a:lnTo>
                    <a:pt x="2752" y="7410"/>
                  </a:lnTo>
                  <a:lnTo>
                    <a:pt x="2825" y="7336"/>
                  </a:lnTo>
                  <a:lnTo>
                    <a:pt x="2862" y="7263"/>
                  </a:lnTo>
                  <a:lnTo>
                    <a:pt x="4072" y="4108"/>
                  </a:lnTo>
                  <a:lnTo>
                    <a:pt x="5246" y="990"/>
                  </a:lnTo>
                  <a:lnTo>
                    <a:pt x="6457" y="917"/>
                  </a:lnTo>
                  <a:lnTo>
                    <a:pt x="7667" y="880"/>
                  </a:lnTo>
                  <a:lnTo>
                    <a:pt x="8988" y="917"/>
                  </a:lnTo>
                  <a:lnTo>
                    <a:pt x="9648" y="990"/>
                  </a:lnTo>
                  <a:lnTo>
                    <a:pt x="9978" y="990"/>
                  </a:lnTo>
                  <a:lnTo>
                    <a:pt x="10308" y="954"/>
                  </a:lnTo>
                  <a:lnTo>
                    <a:pt x="10382" y="917"/>
                  </a:lnTo>
                  <a:lnTo>
                    <a:pt x="10455" y="880"/>
                  </a:lnTo>
                  <a:lnTo>
                    <a:pt x="10492" y="807"/>
                  </a:lnTo>
                  <a:lnTo>
                    <a:pt x="10492" y="734"/>
                  </a:lnTo>
                  <a:lnTo>
                    <a:pt x="10418" y="587"/>
                  </a:lnTo>
                  <a:lnTo>
                    <a:pt x="10382" y="514"/>
                  </a:lnTo>
                  <a:lnTo>
                    <a:pt x="10308" y="477"/>
                  </a:lnTo>
                  <a:lnTo>
                    <a:pt x="10015" y="404"/>
                  </a:lnTo>
                  <a:lnTo>
                    <a:pt x="9721" y="367"/>
                  </a:lnTo>
                  <a:lnTo>
                    <a:pt x="9134" y="330"/>
                  </a:lnTo>
                  <a:lnTo>
                    <a:pt x="7814" y="293"/>
                  </a:lnTo>
                  <a:lnTo>
                    <a:pt x="6420" y="330"/>
                  </a:lnTo>
                  <a:lnTo>
                    <a:pt x="5026" y="404"/>
                  </a:lnTo>
                  <a:lnTo>
                    <a:pt x="4916" y="440"/>
                  </a:lnTo>
                  <a:lnTo>
                    <a:pt x="4843" y="477"/>
                  </a:lnTo>
                  <a:lnTo>
                    <a:pt x="4806" y="550"/>
                  </a:lnTo>
                  <a:lnTo>
                    <a:pt x="4733" y="624"/>
                  </a:lnTo>
                  <a:lnTo>
                    <a:pt x="2678" y="6162"/>
                  </a:lnTo>
                  <a:lnTo>
                    <a:pt x="2128" y="3705"/>
                  </a:lnTo>
                  <a:lnTo>
                    <a:pt x="1725" y="1981"/>
                  </a:lnTo>
                  <a:lnTo>
                    <a:pt x="1541" y="1210"/>
                  </a:lnTo>
                  <a:lnTo>
                    <a:pt x="1468" y="844"/>
                  </a:lnTo>
                  <a:lnTo>
                    <a:pt x="1431" y="660"/>
                  </a:lnTo>
                  <a:lnTo>
                    <a:pt x="1395" y="550"/>
                  </a:lnTo>
                  <a:lnTo>
                    <a:pt x="1431" y="550"/>
                  </a:lnTo>
                  <a:lnTo>
                    <a:pt x="1468" y="514"/>
                  </a:lnTo>
                  <a:lnTo>
                    <a:pt x="1468" y="477"/>
                  </a:lnTo>
                  <a:lnTo>
                    <a:pt x="1505" y="367"/>
                  </a:lnTo>
                  <a:lnTo>
                    <a:pt x="1505" y="220"/>
                  </a:lnTo>
                  <a:lnTo>
                    <a:pt x="1468" y="110"/>
                  </a:lnTo>
                  <a:lnTo>
                    <a:pt x="1395" y="73"/>
                  </a:lnTo>
                  <a:lnTo>
                    <a:pt x="1321" y="37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7"/>
            <p:cNvSpPr/>
            <p:nvPr/>
          </p:nvSpPr>
          <p:spPr>
            <a:xfrm>
              <a:off x="6950850" y="4617725"/>
              <a:ext cx="254050" cy="162350"/>
            </a:xfrm>
            <a:custGeom>
              <a:avLst/>
              <a:gdLst/>
              <a:ahLst/>
              <a:cxnLst/>
              <a:rect l="l" t="t" r="r" b="b"/>
              <a:pathLst>
                <a:path w="10162" h="6494" extrusionOk="0">
                  <a:moveTo>
                    <a:pt x="8291" y="587"/>
                  </a:moveTo>
                  <a:lnTo>
                    <a:pt x="8291" y="698"/>
                  </a:lnTo>
                  <a:lnTo>
                    <a:pt x="8327" y="771"/>
                  </a:lnTo>
                  <a:lnTo>
                    <a:pt x="8401" y="808"/>
                  </a:lnTo>
                  <a:lnTo>
                    <a:pt x="8474" y="808"/>
                  </a:lnTo>
                  <a:lnTo>
                    <a:pt x="8768" y="771"/>
                  </a:lnTo>
                  <a:lnTo>
                    <a:pt x="8914" y="771"/>
                  </a:lnTo>
                  <a:lnTo>
                    <a:pt x="8988" y="808"/>
                  </a:lnTo>
                  <a:lnTo>
                    <a:pt x="9024" y="844"/>
                  </a:lnTo>
                  <a:lnTo>
                    <a:pt x="9208" y="1101"/>
                  </a:lnTo>
                  <a:lnTo>
                    <a:pt x="9318" y="1321"/>
                  </a:lnTo>
                  <a:lnTo>
                    <a:pt x="9465" y="1615"/>
                  </a:lnTo>
                  <a:lnTo>
                    <a:pt x="9538" y="1871"/>
                  </a:lnTo>
                  <a:lnTo>
                    <a:pt x="9611" y="2165"/>
                  </a:lnTo>
                  <a:lnTo>
                    <a:pt x="9648" y="2458"/>
                  </a:lnTo>
                  <a:lnTo>
                    <a:pt x="9648" y="2715"/>
                  </a:lnTo>
                  <a:lnTo>
                    <a:pt x="9575" y="2972"/>
                  </a:lnTo>
                  <a:lnTo>
                    <a:pt x="9501" y="3229"/>
                  </a:lnTo>
                  <a:lnTo>
                    <a:pt x="9354" y="3485"/>
                  </a:lnTo>
                  <a:lnTo>
                    <a:pt x="9171" y="3669"/>
                  </a:lnTo>
                  <a:lnTo>
                    <a:pt x="8988" y="3852"/>
                  </a:lnTo>
                  <a:lnTo>
                    <a:pt x="8731" y="3962"/>
                  </a:lnTo>
                  <a:lnTo>
                    <a:pt x="8474" y="3999"/>
                  </a:lnTo>
                  <a:lnTo>
                    <a:pt x="8327" y="3999"/>
                  </a:lnTo>
                  <a:lnTo>
                    <a:pt x="8217" y="3925"/>
                  </a:lnTo>
                  <a:lnTo>
                    <a:pt x="8107" y="3852"/>
                  </a:lnTo>
                  <a:lnTo>
                    <a:pt x="7997" y="3742"/>
                  </a:lnTo>
                  <a:lnTo>
                    <a:pt x="7851" y="3485"/>
                  </a:lnTo>
                  <a:lnTo>
                    <a:pt x="7740" y="3229"/>
                  </a:lnTo>
                  <a:lnTo>
                    <a:pt x="7630" y="2935"/>
                  </a:lnTo>
                  <a:lnTo>
                    <a:pt x="7594" y="2605"/>
                  </a:lnTo>
                  <a:lnTo>
                    <a:pt x="7557" y="2311"/>
                  </a:lnTo>
                  <a:lnTo>
                    <a:pt x="7594" y="1981"/>
                  </a:lnTo>
                  <a:lnTo>
                    <a:pt x="7630" y="1578"/>
                  </a:lnTo>
                  <a:lnTo>
                    <a:pt x="7777" y="1211"/>
                  </a:lnTo>
                  <a:lnTo>
                    <a:pt x="7887" y="1028"/>
                  </a:lnTo>
                  <a:lnTo>
                    <a:pt x="7997" y="844"/>
                  </a:lnTo>
                  <a:lnTo>
                    <a:pt x="8107" y="698"/>
                  </a:lnTo>
                  <a:lnTo>
                    <a:pt x="8291" y="587"/>
                  </a:lnTo>
                  <a:close/>
                  <a:moveTo>
                    <a:pt x="8401" y="147"/>
                  </a:moveTo>
                  <a:lnTo>
                    <a:pt x="8181" y="221"/>
                  </a:lnTo>
                  <a:lnTo>
                    <a:pt x="7961" y="294"/>
                  </a:lnTo>
                  <a:lnTo>
                    <a:pt x="7814" y="404"/>
                  </a:lnTo>
                  <a:lnTo>
                    <a:pt x="7667" y="551"/>
                  </a:lnTo>
                  <a:lnTo>
                    <a:pt x="7520" y="698"/>
                  </a:lnTo>
                  <a:lnTo>
                    <a:pt x="7410" y="881"/>
                  </a:lnTo>
                  <a:lnTo>
                    <a:pt x="7264" y="1284"/>
                  </a:lnTo>
                  <a:lnTo>
                    <a:pt x="7154" y="1688"/>
                  </a:lnTo>
                  <a:lnTo>
                    <a:pt x="7117" y="2055"/>
                  </a:lnTo>
                  <a:lnTo>
                    <a:pt x="7080" y="2458"/>
                  </a:lnTo>
                  <a:lnTo>
                    <a:pt x="7154" y="2935"/>
                  </a:lnTo>
                  <a:lnTo>
                    <a:pt x="7264" y="3375"/>
                  </a:lnTo>
                  <a:lnTo>
                    <a:pt x="7410" y="3779"/>
                  </a:lnTo>
                  <a:lnTo>
                    <a:pt x="7520" y="3962"/>
                  </a:lnTo>
                  <a:lnTo>
                    <a:pt x="7667" y="4146"/>
                  </a:lnTo>
                  <a:lnTo>
                    <a:pt x="7814" y="4292"/>
                  </a:lnTo>
                  <a:lnTo>
                    <a:pt x="7961" y="4402"/>
                  </a:lnTo>
                  <a:lnTo>
                    <a:pt x="8144" y="4476"/>
                  </a:lnTo>
                  <a:lnTo>
                    <a:pt x="8364" y="4512"/>
                  </a:lnTo>
                  <a:lnTo>
                    <a:pt x="8584" y="4512"/>
                  </a:lnTo>
                  <a:lnTo>
                    <a:pt x="8768" y="4476"/>
                  </a:lnTo>
                  <a:lnTo>
                    <a:pt x="8988" y="4439"/>
                  </a:lnTo>
                  <a:lnTo>
                    <a:pt x="9134" y="4366"/>
                  </a:lnTo>
                  <a:lnTo>
                    <a:pt x="9318" y="4256"/>
                  </a:lnTo>
                  <a:lnTo>
                    <a:pt x="9465" y="4146"/>
                  </a:lnTo>
                  <a:lnTo>
                    <a:pt x="9721" y="3852"/>
                  </a:lnTo>
                  <a:lnTo>
                    <a:pt x="9905" y="3522"/>
                  </a:lnTo>
                  <a:lnTo>
                    <a:pt x="10051" y="3118"/>
                  </a:lnTo>
                  <a:lnTo>
                    <a:pt x="10161" y="2752"/>
                  </a:lnTo>
                  <a:lnTo>
                    <a:pt x="10161" y="2348"/>
                  </a:lnTo>
                  <a:lnTo>
                    <a:pt x="10125" y="2091"/>
                  </a:lnTo>
                  <a:lnTo>
                    <a:pt x="10051" y="1761"/>
                  </a:lnTo>
                  <a:lnTo>
                    <a:pt x="9941" y="1394"/>
                  </a:lnTo>
                  <a:lnTo>
                    <a:pt x="9758" y="1064"/>
                  </a:lnTo>
                  <a:lnTo>
                    <a:pt x="9575" y="734"/>
                  </a:lnTo>
                  <a:lnTo>
                    <a:pt x="9354" y="441"/>
                  </a:lnTo>
                  <a:lnTo>
                    <a:pt x="9244" y="331"/>
                  </a:lnTo>
                  <a:lnTo>
                    <a:pt x="9098" y="257"/>
                  </a:lnTo>
                  <a:lnTo>
                    <a:pt x="8988" y="221"/>
                  </a:lnTo>
                  <a:lnTo>
                    <a:pt x="8841" y="184"/>
                  </a:lnTo>
                  <a:lnTo>
                    <a:pt x="8621" y="147"/>
                  </a:lnTo>
                  <a:close/>
                  <a:moveTo>
                    <a:pt x="3999" y="1"/>
                  </a:moveTo>
                  <a:lnTo>
                    <a:pt x="3926" y="37"/>
                  </a:lnTo>
                  <a:lnTo>
                    <a:pt x="3852" y="111"/>
                  </a:lnTo>
                  <a:lnTo>
                    <a:pt x="3816" y="404"/>
                  </a:lnTo>
                  <a:lnTo>
                    <a:pt x="3779" y="734"/>
                  </a:lnTo>
                  <a:lnTo>
                    <a:pt x="3705" y="1321"/>
                  </a:lnTo>
                  <a:lnTo>
                    <a:pt x="3632" y="2458"/>
                  </a:lnTo>
                  <a:lnTo>
                    <a:pt x="2898" y="2385"/>
                  </a:lnTo>
                  <a:lnTo>
                    <a:pt x="2128" y="2385"/>
                  </a:lnTo>
                  <a:lnTo>
                    <a:pt x="1395" y="2422"/>
                  </a:lnTo>
                  <a:lnTo>
                    <a:pt x="1028" y="2495"/>
                  </a:lnTo>
                  <a:lnTo>
                    <a:pt x="661" y="2568"/>
                  </a:lnTo>
                  <a:lnTo>
                    <a:pt x="661" y="2495"/>
                  </a:lnTo>
                  <a:lnTo>
                    <a:pt x="588" y="2458"/>
                  </a:lnTo>
                  <a:lnTo>
                    <a:pt x="551" y="2495"/>
                  </a:lnTo>
                  <a:lnTo>
                    <a:pt x="478" y="1651"/>
                  </a:lnTo>
                  <a:lnTo>
                    <a:pt x="441" y="918"/>
                  </a:lnTo>
                  <a:lnTo>
                    <a:pt x="404" y="551"/>
                  </a:lnTo>
                  <a:lnTo>
                    <a:pt x="367" y="184"/>
                  </a:lnTo>
                  <a:lnTo>
                    <a:pt x="331" y="111"/>
                  </a:lnTo>
                  <a:lnTo>
                    <a:pt x="147" y="111"/>
                  </a:lnTo>
                  <a:lnTo>
                    <a:pt x="111" y="184"/>
                  </a:lnTo>
                  <a:lnTo>
                    <a:pt x="37" y="514"/>
                  </a:lnTo>
                  <a:lnTo>
                    <a:pt x="1" y="881"/>
                  </a:lnTo>
                  <a:lnTo>
                    <a:pt x="1" y="1578"/>
                  </a:lnTo>
                  <a:lnTo>
                    <a:pt x="37" y="2275"/>
                  </a:lnTo>
                  <a:lnTo>
                    <a:pt x="111" y="2972"/>
                  </a:lnTo>
                  <a:lnTo>
                    <a:pt x="184" y="3632"/>
                  </a:lnTo>
                  <a:lnTo>
                    <a:pt x="294" y="4329"/>
                  </a:lnTo>
                  <a:lnTo>
                    <a:pt x="404" y="4989"/>
                  </a:lnTo>
                  <a:lnTo>
                    <a:pt x="478" y="5356"/>
                  </a:lnTo>
                  <a:lnTo>
                    <a:pt x="551" y="5503"/>
                  </a:lnTo>
                  <a:lnTo>
                    <a:pt x="588" y="5650"/>
                  </a:lnTo>
                  <a:lnTo>
                    <a:pt x="551" y="5723"/>
                  </a:lnTo>
                  <a:lnTo>
                    <a:pt x="588" y="5833"/>
                  </a:lnTo>
                  <a:lnTo>
                    <a:pt x="661" y="5906"/>
                  </a:lnTo>
                  <a:lnTo>
                    <a:pt x="734" y="5943"/>
                  </a:lnTo>
                  <a:lnTo>
                    <a:pt x="881" y="5943"/>
                  </a:lnTo>
                  <a:lnTo>
                    <a:pt x="954" y="5906"/>
                  </a:lnTo>
                  <a:lnTo>
                    <a:pt x="1028" y="5833"/>
                  </a:lnTo>
                  <a:lnTo>
                    <a:pt x="1064" y="5760"/>
                  </a:lnTo>
                  <a:lnTo>
                    <a:pt x="1064" y="5650"/>
                  </a:lnTo>
                  <a:lnTo>
                    <a:pt x="1064" y="5466"/>
                  </a:lnTo>
                  <a:lnTo>
                    <a:pt x="881" y="4696"/>
                  </a:lnTo>
                  <a:lnTo>
                    <a:pt x="734" y="3889"/>
                  </a:lnTo>
                  <a:lnTo>
                    <a:pt x="624" y="3082"/>
                  </a:lnTo>
                  <a:lnTo>
                    <a:pt x="588" y="2935"/>
                  </a:lnTo>
                  <a:lnTo>
                    <a:pt x="991" y="2972"/>
                  </a:lnTo>
                  <a:lnTo>
                    <a:pt x="1358" y="2935"/>
                  </a:lnTo>
                  <a:lnTo>
                    <a:pt x="2128" y="2898"/>
                  </a:lnTo>
                  <a:lnTo>
                    <a:pt x="2862" y="2898"/>
                  </a:lnTo>
                  <a:lnTo>
                    <a:pt x="3632" y="2972"/>
                  </a:lnTo>
                  <a:lnTo>
                    <a:pt x="3559" y="4256"/>
                  </a:lnTo>
                  <a:lnTo>
                    <a:pt x="3485" y="4843"/>
                  </a:lnTo>
                  <a:lnTo>
                    <a:pt x="3485" y="4989"/>
                  </a:lnTo>
                  <a:lnTo>
                    <a:pt x="3522" y="5173"/>
                  </a:lnTo>
                  <a:lnTo>
                    <a:pt x="3559" y="5283"/>
                  </a:lnTo>
                  <a:lnTo>
                    <a:pt x="3632" y="5393"/>
                  </a:lnTo>
                  <a:lnTo>
                    <a:pt x="3669" y="5429"/>
                  </a:lnTo>
                  <a:lnTo>
                    <a:pt x="3742" y="5466"/>
                  </a:lnTo>
                  <a:lnTo>
                    <a:pt x="3852" y="5393"/>
                  </a:lnTo>
                  <a:lnTo>
                    <a:pt x="3926" y="5319"/>
                  </a:lnTo>
                  <a:lnTo>
                    <a:pt x="3999" y="5209"/>
                  </a:lnTo>
                  <a:lnTo>
                    <a:pt x="4036" y="4916"/>
                  </a:lnTo>
                  <a:lnTo>
                    <a:pt x="4036" y="4366"/>
                  </a:lnTo>
                  <a:lnTo>
                    <a:pt x="4109" y="2935"/>
                  </a:lnTo>
                  <a:lnTo>
                    <a:pt x="4146" y="1468"/>
                  </a:lnTo>
                  <a:lnTo>
                    <a:pt x="4182" y="771"/>
                  </a:lnTo>
                  <a:lnTo>
                    <a:pt x="4182" y="441"/>
                  </a:lnTo>
                  <a:lnTo>
                    <a:pt x="4146" y="111"/>
                  </a:lnTo>
                  <a:lnTo>
                    <a:pt x="4072" y="37"/>
                  </a:lnTo>
                  <a:lnTo>
                    <a:pt x="3999" y="1"/>
                  </a:lnTo>
                  <a:close/>
                  <a:moveTo>
                    <a:pt x="5503" y="3779"/>
                  </a:moveTo>
                  <a:lnTo>
                    <a:pt x="5246" y="3815"/>
                  </a:lnTo>
                  <a:lnTo>
                    <a:pt x="5026" y="3925"/>
                  </a:lnTo>
                  <a:lnTo>
                    <a:pt x="4879" y="3999"/>
                  </a:lnTo>
                  <a:lnTo>
                    <a:pt x="4806" y="4109"/>
                  </a:lnTo>
                  <a:lnTo>
                    <a:pt x="4806" y="4146"/>
                  </a:lnTo>
                  <a:lnTo>
                    <a:pt x="4843" y="4182"/>
                  </a:lnTo>
                  <a:lnTo>
                    <a:pt x="4916" y="4256"/>
                  </a:lnTo>
                  <a:lnTo>
                    <a:pt x="5246" y="4256"/>
                  </a:lnTo>
                  <a:lnTo>
                    <a:pt x="5723" y="4219"/>
                  </a:lnTo>
                  <a:lnTo>
                    <a:pt x="5723" y="4219"/>
                  </a:lnTo>
                  <a:lnTo>
                    <a:pt x="5686" y="4329"/>
                  </a:lnTo>
                  <a:lnTo>
                    <a:pt x="5576" y="4439"/>
                  </a:lnTo>
                  <a:lnTo>
                    <a:pt x="5393" y="4622"/>
                  </a:lnTo>
                  <a:lnTo>
                    <a:pt x="5026" y="5099"/>
                  </a:lnTo>
                  <a:lnTo>
                    <a:pt x="4659" y="5613"/>
                  </a:lnTo>
                  <a:lnTo>
                    <a:pt x="4366" y="6126"/>
                  </a:lnTo>
                  <a:lnTo>
                    <a:pt x="4329" y="6273"/>
                  </a:lnTo>
                  <a:lnTo>
                    <a:pt x="4366" y="6420"/>
                  </a:lnTo>
                  <a:lnTo>
                    <a:pt x="4476" y="6493"/>
                  </a:lnTo>
                  <a:lnTo>
                    <a:pt x="4623" y="6493"/>
                  </a:lnTo>
                  <a:lnTo>
                    <a:pt x="6310" y="6126"/>
                  </a:lnTo>
                  <a:lnTo>
                    <a:pt x="6383" y="6090"/>
                  </a:lnTo>
                  <a:lnTo>
                    <a:pt x="6457" y="6016"/>
                  </a:lnTo>
                  <a:lnTo>
                    <a:pt x="6493" y="5943"/>
                  </a:lnTo>
                  <a:lnTo>
                    <a:pt x="6457" y="5833"/>
                  </a:lnTo>
                  <a:lnTo>
                    <a:pt x="6420" y="5760"/>
                  </a:lnTo>
                  <a:lnTo>
                    <a:pt x="6383" y="5686"/>
                  </a:lnTo>
                  <a:lnTo>
                    <a:pt x="6273" y="5650"/>
                  </a:lnTo>
                  <a:lnTo>
                    <a:pt x="6163" y="5650"/>
                  </a:lnTo>
                  <a:lnTo>
                    <a:pt x="5026" y="5906"/>
                  </a:lnTo>
                  <a:lnTo>
                    <a:pt x="5319" y="5466"/>
                  </a:lnTo>
                  <a:lnTo>
                    <a:pt x="5650" y="5063"/>
                  </a:lnTo>
                  <a:lnTo>
                    <a:pt x="5870" y="4806"/>
                  </a:lnTo>
                  <a:lnTo>
                    <a:pt x="6053" y="4549"/>
                  </a:lnTo>
                  <a:lnTo>
                    <a:pt x="6126" y="4402"/>
                  </a:lnTo>
                  <a:lnTo>
                    <a:pt x="6200" y="4256"/>
                  </a:lnTo>
                  <a:lnTo>
                    <a:pt x="6200" y="4109"/>
                  </a:lnTo>
                  <a:lnTo>
                    <a:pt x="6200" y="3925"/>
                  </a:lnTo>
                  <a:lnTo>
                    <a:pt x="6163" y="3889"/>
                  </a:lnTo>
                  <a:lnTo>
                    <a:pt x="6126" y="3815"/>
                  </a:lnTo>
                  <a:lnTo>
                    <a:pt x="5980" y="3779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7"/>
            <p:cNvSpPr/>
            <p:nvPr/>
          </p:nvSpPr>
          <p:spPr>
            <a:xfrm>
              <a:off x="6051225" y="1090800"/>
              <a:ext cx="285225" cy="283400"/>
            </a:xfrm>
            <a:custGeom>
              <a:avLst/>
              <a:gdLst/>
              <a:ahLst/>
              <a:cxnLst/>
              <a:rect l="l" t="t" r="r" b="b"/>
              <a:pathLst>
                <a:path w="11409" h="11336" extrusionOk="0">
                  <a:moveTo>
                    <a:pt x="5173" y="4219"/>
                  </a:moveTo>
                  <a:lnTo>
                    <a:pt x="5136" y="4256"/>
                  </a:lnTo>
                  <a:lnTo>
                    <a:pt x="5100" y="4292"/>
                  </a:lnTo>
                  <a:lnTo>
                    <a:pt x="4990" y="4366"/>
                  </a:lnTo>
                  <a:lnTo>
                    <a:pt x="4916" y="4476"/>
                  </a:lnTo>
                  <a:lnTo>
                    <a:pt x="4916" y="4512"/>
                  </a:lnTo>
                  <a:lnTo>
                    <a:pt x="4843" y="4659"/>
                  </a:lnTo>
                  <a:lnTo>
                    <a:pt x="4843" y="4769"/>
                  </a:lnTo>
                  <a:lnTo>
                    <a:pt x="4880" y="4843"/>
                  </a:lnTo>
                  <a:lnTo>
                    <a:pt x="4990" y="4916"/>
                  </a:lnTo>
                  <a:lnTo>
                    <a:pt x="5100" y="4989"/>
                  </a:lnTo>
                  <a:lnTo>
                    <a:pt x="5283" y="4989"/>
                  </a:lnTo>
                  <a:lnTo>
                    <a:pt x="5430" y="4916"/>
                  </a:lnTo>
                  <a:lnTo>
                    <a:pt x="5540" y="4769"/>
                  </a:lnTo>
                  <a:lnTo>
                    <a:pt x="5577" y="4696"/>
                  </a:lnTo>
                  <a:lnTo>
                    <a:pt x="5613" y="4623"/>
                  </a:lnTo>
                  <a:lnTo>
                    <a:pt x="5577" y="4549"/>
                  </a:lnTo>
                  <a:lnTo>
                    <a:pt x="5577" y="4476"/>
                  </a:lnTo>
                  <a:lnTo>
                    <a:pt x="5430" y="4402"/>
                  </a:lnTo>
                  <a:lnTo>
                    <a:pt x="5320" y="4366"/>
                  </a:lnTo>
                  <a:lnTo>
                    <a:pt x="5320" y="4292"/>
                  </a:lnTo>
                  <a:lnTo>
                    <a:pt x="5246" y="4256"/>
                  </a:lnTo>
                  <a:lnTo>
                    <a:pt x="5173" y="4219"/>
                  </a:lnTo>
                  <a:close/>
                  <a:moveTo>
                    <a:pt x="5980" y="6016"/>
                  </a:moveTo>
                  <a:lnTo>
                    <a:pt x="6017" y="6053"/>
                  </a:lnTo>
                  <a:lnTo>
                    <a:pt x="6053" y="6126"/>
                  </a:lnTo>
                  <a:lnTo>
                    <a:pt x="6053" y="6200"/>
                  </a:lnTo>
                  <a:lnTo>
                    <a:pt x="5907" y="6237"/>
                  </a:lnTo>
                  <a:lnTo>
                    <a:pt x="5943" y="6090"/>
                  </a:lnTo>
                  <a:lnTo>
                    <a:pt x="5980" y="6016"/>
                  </a:lnTo>
                  <a:close/>
                  <a:moveTo>
                    <a:pt x="5833" y="5613"/>
                  </a:moveTo>
                  <a:lnTo>
                    <a:pt x="5723" y="5650"/>
                  </a:lnTo>
                  <a:lnTo>
                    <a:pt x="5650" y="5723"/>
                  </a:lnTo>
                  <a:lnTo>
                    <a:pt x="5613" y="5796"/>
                  </a:lnTo>
                  <a:lnTo>
                    <a:pt x="5613" y="5870"/>
                  </a:lnTo>
                  <a:lnTo>
                    <a:pt x="5687" y="5943"/>
                  </a:lnTo>
                  <a:lnTo>
                    <a:pt x="5577" y="6163"/>
                  </a:lnTo>
                  <a:lnTo>
                    <a:pt x="5540" y="6420"/>
                  </a:lnTo>
                  <a:lnTo>
                    <a:pt x="5577" y="6530"/>
                  </a:lnTo>
                  <a:lnTo>
                    <a:pt x="5687" y="6567"/>
                  </a:lnTo>
                  <a:lnTo>
                    <a:pt x="5833" y="6603"/>
                  </a:lnTo>
                  <a:lnTo>
                    <a:pt x="5980" y="6603"/>
                  </a:lnTo>
                  <a:lnTo>
                    <a:pt x="6090" y="6567"/>
                  </a:lnTo>
                  <a:lnTo>
                    <a:pt x="6237" y="6530"/>
                  </a:lnTo>
                  <a:lnTo>
                    <a:pt x="6347" y="6457"/>
                  </a:lnTo>
                  <a:lnTo>
                    <a:pt x="6420" y="6347"/>
                  </a:lnTo>
                  <a:lnTo>
                    <a:pt x="6457" y="6200"/>
                  </a:lnTo>
                  <a:lnTo>
                    <a:pt x="6457" y="6053"/>
                  </a:lnTo>
                  <a:lnTo>
                    <a:pt x="6420" y="5943"/>
                  </a:lnTo>
                  <a:lnTo>
                    <a:pt x="6347" y="5833"/>
                  </a:lnTo>
                  <a:lnTo>
                    <a:pt x="6274" y="5760"/>
                  </a:lnTo>
                  <a:lnTo>
                    <a:pt x="6163" y="5686"/>
                  </a:lnTo>
                  <a:lnTo>
                    <a:pt x="6053" y="5650"/>
                  </a:lnTo>
                  <a:lnTo>
                    <a:pt x="5943" y="5613"/>
                  </a:lnTo>
                  <a:close/>
                  <a:moveTo>
                    <a:pt x="3926" y="441"/>
                  </a:moveTo>
                  <a:lnTo>
                    <a:pt x="4623" y="478"/>
                  </a:lnTo>
                  <a:lnTo>
                    <a:pt x="5356" y="478"/>
                  </a:lnTo>
                  <a:lnTo>
                    <a:pt x="6824" y="551"/>
                  </a:lnTo>
                  <a:lnTo>
                    <a:pt x="7631" y="551"/>
                  </a:lnTo>
                  <a:lnTo>
                    <a:pt x="7704" y="734"/>
                  </a:lnTo>
                  <a:lnTo>
                    <a:pt x="7777" y="1064"/>
                  </a:lnTo>
                  <a:lnTo>
                    <a:pt x="7521" y="1174"/>
                  </a:lnTo>
                  <a:lnTo>
                    <a:pt x="7191" y="1211"/>
                  </a:lnTo>
                  <a:lnTo>
                    <a:pt x="7044" y="1211"/>
                  </a:lnTo>
                  <a:lnTo>
                    <a:pt x="6860" y="1174"/>
                  </a:lnTo>
                  <a:lnTo>
                    <a:pt x="6714" y="1174"/>
                  </a:lnTo>
                  <a:lnTo>
                    <a:pt x="6530" y="1211"/>
                  </a:lnTo>
                  <a:lnTo>
                    <a:pt x="6494" y="1248"/>
                  </a:lnTo>
                  <a:lnTo>
                    <a:pt x="6457" y="1321"/>
                  </a:lnTo>
                  <a:lnTo>
                    <a:pt x="6420" y="1395"/>
                  </a:lnTo>
                  <a:lnTo>
                    <a:pt x="6457" y="1468"/>
                  </a:lnTo>
                  <a:lnTo>
                    <a:pt x="6457" y="1505"/>
                  </a:lnTo>
                  <a:lnTo>
                    <a:pt x="6494" y="1578"/>
                  </a:lnTo>
                  <a:lnTo>
                    <a:pt x="6567" y="1651"/>
                  </a:lnTo>
                  <a:lnTo>
                    <a:pt x="6567" y="1871"/>
                  </a:lnTo>
                  <a:lnTo>
                    <a:pt x="6567" y="2092"/>
                  </a:lnTo>
                  <a:lnTo>
                    <a:pt x="6640" y="2642"/>
                  </a:lnTo>
                  <a:lnTo>
                    <a:pt x="6677" y="3192"/>
                  </a:lnTo>
                  <a:lnTo>
                    <a:pt x="6714" y="3632"/>
                  </a:lnTo>
                  <a:lnTo>
                    <a:pt x="6714" y="4072"/>
                  </a:lnTo>
                  <a:lnTo>
                    <a:pt x="6677" y="4586"/>
                  </a:lnTo>
                  <a:lnTo>
                    <a:pt x="6640" y="4843"/>
                  </a:lnTo>
                  <a:lnTo>
                    <a:pt x="6640" y="5099"/>
                  </a:lnTo>
                  <a:lnTo>
                    <a:pt x="6677" y="5246"/>
                  </a:lnTo>
                  <a:lnTo>
                    <a:pt x="6640" y="5319"/>
                  </a:lnTo>
                  <a:lnTo>
                    <a:pt x="6640" y="5393"/>
                  </a:lnTo>
                  <a:lnTo>
                    <a:pt x="6640" y="5466"/>
                  </a:lnTo>
                  <a:lnTo>
                    <a:pt x="6714" y="5540"/>
                  </a:lnTo>
                  <a:lnTo>
                    <a:pt x="7117" y="5796"/>
                  </a:lnTo>
                  <a:lnTo>
                    <a:pt x="7484" y="6016"/>
                  </a:lnTo>
                  <a:lnTo>
                    <a:pt x="7851" y="6310"/>
                  </a:lnTo>
                  <a:lnTo>
                    <a:pt x="8218" y="6640"/>
                  </a:lnTo>
                  <a:lnTo>
                    <a:pt x="8915" y="7300"/>
                  </a:lnTo>
                  <a:lnTo>
                    <a:pt x="8621" y="7337"/>
                  </a:lnTo>
                  <a:lnTo>
                    <a:pt x="8328" y="7300"/>
                  </a:lnTo>
                  <a:lnTo>
                    <a:pt x="8108" y="7227"/>
                  </a:lnTo>
                  <a:lnTo>
                    <a:pt x="7887" y="7154"/>
                  </a:lnTo>
                  <a:lnTo>
                    <a:pt x="7484" y="6933"/>
                  </a:lnTo>
                  <a:lnTo>
                    <a:pt x="7117" y="6823"/>
                  </a:lnTo>
                  <a:lnTo>
                    <a:pt x="6750" y="6787"/>
                  </a:lnTo>
                  <a:lnTo>
                    <a:pt x="6384" y="6823"/>
                  </a:lnTo>
                  <a:lnTo>
                    <a:pt x="5980" y="6933"/>
                  </a:lnTo>
                  <a:lnTo>
                    <a:pt x="5577" y="7044"/>
                  </a:lnTo>
                  <a:lnTo>
                    <a:pt x="5210" y="7227"/>
                  </a:lnTo>
                  <a:lnTo>
                    <a:pt x="4843" y="7374"/>
                  </a:lnTo>
                  <a:lnTo>
                    <a:pt x="4439" y="7520"/>
                  </a:lnTo>
                  <a:lnTo>
                    <a:pt x="4109" y="7557"/>
                  </a:lnTo>
                  <a:lnTo>
                    <a:pt x="3816" y="7594"/>
                  </a:lnTo>
                  <a:lnTo>
                    <a:pt x="3889" y="7557"/>
                  </a:lnTo>
                  <a:lnTo>
                    <a:pt x="3926" y="7484"/>
                  </a:lnTo>
                  <a:lnTo>
                    <a:pt x="3926" y="7374"/>
                  </a:lnTo>
                  <a:lnTo>
                    <a:pt x="3926" y="7300"/>
                  </a:lnTo>
                  <a:lnTo>
                    <a:pt x="3889" y="7227"/>
                  </a:lnTo>
                  <a:lnTo>
                    <a:pt x="3816" y="7190"/>
                  </a:lnTo>
                  <a:lnTo>
                    <a:pt x="2789" y="7190"/>
                  </a:lnTo>
                  <a:lnTo>
                    <a:pt x="2935" y="7044"/>
                  </a:lnTo>
                  <a:lnTo>
                    <a:pt x="3266" y="6677"/>
                  </a:lnTo>
                  <a:lnTo>
                    <a:pt x="3559" y="6713"/>
                  </a:lnTo>
                  <a:lnTo>
                    <a:pt x="3853" y="6713"/>
                  </a:lnTo>
                  <a:lnTo>
                    <a:pt x="4403" y="6677"/>
                  </a:lnTo>
                  <a:lnTo>
                    <a:pt x="4549" y="6640"/>
                  </a:lnTo>
                  <a:lnTo>
                    <a:pt x="4623" y="6530"/>
                  </a:lnTo>
                  <a:lnTo>
                    <a:pt x="4623" y="6457"/>
                  </a:lnTo>
                  <a:lnTo>
                    <a:pt x="4586" y="6383"/>
                  </a:lnTo>
                  <a:lnTo>
                    <a:pt x="4513" y="6310"/>
                  </a:lnTo>
                  <a:lnTo>
                    <a:pt x="4403" y="6273"/>
                  </a:lnTo>
                  <a:lnTo>
                    <a:pt x="3669" y="6273"/>
                  </a:lnTo>
                  <a:lnTo>
                    <a:pt x="3926" y="6016"/>
                  </a:lnTo>
                  <a:lnTo>
                    <a:pt x="4183" y="5723"/>
                  </a:lnTo>
                  <a:lnTo>
                    <a:pt x="4293" y="5723"/>
                  </a:lnTo>
                  <a:lnTo>
                    <a:pt x="4366" y="5686"/>
                  </a:lnTo>
                  <a:lnTo>
                    <a:pt x="4439" y="5576"/>
                  </a:lnTo>
                  <a:lnTo>
                    <a:pt x="4476" y="5466"/>
                  </a:lnTo>
                  <a:lnTo>
                    <a:pt x="4403" y="3449"/>
                  </a:lnTo>
                  <a:lnTo>
                    <a:pt x="4366" y="2495"/>
                  </a:lnTo>
                  <a:lnTo>
                    <a:pt x="4329" y="2018"/>
                  </a:lnTo>
                  <a:lnTo>
                    <a:pt x="4293" y="1541"/>
                  </a:lnTo>
                  <a:lnTo>
                    <a:pt x="4256" y="1431"/>
                  </a:lnTo>
                  <a:lnTo>
                    <a:pt x="4549" y="1505"/>
                  </a:lnTo>
                  <a:lnTo>
                    <a:pt x="4953" y="1578"/>
                  </a:lnTo>
                  <a:lnTo>
                    <a:pt x="5173" y="1578"/>
                  </a:lnTo>
                  <a:lnTo>
                    <a:pt x="5356" y="1505"/>
                  </a:lnTo>
                  <a:lnTo>
                    <a:pt x="5393" y="1468"/>
                  </a:lnTo>
                  <a:lnTo>
                    <a:pt x="5430" y="1431"/>
                  </a:lnTo>
                  <a:lnTo>
                    <a:pt x="5430" y="1358"/>
                  </a:lnTo>
                  <a:lnTo>
                    <a:pt x="5393" y="1321"/>
                  </a:lnTo>
                  <a:lnTo>
                    <a:pt x="5246" y="1211"/>
                  </a:lnTo>
                  <a:lnTo>
                    <a:pt x="5063" y="1174"/>
                  </a:lnTo>
                  <a:lnTo>
                    <a:pt x="4733" y="1138"/>
                  </a:lnTo>
                  <a:lnTo>
                    <a:pt x="4219" y="1064"/>
                  </a:lnTo>
                  <a:lnTo>
                    <a:pt x="4183" y="1028"/>
                  </a:lnTo>
                  <a:lnTo>
                    <a:pt x="4146" y="991"/>
                  </a:lnTo>
                  <a:lnTo>
                    <a:pt x="3999" y="991"/>
                  </a:lnTo>
                  <a:lnTo>
                    <a:pt x="3853" y="1028"/>
                  </a:lnTo>
                  <a:lnTo>
                    <a:pt x="3706" y="1064"/>
                  </a:lnTo>
                  <a:lnTo>
                    <a:pt x="3596" y="1064"/>
                  </a:lnTo>
                  <a:lnTo>
                    <a:pt x="3522" y="1028"/>
                  </a:lnTo>
                  <a:lnTo>
                    <a:pt x="3486" y="991"/>
                  </a:lnTo>
                  <a:lnTo>
                    <a:pt x="3412" y="881"/>
                  </a:lnTo>
                  <a:lnTo>
                    <a:pt x="3412" y="771"/>
                  </a:lnTo>
                  <a:lnTo>
                    <a:pt x="3412" y="698"/>
                  </a:lnTo>
                  <a:lnTo>
                    <a:pt x="3486" y="624"/>
                  </a:lnTo>
                  <a:lnTo>
                    <a:pt x="3559" y="551"/>
                  </a:lnTo>
                  <a:lnTo>
                    <a:pt x="3742" y="478"/>
                  </a:lnTo>
                  <a:lnTo>
                    <a:pt x="3926" y="441"/>
                  </a:lnTo>
                  <a:close/>
                  <a:moveTo>
                    <a:pt x="6090" y="8071"/>
                  </a:moveTo>
                  <a:lnTo>
                    <a:pt x="6127" y="8144"/>
                  </a:lnTo>
                  <a:lnTo>
                    <a:pt x="6127" y="8217"/>
                  </a:lnTo>
                  <a:lnTo>
                    <a:pt x="6090" y="8291"/>
                  </a:lnTo>
                  <a:lnTo>
                    <a:pt x="6053" y="8364"/>
                  </a:lnTo>
                  <a:lnTo>
                    <a:pt x="5980" y="8401"/>
                  </a:lnTo>
                  <a:lnTo>
                    <a:pt x="5907" y="8401"/>
                  </a:lnTo>
                  <a:lnTo>
                    <a:pt x="5833" y="8364"/>
                  </a:lnTo>
                  <a:lnTo>
                    <a:pt x="5760" y="8291"/>
                  </a:lnTo>
                  <a:lnTo>
                    <a:pt x="5760" y="8181"/>
                  </a:lnTo>
                  <a:lnTo>
                    <a:pt x="5833" y="8144"/>
                  </a:lnTo>
                  <a:lnTo>
                    <a:pt x="5943" y="8071"/>
                  </a:lnTo>
                  <a:lnTo>
                    <a:pt x="6017" y="8107"/>
                  </a:lnTo>
                  <a:lnTo>
                    <a:pt x="6053" y="8107"/>
                  </a:lnTo>
                  <a:lnTo>
                    <a:pt x="6090" y="8071"/>
                  </a:lnTo>
                  <a:close/>
                  <a:moveTo>
                    <a:pt x="5907" y="7630"/>
                  </a:moveTo>
                  <a:lnTo>
                    <a:pt x="5797" y="7667"/>
                  </a:lnTo>
                  <a:lnTo>
                    <a:pt x="5687" y="7704"/>
                  </a:lnTo>
                  <a:lnTo>
                    <a:pt x="5577" y="7777"/>
                  </a:lnTo>
                  <a:lnTo>
                    <a:pt x="5467" y="7887"/>
                  </a:lnTo>
                  <a:lnTo>
                    <a:pt x="5467" y="7924"/>
                  </a:lnTo>
                  <a:lnTo>
                    <a:pt x="5430" y="7997"/>
                  </a:lnTo>
                  <a:lnTo>
                    <a:pt x="5503" y="8071"/>
                  </a:lnTo>
                  <a:lnTo>
                    <a:pt x="5430" y="8217"/>
                  </a:lnTo>
                  <a:lnTo>
                    <a:pt x="5430" y="8364"/>
                  </a:lnTo>
                  <a:lnTo>
                    <a:pt x="5467" y="8474"/>
                  </a:lnTo>
                  <a:lnTo>
                    <a:pt x="5540" y="8584"/>
                  </a:lnTo>
                  <a:lnTo>
                    <a:pt x="5650" y="8694"/>
                  </a:lnTo>
                  <a:lnTo>
                    <a:pt x="5797" y="8731"/>
                  </a:lnTo>
                  <a:lnTo>
                    <a:pt x="5907" y="8768"/>
                  </a:lnTo>
                  <a:lnTo>
                    <a:pt x="6053" y="8768"/>
                  </a:lnTo>
                  <a:lnTo>
                    <a:pt x="6200" y="8731"/>
                  </a:lnTo>
                  <a:lnTo>
                    <a:pt x="6310" y="8658"/>
                  </a:lnTo>
                  <a:lnTo>
                    <a:pt x="6384" y="8584"/>
                  </a:lnTo>
                  <a:lnTo>
                    <a:pt x="6457" y="8474"/>
                  </a:lnTo>
                  <a:lnTo>
                    <a:pt x="6494" y="8327"/>
                  </a:lnTo>
                  <a:lnTo>
                    <a:pt x="6494" y="8217"/>
                  </a:lnTo>
                  <a:lnTo>
                    <a:pt x="6494" y="8071"/>
                  </a:lnTo>
                  <a:lnTo>
                    <a:pt x="6457" y="7961"/>
                  </a:lnTo>
                  <a:lnTo>
                    <a:pt x="6384" y="7851"/>
                  </a:lnTo>
                  <a:lnTo>
                    <a:pt x="6310" y="7777"/>
                  </a:lnTo>
                  <a:lnTo>
                    <a:pt x="6200" y="7704"/>
                  </a:lnTo>
                  <a:lnTo>
                    <a:pt x="6053" y="7667"/>
                  </a:lnTo>
                  <a:lnTo>
                    <a:pt x="5907" y="7630"/>
                  </a:lnTo>
                  <a:close/>
                  <a:moveTo>
                    <a:pt x="4476" y="9134"/>
                  </a:moveTo>
                  <a:lnTo>
                    <a:pt x="4513" y="9281"/>
                  </a:lnTo>
                  <a:lnTo>
                    <a:pt x="4476" y="9391"/>
                  </a:lnTo>
                  <a:lnTo>
                    <a:pt x="4403" y="9538"/>
                  </a:lnTo>
                  <a:lnTo>
                    <a:pt x="4256" y="9648"/>
                  </a:lnTo>
                  <a:lnTo>
                    <a:pt x="4183" y="9685"/>
                  </a:lnTo>
                  <a:lnTo>
                    <a:pt x="4109" y="9685"/>
                  </a:lnTo>
                  <a:lnTo>
                    <a:pt x="4036" y="9648"/>
                  </a:lnTo>
                  <a:lnTo>
                    <a:pt x="3963" y="9575"/>
                  </a:lnTo>
                  <a:lnTo>
                    <a:pt x="3926" y="9501"/>
                  </a:lnTo>
                  <a:lnTo>
                    <a:pt x="3926" y="9428"/>
                  </a:lnTo>
                  <a:lnTo>
                    <a:pt x="3963" y="9354"/>
                  </a:lnTo>
                  <a:lnTo>
                    <a:pt x="4036" y="9281"/>
                  </a:lnTo>
                  <a:lnTo>
                    <a:pt x="4219" y="9208"/>
                  </a:lnTo>
                  <a:lnTo>
                    <a:pt x="4403" y="9171"/>
                  </a:lnTo>
                  <a:lnTo>
                    <a:pt x="4439" y="9171"/>
                  </a:lnTo>
                  <a:lnTo>
                    <a:pt x="4476" y="9134"/>
                  </a:lnTo>
                  <a:close/>
                  <a:moveTo>
                    <a:pt x="7741" y="9391"/>
                  </a:moveTo>
                  <a:lnTo>
                    <a:pt x="7814" y="9464"/>
                  </a:lnTo>
                  <a:lnTo>
                    <a:pt x="7851" y="9575"/>
                  </a:lnTo>
                  <a:lnTo>
                    <a:pt x="7851" y="9685"/>
                  </a:lnTo>
                  <a:lnTo>
                    <a:pt x="7814" y="9795"/>
                  </a:lnTo>
                  <a:lnTo>
                    <a:pt x="7704" y="9868"/>
                  </a:lnTo>
                  <a:lnTo>
                    <a:pt x="7557" y="9905"/>
                  </a:lnTo>
                  <a:lnTo>
                    <a:pt x="7447" y="9905"/>
                  </a:lnTo>
                  <a:lnTo>
                    <a:pt x="7301" y="9868"/>
                  </a:lnTo>
                  <a:lnTo>
                    <a:pt x="7227" y="9795"/>
                  </a:lnTo>
                  <a:lnTo>
                    <a:pt x="7301" y="9648"/>
                  </a:lnTo>
                  <a:lnTo>
                    <a:pt x="7374" y="9538"/>
                  </a:lnTo>
                  <a:lnTo>
                    <a:pt x="7484" y="9464"/>
                  </a:lnTo>
                  <a:lnTo>
                    <a:pt x="7631" y="9428"/>
                  </a:lnTo>
                  <a:lnTo>
                    <a:pt x="7704" y="9391"/>
                  </a:lnTo>
                  <a:close/>
                  <a:moveTo>
                    <a:pt x="4439" y="8658"/>
                  </a:moveTo>
                  <a:lnTo>
                    <a:pt x="4293" y="8694"/>
                  </a:lnTo>
                  <a:lnTo>
                    <a:pt x="4146" y="8694"/>
                  </a:lnTo>
                  <a:lnTo>
                    <a:pt x="4073" y="8731"/>
                  </a:lnTo>
                  <a:lnTo>
                    <a:pt x="3999" y="8804"/>
                  </a:lnTo>
                  <a:lnTo>
                    <a:pt x="3963" y="8951"/>
                  </a:lnTo>
                  <a:lnTo>
                    <a:pt x="3742" y="9061"/>
                  </a:lnTo>
                  <a:lnTo>
                    <a:pt x="3596" y="9244"/>
                  </a:lnTo>
                  <a:lnTo>
                    <a:pt x="3559" y="9354"/>
                  </a:lnTo>
                  <a:lnTo>
                    <a:pt x="3522" y="9501"/>
                  </a:lnTo>
                  <a:lnTo>
                    <a:pt x="3559" y="9611"/>
                  </a:lnTo>
                  <a:lnTo>
                    <a:pt x="3596" y="9758"/>
                  </a:lnTo>
                  <a:lnTo>
                    <a:pt x="3706" y="9868"/>
                  </a:lnTo>
                  <a:lnTo>
                    <a:pt x="3779" y="9978"/>
                  </a:lnTo>
                  <a:lnTo>
                    <a:pt x="3926" y="10051"/>
                  </a:lnTo>
                  <a:lnTo>
                    <a:pt x="4036" y="10088"/>
                  </a:lnTo>
                  <a:lnTo>
                    <a:pt x="4366" y="10088"/>
                  </a:lnTo>
                  <a:lnTo>
                    <a:pt x="4513" y="10015"/>
                  </a:lnTo>
                  <a:lnTo>
                    <a:pt x="4623" y="9905"/>
                  </a:lnTo>
                  <a:lnTo>
                    <a:pt x="4733" y="9795"/>
                  </a:lnTo>
                  <a:lnTo>
                    <a:pt x="4843" y="9648"/>
                  </a:lnTo>
                  <a:lnTo>
                    <a:pt x="4880" y="9501"/>
                  </a:lnTo>
                  <a:lnTo>
                    <a:pt x="4916" y="9354"/>
                  </a:lnTo>
                  <a:lnTo>
                    <a:pt x="4916" y="9171"/>
                  </a:lnTo>
                  <a:lnTo>
                    <a:pt x="4880" y="9024"/>
                  </a:lnTo>
                  <a:lnTo>
                    <a:pt x="4806" y="8878"/>
                  </a:lnTo>
                  <a:lnTo>
                    <a:pt x="4733" y="8768"/>
                  </a:lnTo>
                  <a:lnTo>
                    <a:pt x="4586" y="8694"/>
                  </a:lnTo>
                  <a:lnTo>
                    <a:pt x="4439" y="8658"/>
                  </a:lnTo>
                  <a:close/>
                  <a:moveTo>
                    <a:pt x="7447" y="8951"/>
                  </a:moveTo>
                  <a:lnTo>
                    <a:pt x="7337" y="8988"/>
                  </a:lnTo>
                  <a:lnTo>
                    <a:pt x="7264" y="9061"/>
                  </a:lnTo>
                  <a:lnTo>
                    <a:pt x="7227" y="9134"/>
                  </a:lnTo>
                  <a:lnTo>
                    <a:pt x="7227" y="9208"/>
                  </a:lnTo>
                  <a:lnTo>
                    <a:pt x="7117" y="9318"/>
                  </a:lnTo>
                  <a:lnTo>
                    <a:pt x="7007" y="9391"/>
                  </a:lnTo>
                  <a:lnTo>
                    <a:pt x="6934" y="9501"/>
                  </a:lnTo>
                  <a:lnTo>
                    <a:pt x="6897" y="9611"/>
                  </a:lnTo>
                  <a:lnTo>
                    <a:pt x="6897" y="9575"/>
                  </a:lnTo>
                  <a:lnTo>
                    <a:pt x="6860" y="9611"/>
                  </a:lnTo>
                  <a:lnTo>
                    <a:pt x="6824" y="9758"/>
                  </a:lnTo>
                  <a:lnTo>
                    <a:pt x="6824" y="9905"/>
                  </a:lnTo>
                  <a:lnTo>
                    <a:pt x="6860" y="9978"/>
                  </a:lnTo>
                  <a:lnTo>
                    <a:pt x="6897" y="10051"/>
                  </a:lnTo>
                  <a:lnTo>
                    <a:pt x="7007" y="10125"/>
                  </a:lnTo>
                  <a:lnTo>
                    <a:pt x="7044" y="10161"/>
                  </a:lnTo>
                  <a:lnTo>
                    <a:pt x="7044" y="10198"/>
                  </a:lnTo>
                  <a:lnTo>
                    <a:pt x="7227" y="10271"/>
                  </a:lnTo>
                  <a:lnTo>
                    <a:pt x="7374" y="10345"/>
                  </a:lnTo>
                  <a:lnTo>
                    <a:pt x="7704" y="10345"/>
                  </a:lnTo>
                  <a:lnTo>
                    <a:pt x="7851" y="10271"/>
                  </a:lnTo>
                  <a:lnTo>
                    <a:pt x="7998" y="10198"/>
                  </a:lnTo>
                  <a:lnTo>
                    <a:pt x="8108" y="10088"/>
                  </a:lnTo>
                  <a:lnTo>
                    <a:pt x="8181" y="9941"/>
                  </a:lnTo>
                  <a:lnTo>
                    <a:pt x="8254" y="9795"/>
                  </a:lnTo>
                  <a:lnTo>
                    <a:pt x="8291" y="9611"/>
                  </a:lnTo>
                  <a:lnTo>
                    <a:pt x="8254" y="9464"/>
                  </a:lnTo>
                  <a:lnTo>
                    <a:pt x="8218" y="9318"/>
                  </a:lnTo>
                  <a:lnTo>
                    <a:pt x="8144" y="9171"/>
                  </a:lnTo>
                  <a:lnTo>
                    <a:pt x="7998" y="9024"/>
                  </a:lnTo>
                  <a:lnTo>
                    <a:pt x="7924" y="8988"/>
                  </a:lnTo>
                  <a:lnTo>
                    <a:pt x="7851" y="8951"/>
                  </a:lnTo>
                  <a:close/>
                  <a:moveTo>
                    <a:pt x="6970" y="7227"/>
                  </a:moveTo>
                  <a:lnTo>
                    <a:pt x="7227" y="7300"/>
                  </a:lnTo>
                  <a:lnTo>
                    <a:pt x="7741" y="7520"/>
                  </a:lnTo>
                  <a:lnTo>
                    <a:pt x="8071" y="7667"/>
                  </a:lnTo>
                  <a:lnTo>
                    <a:pt x="8474" y="7740"/>
                  </a:lnTo>
                  <a:lnTo>
                    <a:pt x="8658" y="7777"/>
                  </a:lnTo>
                  <a:lnTo>
                    <a:pt x="8878" y="7777"/>
                  </a:lnTo>
                  <a:lnTo>
                    <a:pt x="9061" y="7740"/>
                  </a:lnTo>
                  <a:lnTo>
                    <a:pt x="9245" y="7667"/>
                  </a:lnTo>
                  <a:lnTo>
                    <a:pt x="9575" y="8071"/>
                  </a:lnTo>
                  <a:lnTo>
                    <a:pt x="10125" y="8841"/>
                  </a:lnTo>
                  <a:lnTo>
                    <a:pt x="10639" y="9648"/>
                  </a:lnTo>
                  <a:lnTo>
                    <a:pt x="10785" y="9868"/>
                  </a:lnTo>
                  <a:lnTo>
                    <a:pt x="10822" y="10015"/>
                  </a:lnTo>
                  <a:lnTo>
                    <a:pt x="10785" y="10161"/>
                  </a:lnTo>
                  <a:lnTo>
                    <a:pt x="10749" y="10235"/>
                  </a:lnTo>
                  <a:lnTo>
                    <a:pt x="10639" y="10345"/>
                  </a:lnTo>
                  <a:lnTo>
                    <a:pt x="10455" y="10455"/>
                  </a:lnTo>
                  <a:lnTo>
                    <a:pt x="10235" y="10602"/>
                  </a:lnTo>
                  <a:lnTo>
                    <a:pt x="9758" y="10565"/>
                  </a:lnTo>
                  <a:lnTo>
                    <a:pt x="9281" y="10492"/>
                  </a:lnTo>
                  <a:lnTo>
                    <a:pt x="8328" y="10455"/>
                  </a:lnTo>
                  <a:lnTo>
                    <a:pt x="7374" y="10492"/>
                  </a:lnTo>
                  <a:lnTo>
                    <a:pt x="6420" y="10528"/>
                  </a:lnTo>
                  <a:lnTo>
                    <a:pt x="2092" y="10675"/>
                  </a:lnTo>
                  <a:lnTo>
                    <a:pt x="1065" y="10712"/>
                  </a:lnTo>
                  <a:lnTo>
                    <a:pt x="735" y="10712"/>
                  </a:lnTo>
                  <a:lnTo>
                    <a:pt x="625" y="10638"/>
                  </a:lnTo>
                  <a:lnTo>
                    <a:pt x="588" y="10602"/>
                  </a:lnTo>
                  <a:lnTo>
                    <a:pt x="551" y="10565"/>
                  </a:lnTo>
                  <a:lnTo>
                    <a:pt x="588" y="10418"/>
                  </a:lnTo>
                  <a:lnTo>
                    <a:pt x="735" y="10198"/>
                  </a:lnTo>
                  <a:lnTo>
                    <a:pt x="1065" y="9685"/>
                  </a:lnTo>
                  <a:lnTo>
                    <a:pt x="1542" y="9575"/>
                  </a:lnTo>
                  <a:lnTo>
                    <a:pt x="1762" y="9538"/>
                  </a:lnTo>
                  <a:lnTo>
                    <a:pt x="2018" y="9501"/>
                  </a:lnTo>
                  <a:lnTo>
                    <a:pt x="2092" y="9464"/>
                  </a:lnTo>
                  <a:lnTo>
                    <a:pt x="2128" y="9428"/>
                  </a:lnTo>
                  <a:lnTo>
                    <a:pt x="2165" y="9281"/>
                  </a:lnTo>
                  <a:lnTo>
                    <a:pt x="2128" y="9171"/>
                  </a:lnTo>
                  <a:lnTo>
                    <a:pt x="2092" y="9134"/>
                  </a:lnTo>
                  <a:lnTo>
                    <a:pt x="2018" y="9098"/>
                  </a:lnTo>
                  <a:lnTo>
                    <a:pt x="1872" y="9061"/>
                  </a:lnTo>
                  <a:lnTo>
                    <a:pt x="1725" y="9061"/>
                  </a:lnTo>
                  <a:lnTo>
                    <a:pt x="1395" y="9134"/>
                  </a:lnTo>
                  <a:lnTo>
                    <a:pt x="1395" y="9134"/>
                  </a:lnTo>
                  <a:lnTo>
                    <a:pt x="1798" y="8547"/>
                  </a:lnTo>
                  <a:lnTo>
                    <a:pt x="1835" y="8511"/>
                  </a:lnTo>
                  <a:lnTo>
                    <a:pt x="1945" y="8547"/>
                  </a:lnTo>
                  <a:lnTo>
                    <a:pt x="2092" y="8584"/>
                  </a:lnTo>
                  <a:lnTo>
                    <a:pt x="2459" y="8621"/>
                  </a:lnTo>
                  <a:lnTo>
                    <a:pt x="2972" y="8621"/>
                  </a:lnTo>
                  <a:lnTo>
                    <a:pt x="3082" y="8584"/>
                  </a:lnTo>
                  <a:lnTo>
                    <a:pt x="3156" y="8511"/>
                  </a:lnTo>
                  <a:lnTo>
                    <a:pt x="3192" y="8401"/>
                  </a:lnTo>
                  <a:lnTo>
                    <a:pt x="3156" y="8291"/>
                  </a:lnTo>
                  <a:lnTo>
                    <a:pt x="3082" y="8217"/>
                  </a:lnTo>
                  <a:lnTo>
                    <a:pt x="2972" y="8181"/>
                  </a:lnTo>
                  <a:lnTo>
                    <a:pt x="2055" y="8181"/>
                  </a:lnTo>
                  <a:lnTo>
                    <a:pt x="2532" y="7520"/>
                  </a:lnTo>
                  <a:lnTo>
                    <a:pt x="2752" y="7557"/>
                  </a:lnTo>
                  <a:lnTo>
                    <a:pt x="2899" y="7704"/>
                  </a:lnTo>
                  <a:lnTo>
                    <a:pt x="3046" y="7777"/>
                  </a:lnTo>
                  <a:lnTo>
                    <a:pt x="3192" y="7851"/>
                  </a:lnTo>
                  <a:lnTo>
                    <a:pt x="3376" y="7924"/>
                  </a:lnTo>
                  <a:lnTo>
                    <a:pt x="3742" y="7961"/>
                  </a:lnTo>
                  <a:lnTo>
                    <a:pt x="4073" y="7961"/>
                  </a:lnTo>
                  <a:lnTo>
                    <a:pt x="4549" y="7887"/>
                  </a:lnTo>
                  <a:lnTo>
                    <a:pt x="4953" y="7777"/>
                  </a:lnTo>
                  <a:lnTo>
                    <a:pt x="5797" y="7410"/>
                  </a:lnTo>
                  <a:lnTo>
                    <a:pt x="6237" y="7264"/>
                  </a:lnTo>
                  <a:lnTo>
                    <a:pt x="6494" y="7227"/>
                  </a:lnTo>
                  <a:close/>
                  <a:moveTo>
                    <a:pt x="4036" y="1"/>
                  </a:moveTo>
                  <a:lnTo>
                    <a:pt x="3816" y="37"/>
                  </a:lnTo>
                  <a:lnTo>
                    <a:pt x="3596" y="74"/>
                  </a:lnTo>
                  <a:lnTo>
                    <a:pt x="3412" y="147"/>
                  </a:lnTo>
                  <a:lnTo>
                    <a:pt x="3229" y="257"/>
                  </a:lnTo>
                  <a:lnTo>
                    <a:pt x="3119" y="404"/>
                  </a:lnTo>
                  <a:lnTo>
                    <a:pt x="3009" y="551"/>
                  </a:lnTo>
                  <a:lnTo>
                    <a:pt x="2972" y="771"/>
                  </a:lnTo>
                  <a:lnTo>
                    <a:pt x="3009" y="991"/>
                  </a:lnTo>
                  <a:lnTo>
                    <a:pt x="3082" y="1174"/>
                  </a:lnTo>
                  <a:lnTo>
                    <a:pt x="3156" y="1285"/>
                  </a:lnTo>
                  <a:lnTo>
                    <a:pt x="3266" y="1358"/>
                  </a:lnTo>
                  <a:lnTo>
                    <a:pt x="3412" y="1431"/>
                  </a:lnTo>
                  <a:lnTo>
                    <a:pt x="3559" y="1468"/>
                  </a:lnTo>
                  <a:lnTo>
                    <a:pt x="3706" y="1468"/>
                  </a:lnTo>
                  <a:lnTo>
                    <a:pt x="3853" y="1431"/>
                  </a:lnTo>
                  <a:lnTo>
                    <a:pt x="3999" y="1395"/>
                  </a:lnTo>
                  <a:lnTo>
                    <a:pt x="4073" y="1395"/>
                  </a:lnTo>
                  <a:lnTo>
                    <a:pt x="3963" y="1468"/>
                  </a:lnTo>
                  <a:lnTo>
                    <a:pt x="3926" y="1578"/>
                  </a:lnTo>
                  <a:lnTo>
                    <a:pt x="3889" y="2055"/>
                  </a:lnTo>
                  <a:lnTo>
                    <a:pt x="3889" y="2532"/>
                  </a:lnTo>
                  <a:lnTo>
                    <a:pt x="3926" y="3449"/>
                  </a:lnTo>
                  <a:lnTo>
                    <a:pt x="3926" y="5099"/>
                  </a:lnTo>
                  <a:lnTo>
                    <a:pt x="3926" y="5283"/>
                  </a:lnTo>
                  <a:lnTo>
                    <a:pt x="3963" y="5466"/>
                  </a:lnTo>
                  <a:lnTo>
                    <a:pt x="3963" y="5503"/>
                  </a:lnTo>
                  <a:lnTo>
                    <a:pt x="3742" y="5613"/>
                  </a:lnTo>
                  <a:lnTo>
                    <a:pt x="3559" y="5723"/>
                  </a:lnTo>
                  <a:lnTo>
                    <a:pt x="3229" y="6016"/>
                  </a:lnTo>
                  <a:lnTo>
                    <a:pt x="2899" y="6347"/>
                  </a:lnTo>
                  <a:lnTo>
                    <a:pt x="2605" y="6677"/>
                  </a:lnTo>
                  <a:lnTo>
                    <a:pt x="2239" y="7080"/>
                  </a:lnTo>
                  <a:lnTo>
                    <a:pt x="1908" y="7484"/>
                  </a:lnTo>
                  <a:lnTo>
                    <a:pt x="1285" y="8364"/>
                  </a:lnTo>
                  <a:lnTo>
                    <a:pt x="698" y="9244"/>
                  </a:lnTo>
                  <a:lnTo>
                    <a:pt x="148" y="10125"/>
                  </a:lnTo>
                  <a:lnTo>
                    <a:pt x="38" y="10308"/>
                  </a:lnTo>
                  <a:lnTo>
                    <a:pt x="1" y="10492"/>
                  </a:lnTo>
                  <a:lnTo>
                    <a:pt x="38" y="10675"/>
                  </a:lnTo>
                  <a:lnTo>
                    <a:pt x="111" y="10858"/>
                  </a:lnTo>
                  <a:lnTo>
                    <a:pt x="221" y="11005"/>
                  </a:lnTo>
                  <a:lnTo>
                    <a:pt x="368" y="11115"/>
                  </a:lnTo>
                  <a:lnTo>
                    <a:pt x="551" y="11225"/>
                  </a:lnTo>
                  <a:lnTo>
                    <a:pt x="771" y="11262"/>
                  </a:lnTo>
                  <a:lnTo>
                    <a:pt x="1321" y="11299"/>
                  </a:lnTo>
                  <a:lnTo>
                    <a:pt x="1872" y="11262"/>
                  </a:lnTo>
                  <a:lnTo>
                    <a:pt x="3009" y="11189"/>
                  </a:lnTo>
                  <a:lnTo>
                    <a:pt x="5503" y="11115"/>
                  </a:lnTo>
                  <a:lnTo>
                    <a:pt x="7447" y="11042"/>
                  </a:lnTo>
                  <a:lnTo>
                    <a:pt x="8401" y="11005"/>
                  </a:lnTo>
                  <a:lnTo>
                    <a:pt x="9355" y="11042"/>
                  </a:lnTo>
                  <a:lnTo>
                    <a:pt x="9391" y="11152"/>
                  </a:lnTo>
                  <a:lnTo>
                    <a:pt x="9465" y="11225"/>
                  </a:lnTo>
                  <a:lnTo>
                    <a:pt x="9612" y="11299"/>
                  </a:lnTo>
                  <a:lnTo>
                    <a:pt x="9795" y="11335"/>
                  </a:lnTo>
                  <a:lnTo>
                    <a:pt x="9978" y="11335"/>
                  </a:lnTo>
                  <a:lnTo>
                    <a:pt x="10125" y="11299"/>
                  </a:lnTo>
                  <a:lnTo>
                    <a:pt x="10272" y="11299"/>
                  </a:lnTo>
                  <a:lnTo>
                    <a:pt x="10382" y="11262"/>
                  </a:lnTo>
                  <a:lnTo>
                    <a:pt x="10455" y="11189"/>
                  </a:lnTo>
                  <a:lnTo>
                    <a:pt x="10565" y="11115"/>
                  </a:lnTo>
                  <a:lnTo>
                    <a:pt x="10785" y="10968"/>
                  </a:lnTo>
                  <a:lnTo>
                    <a:pt x="10969" y="10785"/>
                  </a:lnTo>
                  <a:lnTo>
                    <a:pt x="11152" y="10602"/>
                  </a:lnTo>
                  <a:lnTo>
                    <a:pt x="11299" y="10455"/>
                  </a:lnTo>
                  <a:lnTo>
                    <a:pt x="11336" y="10308"/>
                  </a:lnTo>
                  <a:lnTo>
                    <a:pt x="11372" y="10198"/>
                  </a:lnTo>
                  <a:lnTo>
                    <a:pt x="11409" y="10051"/>
                  </a:lnTo>
                  <a:lnTo>
                    <a:pt x="11372" y="9941"/>
                  </a:lnTo>
                  <a:lnTo>
                    <a:pt x="11299" y="9685"/>
                  </a:lnTo>
                  <a:lnTo>
                    <a:pt x="11189" y="9464"/>
                  </a:lnTo>
                  <a:lnTo>
                    <a:pt x="10859" y="8914"/>
                  </a:lnTo>
                  <a:lnTo>
                    <a:pt x="10492" y="8364"/>
                  </a:lnTo>
                  <a:lnTo>
                    <a:pt x="10125" y="7887"/>
                  </a:lnTo>
                  <a:lnTo>
                    <a:pt x="9722" y="7410"/>
                  </a:lnTo>
                  <a:lnTo>
                    <a:pt x="9318" y="6933"/>
                  </a:lnTo>
                  <a:lnTo>
                    <a:pt x="8878" y="6493"/>
                  </a:lnTo>
                  <a:lnTo>
                    <a:pt x="8474" y="6126"/>
                  </a:lnTo>
                  <a:lnTo>
                    <a:pt x="8071" y="5760"/>
                  </a:lnTo>
                  <a:lnTo>
                    <a:pt x="7851" y="5576"/>
                  </a:lnTo>
                  <a:lnTo>
                    <a:pt x="7594" y="5430"/>
                  </a:lnTo>
                  <a:lnTo>
                    <a:pt x="7374" y="5319"/>
                  </a:lnTo>
                  <a:lnTo>
                    <a:pt x="7117" y="5209"/>
                  </a:lnTo>
                  <a:lnTo>
                    <a:pt x="7117" y="5173"/>
                  </a:lnTo>
                  <a:lnTo>
                    <a:pt x="7191" y="4953"/>
                  </a:lnTo>
                  <a:lnTo>
                    <a:pt x="7227" y="4696"/>
                  </a:lnTo>
                  <a:lnTo>
                    <a:pt x="7227" y="4182"/>
                  </a:lnTo>
                  <a:lnTo>
                    <a:pt x="7227" y="3669"/>
                  </a:lnTo>
                  <a:lnTo>
                    <a:pt x="7191" y="3192"/>
                  </a:lnTo>
                  <a:lnTo>
                    <a:pt x="7154" y="2825"/>
                  </a:lnTo>
                  <a:lnTo>
                    <a:pt x="7117" y="2385"/>
                  </a:lnTo>
                  <a:lnTo>
                    <a:pt x="7044" y="2165"/>
                  </a:lnTo>
                  <a:lnTo>
                    <a:pt x="7007" y="1945"/>
                  </a:lnTo>
                  <a:lnTo>
                    <a:pt x="6934" y="1761"/>
                  </a:lnTo>
                  <a:lnTo>
                    <a:pt x="6824" y="1615"/>
                  </a:lnTo>
                  <a:lnTo>
                    <a:pt x="7191" y="1651"/>
                  </a:lnTo>
                  <a:lnTo>
                    <a:pt x="7521" y="1651"/>
                  </a:lnTo>
                  <a:lnTo>
                    <a:pt x="7851" y="1541"/>
                  </a:lnTo>
                  <a:lnTo>
                    <a:pt x="7998" y="1468"/>
                  </a:lnTo>
                  <a:lnTo>
                    <a:pt x="8144" y="1358"/>
                  </a:lnTo>
                  <a:lnTo>
                    <a:pt x="8254" y="1248"/>
                  </a:lnTo>
                  <a:lnTo>
                    <a:pt x="8254" y="1174"/>
                  </a:lnTo>
                  <a:lnTo>
                    <a:pt x="8254" y="1101"/>
                  </a:lnTo>
                  <a:lnTo>
                    <a:pt x="8144" y="624"/>
                  </a:lnTo>
                  <a:lnTo>
                    <a:pt x="8071" y="404"/>
                  </a:lnTo>
                  <a:lnTo>
                    <a:pt x="7998" y="294"/>
                  </a:lnTo>
                  <a:lnTo>
                    <a:pt x="7924" y="221"/>
                  </a:lnTo>
                  <a:lnTo>
                    <a:pt x="7851" y="147"/>
                  </a:lnTo>
                  <a:lnTo>
                    <a:pt x="7777" y="147"/>
                  </a:lnTo>
                  <a:lnTo>
                    <a:pt x="7631" y="111"/>
                  </a:lnTo>
                  <a:lnTo>
                    <a:pt x="6824" y="74"/>
                  </a:lnTo>
                  <a:lnTo>
                    <a:pt x="4036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7"/>
            <p:cNvSpPr/>
            <p:nvPr/>
          </p:nvSpPr>
          <p:spPr>
            <a:xfrm>
              <a:off x="6849975" y="3631900"/>
              <a:ext cx="270550" cy="339350"/>
            </a:xfrm>
            <a:custGeom>
              <a:avLst/>
              <a:gdLst/>
              <a:ahLst/>
              <a:cxnLst/>
              <a:rect l="l" t="t" r="r" b="b"/>
              <a:pathLst>
                <a:path w="10822" h="13574" extrusionOk="0">
                  <a:moveTo>
                    <a:pt x="10235" y="1358"/>
                  </a:moveTo>
                  <a:lnTo>
                    <a:pt x="10345" y="1652"/>
                  </a:lnTo>
                  <a:lnTo>
                    <a:pt x="10345" y="1982"/>
                  </a:lnTo>
                  <a:lnTo>
                    <a:pt x="10345" y="2312"/>
                  </a:lnTo>
                  <a:lnTo>
                    <a:pt x="10235" y="2605"/>
                  </a:lnTo>
                  <a:lnTo>
                    <a:pt x="10235" y="2569"/>
                  </a:lnTo>
                  <a:lnTo>
                    <a:pt x="10198" y="1945"/>
                  </a:lnTo>
                  <a:lnTo>
                    <a:pt x="10235" y="1358"/>
                  </a:lnTo>
                  <a:close/>
                  <a:moveTo>
                    <a:pt x="9538" y="2092"/>
                  </a:moveTo>
                  <a:lnTo>
                    <a:pt x="9538" y="2422"/>
                  </a:lnTo>
                  <a:lnTo>
                    <a:pt x="9538" y="2789"/>
                  </a:lnTo>
                  <a:lnTo>
                    <a:pt x="9465" y="2202"/>
                  </a:lnTo>
                  <a:lnTo>
                    <a:pt x="9538" y="2092"/>
                  </a:lnTo>
                  <a:close/>
                  <a:moveTo>
                    <a:pt x="9941" y="1285"/>
                  </a:moveTo>
                  <a:lnTo>
                    <a:pt x="9868" y="1835"/>
                  </a:lnTo>
                  <a:lnTo>
                    <a:pt x="9831" y="2129"/>
                  </a:lnTo>
                  <a:lnTo>
                    <a:pt x="9831" y="2459"/>
                  </a:lnTo>
                  <a:lnTo>
                    <a:pt x="9831" y="2642"/>
                  </a:lnTo>
                  <a:lnTo>
                    <a:pt x="9868" y="2789"/>
                  </a:lnTo>
                  <a:lnTo>
                    <a:pt x="9941" y="2936"/>
                  </a:lnTo>
                  <a:lnTo>
                    <a:pt x="10015" y="3046"/>
                  </a:lnTo>
                  <a:lnTo>
                    <a:pt x="10051" y="3046"/>
                  </a:lnTo>
                  <a:lnTo>
                    <a:pt x="9941" y="3229"/>
                  </a:lnTo>
                  <a:lnTo>
                    <a:pt x="9648" y="3632"/>
                  </a:lnTo>
                  <a:lnTo>
                    <a:pt x="9575" y="3046"/>
                  </a:lnTo>
                  <a:lnTo>
                    <a:pt x="9611" y="3119"/>
                  </a:lnTo>
                  <a:lnTo>
                    <a:pt x="9648" y="3156"/>
                  </a:lnTo>
                  <a:lnTo>
                    <a:pt x="9721" y="3192"/>
                  </a:lnTo>
                  <a:lnTo>
                    <a:pt x="9795" y="3156"/>
                  </a:lnTo>
                  <a:lnTo>
                    <a:pt x="9868" y="3156"/>
                  </a:lnTo>
                  <a:lnTo>
                    <a:pt x="9905" y="3082"/>
                  </a:lnTo>
                  <a:lnTo>
                    <a:pt x="9905" y="3046"/>
                  </a:lnTo>
                  <a:lnTo>
                    <a:pt x="9905" y="2972"/>
                  </a:lnTo>
                  <a:lnTo>
                    <a:pt x="9868" y="2936"/>
                  </a:lnTo>
                  <a:lnTo>
                    <a:pt x="9831" y="2899"/>
                  </a:lnTo>
                  <a:lnTo>
                    <a:pt x="9758" y="2899"/>
                  </a:lnTo>
                  <a:lnTo>
                    <a:pt x="9758" y="2642"/>
                  </a:lnTo>
                  <a:lnTo>
                    <a:pt x="9721" y="2092"/>
                  </a:lnTo>
                  <a:lnTo>
                    <a:pt x="9685" y="2018"/>
                  </a:lnTo>
                  <a:lnTo>
                    <a:pt x="9587" y="2018"/>
                  </a:lnTo>
                  <a:lnTo>
                    <a:pt x="9611" y="1982"/>
                  </a:lnTo>
                  <a:lnTo>
                    <a:pt x="9721" y="1762"/>
                  </a:lnTo>
                  <a:lnTo>
                    <a:pt x="9831" y="1542"/>
                  </a:lnTo>
                  <a:lnTo>
                    <a:pt x="9941" y="1285"/>
                  </a:lnTo>
                  <a:close/>
                  <a:moveTo>
                    <a:pt x="9318" y="2385"/>
                  </a:moveTo>
                  <a:lnTo>
                    <a:pt x="9281" y="3119"/>
                  </a:lnTo>
                  <a:lnTo>
                    <a:pt x="9318" y="3889"/>
                  </a:lnTo>
                  <a:lnTo>
                    <a:pt x="9354" y="3963"/>
                  </a:lnTo>
                  <a:lnTo>
                    <a:pt x="9098" y="4183"/>
                  </a:lnTo>
                  <a:lnTo>
                    <a:pt x="9098" y="3963"/>
                  </a:lnTo>
                  <a:lnTo>
                    <a:pt x="9098" y="3743"/>
                  </a:lnTo>
                  <a:lnTo>
                    <a:pt x="9024" y="3302"/>
                  </a:lnTo>
                  <a:lnTo>
                    <a:pt x="8988" y="2715"/>
                  </a:lnTo>
                  <a:lnTo>
                    <a:pt x="9134" y="2569"/>
                  </a:lnTo>
                  <a:lnTo>
                    <a:pt x="9318" y="2385"/>
                  </a:lnTo>
                  <a:close/>
                  <a:moveTo>
                    <a:pt x="8107" y="3596"/>
                  </a:moveTo>
                  <a:lnTo>
                    <a:pt x="7997" y="3889"/>
                  </a:lnTo>
                  <a:lnTo>
                    <a:pt x="7924" y="4219"/>
                  </a:lnTo>
                  <a:lnTo>
                    <a:pt x="7887" y="3779"/>
                  </a:lnTo>
                  <a:lnTo>
                    <a:pt x="8107" y="3596"/>
                  </a:lnTo>
                  <a:close/>
                  <a:moveTo>
                    <a:pt x="8731" y="2972"/>
                  </a:moveTo>
                  <a:lnTo>
                    <a:pt x="8731" y="3302"/>
                  </a:lnTo>
                  <a:lnTo>
                    <a:pt x="8731" y="3816"/>
                  </a:lnTo>
                  <a:lnTo>
                    <a:pt x="8768" y="4109"/>
                  </a:lnTo>
                  <a:lnTo>
                    <a:pt x="8841" y="4366"/>
                  </a:lnTo>
                  <a:lnTo>
                    <a:pt x="8841" y="4403"/>
                  </a:lnTo>
                  <a:lnTo>
                    <a:pt x="8621" y="4586"/>
                  </a:lnTo>
                  <a:lnTo>
                    <a:pt x="8621" y="4586"/>
                  </a:lnTo>
                  <a:lnTo>
                    <a:pt x="8658" y="4219"/>
                  </a:lnTo>
                  <a:lnTo>
                    <a:pt x="8694" y="3816"/>
                  </a:lnTo>
                  <a:lnTo>
                    <a:pt x="8694" y="3449"/>
                  </a:lnTo>
                  <a:lnTo>
                    <a:pt x="8658" y="3082"/>
                  </a:lnTo>
                  <a:lnTo>
                    <a:pt x="8731" y="2972"/>
                  </a:lnTo>
                  <a:close/>
                  <a:moveTo>
                    <a:pt x="8364" y="3339"/>
                  </a:moveTo>
                  <a:lnTo>
                    <a:pt x="8254" y="4733"/>
                  </a:lnTo>
                  <a:lnTo>
                    <a:pt x="8291" y="4806"/>
                  </a:lnTo>
                  <a:lnTo>
                    <a:pt x="8291" y="4843"/>
                  </a:lnTo>
                  <a:lnTo>
                    <a:pt x="8217" y="4916"/>
                  </a:lnTo>
                  <a:lnTo>
                    <a:pt x="8181" y="4880"/>
                  </a:lnTo>
                  <a:lnTo>
                    <a:pt x="8327" y="3522"/>
                  </a:lnTo>
                  <a:lnTo>
                    <a:pt x="8291" y="3486"/>
                  </a:lnTo>
                  <a:lnTo>
                    <a:pt x="8254" y="3449"/>
                  </a:lnTo>
                  <a:lnTo>
                    <a:pt x="8364" y="3339"/>
                  </a:lnTo>
                  <a:close/>
                  <a:moveTo>
                    <a:pt x="7704" y="3963"/>
                  </a:moveTo>
                  <a:lnTo>
                    <a:pt x="7667" y="4329"/>
                  </a:lnTo>
                  <a:lnTo>
                    <a:pt x="7594" y="4696"/>
                  </a:lnTo>
                  <a:lnTo>
                    <a:pt x="7520" y="5026"/>
                  </a:lnTo>
                  <a:lnTo>
                    <a:pt x="7410" y="5393"/>
                  </a:lnTo>
                  <a:lnTo>
                    <a:pt x="7410" y="5467"/>
                  </a:lnTo>
                  <a:lnTo>
                    <a:pt x="7337" y="5430"/>
                  </a:lnTo>
                  <a:lnTo>
                    <a:pt x="7300" y="5430"/>
                  </a:lnTo>
                  <a:lnTo>
                    <a:pt x="7300" y="4990"/>
                  </a:lnTo>
                  <a:lnTo>
                    <a:pt x="7264" y="4696"/>
                  </a:lnTo>
                  <a:lnTo>
                    <a:pt x="7227" y="4366"/>
                  </a:lnTo>
                  <a:lnTo>
                    <a:pt x="7704" y="3963"/>
                  </a:lnTo>
                  <a:close/>
                  <a:moveTo>
                    <a:pt x="7044" y="4513"/>
                  </a:moveTo>
                  <a:lnTo>
                    <a:pt x="6970" y="5026"/>
                  </a:lnTo>
                  <a:lnTo>
                    <a:pt x="6970" y="5320"/>
                  </a:lnTo>
                  <a:lnTo>
                    <a:pt x="6970" y="5540"/>
                  </a:lnTo>
                  <a:lnTo>
                    <a:pt x="7007" y="5650"/>
                  </a:lnTo>
                  <a:lnTo>
                    <a:pt x="7080" y="5760"/>
                  </a:lnTo>
                  <a:lnTo>
                    <a:pt x="6677" y="6053"/>
                  </a:lnTo>
                  <a:lnTo>
                    <a:pt x="6677" y="6053"/>
                  </a:lnTo>
                  <a:lnTo>
                    <a:pt x="6713" y="5797"/>
                  </a:lnTo>
                  <a:lnTo>
                    <a:pt x="6750" y="5540"/>
                  </a:lnTo>
                  <a:lnTo>
                    <a:pt x="6750" y="5173"/>
                  </a:lnTo>
                  <a:lnTo>
                    <a:pt x="6677" y="4843"/>
                  </a:lnTo>
                  <a:lnTo>
                    <a:pt x="7044" y="4513"/>
                  </a:lnTo>
                  <a:close/>
                  <a:moveTo>
                    <a:pt x="6603" y="4916"/>
                  </a:moveTo>
                  <a:lnTo>
                    <a:pt x="6567" y="5173"/>
                  </a:lnTo>
                  <a:lnTo>
                    <a:pt x="6530" y="5430"/>
                  </a:lnTo>
                  <a:lnTo>
                    <a:pt x="6457" y="5613"/>
                  </a:lnTo>
                  <a:lnTo>
                    <a:pt x="6383" y="5760"/>
                  </a:lnTo>
                  <a:lnTo>
                    <a:pt x="6310" y="5943"/>
                  </a:lnTo>
                  <a:lnTo>
                    <a:pt x="6310" y="6127"/>
                  </a:lnTo>
                  <a:lnTo>
                    <a:pt x="6310" y="6200"/>
                  </a:lnTo>
                  <a:lnTo>
                    <a:pt x="6383" y="6237"/>
                  </a:lnTo>
                  <a:lnTo>
                    <a:pt x="5980" y="6494"/>
                  </a:lnTo>
                  <a:lnTo>
                    <a:pt x="6053" y="6090"/>
                  </a:lnTo>
                  <a:lnTo>
                    <a:pt x="6053" y="5760"/>
                  </a:lnTo>
                  <a:lnTo>
                    <a:pt x="6016" y="5393"/>
                  </a:lnTo>
                  <a:lnTo>
                    <a:pt x="6603" y="4916"/>
                  </a:lnTo>
                  <a:close/>
                  <a:moveTo>
                    <a:pt x="5870" y="5540"/>
                  </a:moveTo>
                  <a:lnTo>
                    <a:pt x="5796" y="5943"/>
                  </a:lnTo>
                  <a:lnTo>
                    <a:pt x="5686" y="6347"/>
                  </a:lnTo>
                  <a:lnTo>
                    <a:pt x="5613" y="6567"/>
                  </a:lnTo>
                  <a:lnTo>
                    <a:pt x="5613" y="6677"/>
                  </a:lnTo>
                  <a:lnTo>
                    <a:pt x="5613" y="6750"/>
                  </a:lnTo>
                  <a:lnTo>
                    <a:pt x="5173" y="7081"/>
                  </a:lnTo>
                  <a:lnTo>
                    <a:pt x="5393" y="5943"/>
                  </a:lnTo>
                  <a:lnTo>
                    <a:pt x="5870" y="5540"/>
                  </a:lnTo>
                  <a:close/>
                  <a:moveTo>
                    <a:pt x="9134" y="478"/>
                  </a:moveTo>
                  <a:lnTo>
                    <a:pt x="9428" y="588"/>
                  </a:lnTo>
                  <a:lnTo>
                    <a:pt x="9318" y="735"/>
                  </a:lnTo>
                  <a:lnTo>
                    <a:pt x="9318" y="845"/>
                  </a:lnTo>
                  <a:lnTo>
                    <a:pt x="9354" y="918"/>
                  </a:lnTo>
                  <a:lnTo>
                    <a:pt x="9428" y="955"/>
                  </a:lnTo>
                  <a:lnTo>
                    <a:pt x="9538" y="955"/>
                  </a:lnTo>
                  <a:lnTo>
                    <a:pt x="9538" y="1101"/>
                  </a:lnTo>
                  <a:lnTo>
                    <a:pt x="9465" y="1285"/>
                  </a:lnTo>
                  <a:lnTo>
                    <a:pt x="9318" y="1615"/>
                  </a:lnTo>
                  <a:lnTo>
                    <a:pt x="9134" y="1908"/>
                  </a:lnTo>
                  <a:lnTo>
                    <a:pt x="8914" y="2202"/>
                  </a:lnTo>
                  <a:lnTo>
                    <a:pt x="8841" y="2165"/>
                  </a:lnTo>
                  <a:lnTo>
                    <a:pt x="8804" y="2202"/>
                  </a:lnTo>
                  <a:lnTo>
                    <a:pt x="8768" y="2202"/>
                  </a:lnTo>
                  <a:lnTo>
                    <a:pt x="8731" y="2275"/>
                  </a:lnTo>
                  <a:lnTo>
                    <a:pt x="8731" y="2349"/>
                  </a:lnTo>
                  <a:lnTo>
                    <a:pt x="8364" y="2715"/>
                  </a:lnTo>
                  <a:lnTo>
                    <a:pt x="7740" y="3339"/>
                  </a:lnTo>
                  <a:lnTo>
                    <a:pt x="7667" y="3339"/>
                  </a:lnTo>
                  <a:lnTo>
                    <a:pt x="7667" y="3412"/>
                  </a:lnTo>
                  <a:lnTo>
                    <a:pt x="6493" y="4439"/>
                  </a:lnTo>
                  <a:lnTo>
                    <a:pt x="5650" y="5173"/>
                  </a:lnTo>
                  <a:lnTo>
                    <a:pt x="4806" y="5870"/>
                  </a:lnTo>
                  <a:lnTo>
                    <a:pt x="4769" y="5870"/>
                  </a:lnTo>
                  <a:lnTo>
                    <a:pt x="4733" y="5907"/>
                  </a:lnTo>
                  <a:lnTo>
                    <a:pt x="4623" y="6017"/>
                  </a:lnTo>
                  <a:lnTo>
                    <a:pt x="3889" y="6567"/>
                  </a:lnTo>
                  <a:lnTo>
                    <a:pt x="3852" y="6567"/>
                  </a:lnTo>
                  <a:lnTo>
                    <a:pt x="3816" y="6604"/>
                  </a:lnTo>
                  <a:lnTo>
                    <a:pt x="3632" y="6714"/>
                  </a:lnTo>
                  <a:lnTo>
                    <a:pt x="3339" y="6897"/>
                  </a:lnTo>
                  <a:lnTo>
                    <a:pt x="3155" y="7007"/>
                  </a:lnTo>
                  <a:lnTo>
                    <a:pt x="3045" y="7154"/>
                  </a:lnTo>
                  <a:lnTo>
                    <a:pt x="2972" y="7117"/>
                  </a:lnTo>
                  <a:lnTo>
                    <a:pt x="2605" y="6824"/>
                  </a:lnTo>
                  <a:lnTo>
                    <a:pt x="2312" y="6457"/>
                  </a:lnTo>
                  <a:lnTo>
                    <a:pt x="2128" y="6274"/>
                  </a:lnTo>
                  <a:lnTo>
                    <a:pt x="1945" y="6090"/>
                  </a:lnTo>
                  <a:lnTo>
                    <a:pt x="2202" y="5943"/>
                  </a:lnTo>
                  <a:lnTo>
                    <a:pt x="2458" y="5723"/>
                  </a:lnTo>
                  <a:lnTo>
                    <a:pt x="2605" y="5943"/>
                  </a:lnTo>
                  <a:lnTo>
                    <a:pt x="2825" y="6127"/>
                  </a:lnTo>
                  <a:lnTo>
                    <a:pt x="2935" y="6200"/>
                  </a:lnTo>
                  <a:lnTo>
                    <a:pt x="3082" y="6237"/>
                  </a:lnTo>
                  <a:lnTo>
                    <a:pt x="3229" y="6237"/>
                  </a:lnTo>
                  <a:lnTo>
                    <a:pt x="3339" y="6127"/>
                  </a:lnTo>
                  <a:lnTo>
                    <a:pt x="3375" y="6090"/>
                  </a:lnTo>
                  <a:lnTo>
                    <a:pt x="3412" y="6017"/>
                  </a:lnTo>
                  <a:lnTo>
                    <a:pt x="3375" y="5870"/>
                  </a:lnTo>
                  <a:lnTo>
                    <a:pt x="3339" y="5797"/>
                  </a:lnTo>
                  <a:lnTo>
                    <a:pt x="3265" y="5760"/>
                  </a:lnTo>
                  <a:lnTo>
                    <a:pt x="3119" y="5760"/>
                  </a:lnTo>
                  <a:lnTo>
                    <a:pt x="3082" y="5797"/>
                  </a:lnTo>
                  <a:lnTo>
                    <a:pt x="3082" y="5760"/>
                  </a:lnTo>
                  <a:lnTo>
                    <a:pt x="2935" y="5650"/>
                  </a:lnTo>
                  <a:lnTo>
                    <a:pt x="2752" y="5503"/>
                  </a:lnTo>
                  <a:lnTo>
                    <a:pt x="2825" y="5430"/>
                  </a:lnTo>
                  <a:lnTo>
                    <a:pt x="3302" y="4990"/>
                  </a:lnTo>
                  <a:lnTo>
                    <a:pt x="3375" y="5173"/>
                  </a:lnTo>
                  <a:lnTo>
                    <a:pt x="3449" y="5283"/>
                  </a:lnTo>
                  <a:lnTo>
                    <a:pt x="3559" y="5393"/>
                  </a:lnTo>
                  <a:lnTo>
                    <a:pt x="3669" y="5503"/>
                  </a:lnTo>
                  <a:lnTo>
                    <a:pt x="3816" y="5540"/>
                  </a:lnTo>
                  <a:lnTo>
                    <a:pt x="3926" y="5540"/>
                  </a:lnTo>
                  <a:lnTo>
                    <a:pt x="3999" y="5467"/>
                  </a:lnTo>
                  <a:lnTo>
                    <a:pt x="4036" y="5393"/>
                  </a:lnTo>
                  <a:lnTo>
                    <a:pt x="4036" y="5283"/>
                  </a:lnTo>
                  <a:lnTo>
                    <a:pt x="3889" y="5136"/>
                  </a:lnTo>
                  <a:lnTo>
                    <a:pt x="3742" y="4990"/>
                  </a:lnTo>
                  <a:lnTo>
                    <a:pt x="3632" y="4843"/>
                  </a:lnTo>
                  <a:lnTo>
                    <a:pt x="3595" y="4770"/>
                  </a:lnTo>
                  <a:lnTo>
                    <a:pt x="3595" y="4733"/>
                  </a:lnTo>
                  <a:lnTo>
                    <a:pt x="3926" y="4439"/>
                  </a:lnTo>
                  <a:lnTo>
                    <a:pt x="4146" y="4256"/>
                  </a:lnTo>
                  <a:lnTo>
                    <a:pt x="4182" y="4403"/>
                  </a:lnTo>
                  <a:lnTo>
                    <a:pt x="4256" y="4513"/>
                  </a:lnTo>
                  <a:lnTo>
                    <a:pt x="4329" y="4623"/>
                  </a:lnTo>
                  <a:lnTo>
                    <a:pt x="4439" y="4770"/>
                  </a:lnTo>
                  <a:lnTo>
                    <a:pt x="4586" y="4843"/>
                  </a:lnTo>
                  <a:lnTo>
                    <a:pt x="4696" y="4880"/>
                  </a:lnTo>
                  <a:lnTo>
                    <a:pt x="4806" y="4843"/>
                  </a:lnTo>
                  <a:lnTo>
                    <a:pt x="4843" y="4770"/>
                  </a:lnTo>
                  <a:lnTo>
                    <a:pt x="4879" y="4733"/>
                  </a:lnTo>
                  <a:lnTo>
                    <a:pt x="4879" y="4623"/>
                  </a:lnTo>
                  <a:lnTo>
                    <a:pt x="4843" y="4549"/>
                  </a:lnTo>
                  <a:lnTo>
                    <a:pt x="4769" y="4476"/>
                  </a:lnTo>
                  <a:lnTo>
                    <a:pt x="4623" y="4329"/>
                  </a:lnTo>
                  <a:lnTo>
                    <a:pt x="4513" y="4219"/>
                  </a:lnTo>
                  <a:lnTo>
                    <a:pt x="4476" y="4073"/>
                  </a:lnTo>
                  <a:lnTo>
                    <a:pt x="4476" y="3999"/>
                  </a:lnTo>
                  <a:lnTo>
                    <a:pt x="4989" y="3522"/>
                  </a:lnTo>
                  <a:lnTo>
                    <a:pt x="5063" y="3632"/>
                  </a:lnTo>
                  <a:lnTo>
                    <a:pt x="5173" y="3853"/>
                  </a:lnTo>
                  <a:lnTo>
                    <a:pt x="5356" y="4036"/>
                  </a:lnTo>
                  <a:lnTo>
                    <a:pt x="5430" y="4073"/>
                  </a:lnTo>
                  <a:lnTo>
                    <a:pt x="5503" y="4109"/>
                  </a:lnTo>
                  <a:lnTo>
                    <a:pt x="5576" y="4073"/>
                  </a:lnTo>
                  <a:lnTo>
                    <a:pt x="5650" y="4036"/>
                  </a:lnTo>
                  <a:lnTo>
                    <a:pt x="5686" y="3963"/>
                  </a:lnTo>
                  <a:lnTo>
                    <a:pt x="5686" y="3926"/>
                  </a:lnTo>
                  <a:lnTo>
                    <a:pt x="5686" y="3853"/>
                  </a:lnTo>
                  <a:lnTo>
                    <a:pt x="5650" y="3779"/>
                  </a:lnTo>
                  <a:lnTo>
                    <a:pt x="5246" y="3302"/>
                  </a:lnTo>
                  <a:lnTo>
                    <a:pt x="5980" y="2642"/>
                  </a:lnTo>
                  <a:lnTo>
                    <a:pt x="6016" y="2715"/>
                  </a:lnTo>
                  <a:lnTo>
                    <a:pt x="6163" y="3082"/>
                  </a:lnTo>
                  <a:lnTo>
                    <a:pt x="6200" y="3156"/>
                  </a:lnTo>
                  <a:lnTo>
                    <a:pt x="6237" y="3192"/>
                  </a:lnTo>
                  <a:lnTo>
                    <a:pt x="6383" y="3192"/>
                  </a:lnTo>
                  <a:lnTo>
                    <a:pt x="6457" y="3156"/>
                  </a:lnTo>
                  <a:lnTo>
                    <a:pt x="6493" y="3082"/>
                  </a:lnTo>
                  <a:lnTo>
                    <a:pt x="6530" y="3009"/>
                  </a:lnTo>
                  <a:lnTo>
                    <a:pt x="6493" y="2936"/>
                  </a:lnTo>
                  <a:lnTo>
                    <a:pt x="6383" y="2605"/>
                  </a:lnTo>
                  <a:lnTo>
                    <a:pt x="6273" y="2422"/>
                  </a:lnTo>
                  <a:lnTo>
                    <a:pt x="7007" y="1725"/>
                  </a:lnTo>
                  <a:lnTo>
                    <a:pt x="7044" y="1945"/>
                  </a:lnTo>
                  <a:lnTo>
                    <a:pt x="7080" y="2129"/>
                  </a:lnTo>
                  <a:lnTo>
                    <a:pt x="7154" y="2349"/>
                  </a:lnTo>
                  <a:lnTo>
                    <a:pt x="7227" y="2532"/>
                  </a:lnTo>
                  <a:lnTo>
                    <a:pt x="7300" y="2605"/>
                  </a:lnTo>
                  <a:lnTo>
                    <a:pt x="7410" y="2642"/>
                  </a:lnTo>
                  <a:lnTo>
                    <a:pt x="7557" y="2569"/>
                  </a:lnTo>
                  <a:lnTo>
                    <a:pt x="7630" y="2495"/>
                  </a:lnTo>
                  <a:lnTo>
                    <a:pt x="7667" y="2385"/>
                  </a:lnTo>
                  <a:lnTo>
                    <a:pt x="7667" y="2312"/>
                  </a:lnTo>
                  <a:lnTo>
                    <a:pt x="7630" y="2239"/>
                  </a:lnTo>
                  <a:lnTo>
                    <a:pt x="7557" y="2165"/>
                  </a:lnTo>
                  <a:lnTo>
                    <a:pt x="7484" y="2165"/>
                  </a:lnTo>
                  <a:lnTo>
                    <a:pt x="7337" y="1835"/>
                  </a:lnTo>
                  <a:lnTo>
                    <a:pt x="7227" y="1542"/>
                  </a:lnTo>
                  <a:lnTo>
                    <a:pt x="7740" y="1101"/>
                  </a:lnTo>
                  <a:lnTo>
                    <a:pt x="8217" y="735"/>
                  </a:lnTo>
                  <a:lnTo>
                    <a:pt x="8364" y="625"/>
                  </a:lnTo>
                  <a:lnTo>
                    <a:pt x="8511" y="551"/>
                  </a:lnTo>
                  <a:lnTo>
                    <a:pt x="8841" y="478"/>
                  </a:lnTo>
                  <a:close/>
                  <a:moveTo>
                    <a:pt x="3485" y="7264"/>
                  </a:moveTo>
                  <a:lnTo>
                    <a:pt x="3449" y="7447"/>
                  </a:lnTo>
                  <a:lnTo>
                    <a:pt x="3302" y="7337"/>
                  </a:lnTo>
                  <a:lnTo>
                    <a:pt x="3485" y="7264"/>
                  </a:lnTo>
                  <a:close/>
                  <a:moveTo>
                    <a:pt x="5099" y="6163"/>
                  </a:moveTo>
                  <a:lnTo>
                    <a:pt x="4733" y="7264"/>
                  </a:lnTo>
                  <a:lnTo>
                    <a:pt x="4733" y="7337"/>
                  </a:lnTo>
                  <a:lnTo>
                    <a:pt x="4586" y="7447"/>
                  </a:lnTo>
                  <a:lnTo>
                    <a:pt x="4586" y="7337"/>
                  </a:lnTo>
                  <a:lnTo>
                    <a:pt x="4586" y="7301"/>
                  </a:lnTo>
                  <a:lnTo>
                    <a:pt x="4623" y="6860"/>
                  </a:lnTo>
                  <a:lnTo>
                    <a:pt x="4733" y="6457"/>
                  </a:lnTo>
                  <a:lnTo>
                    <a:pt x="5026" y="6237"/>
                  </a:lnTo>
                  <a:lnTo>
                    <a:pt x="5099" y="6163"/>
                  </a:lnTo>
                  <a:close/>
                  <a:moveTo>
                    <a:pt x="4292" y="6750"/>
                  </a:moveTo>
                  <a:lnTo>
                    <a:pt x="4219" y="7117"/>
                  </a:lnTo>
                  <a:lnTo>
                    <a:pt x="4219" y="7484"/>
                  </a:lnTo>
                  <a:lnTo>
                    <a:pt x="4219" y="7594"/>
                  </a:lnTo>
                  <a:lnTo>
                    <a:pt x="4292" y="7631"/>
                  </a:lnTo>
                  <a:lnTo>
                    <a:pt x="3889" y="7924"/>
                  </a:lnTo>
                  <a:lnTo>
                    <a:pt x="3816" y="7851"/>
                  </a:lnTo>
                  <a:lnTo>
                    <a:pt x="3889" y="7777"/>
                  </a:lnTo>
                  <a:lnTo>
                    <a:pt x="3926" y="7667"/>
                  </a:lnTo>
                  <a:lnTo>
                    <a:pt x="3926" y="7594"/>
                  </a:lnTo>
                  <a:lnTo>
                    <a:pt x="3889" y="7521"/>
                  </a:lnTo>
                  <a:lnTo>
                    <a:pt x="3852" y="7484"/>
                  </a:lnTo>
                  <a:lnTo>
                    <a:pt x="3816" y="7484"/>
                  </a:lnTo>
                  <a:lnTo>
                    <a:pt x="3889" y="7227"/>
                  </a:lnTo>
                  <a:lnTo>
                    <a:pt x="3926" y="7007"/>
                  </a:lnTo>
                  <a:lnTo>
                    <a:pt x="3926" y="6970"/>
                  </a:lnTo>
                  <a:lnTo>
                    <a:pt x="4292" y="6750"/>
                  </a:lnTo>
                  <a:close/>
                  <a:moveTo>
                    <a:pt x="1101" y="6127"/>
                  </a:moveTo>
                  <a:lnTo>
                    <a:pt x="1358" y="6200"/>
                  </a:lnTo>
                  <a:lnTo>
                    <a:pt x="1578" y="6310"/>
                  </a:lnTo>
                  <a:lnTo>
                    <a:pt x="1761" y="6457"/>
                  </a:lnTo>
                  <a:lnTo>
                    <a:pt x="1945" y="6677"/>
                  </a:lnTo>
                  <a:lnTo>
                    <a:pt x="2312" y="7081"/>
                  </a:lnTo>
                  <a:lnTo>
                    <a:pt x="2715" y="7447"/>
                  </a:lnTo>
                  <a:lnTo>
                    <a:pt x="3155" y="7777"/>
                  </a:lnTo>
                  <a:lnTo>
                    <a:pt x="3339" y="7961"/>
                  </a:lnTo>
                  <a:lnTo>
                    <a:pt x="3522" y="8144"/>
                  </a:lnTo>
                  <a:lnTo>
                    <a:pt x="3522" y="8181"/>
                  </a:lnTo>
                  <a:lnTo>
                    <a:pt x="3485" y="8291"/>
                  </a:lnTo>
                  <a:lnTo>
                    <a:pt x="3485" y="8401"/>
                  </a:lnTo>
                  <a:lnTo>
                    <a:pt x="3559" y="8474"/>
                  </a:lnTo>
                  <a:lnTo>
                    <a:pt x="3669" y="8511"/>
                  </a:lnTo>
                  <a:lnTo>
                    <a:pt x="3669" y="8621"/>
                  </a:lnTo>
                  <a:lnTo>
                    <a:pt x="3669" y="8658"/>
                  </a:lnTo>
                  <a:lnTo>
                    <a:pt x="3595" y="8695"/>
                  </a:lnTo>
                  <a:lnTo>
                    <a:pt x="3229" y="8731"/>
                  </a:lnTo>
                  <a:lnTo>
                    <a:pt x="3009" y="8474"/>
                  </a:lnTo>
                  <a:lnTo>
                    <a:pt x="2825" y="8254"/>
                  </a:lnTo>
                  <a:lnTo>
                    <a:pt x="2165" y="7484"/>
                  </a:lnTo>
                  <a:lnTo>
                    <a:pt x="1615" y="6897"/>
                  </a:lnTo>
                  <a:lnTo>
                    <a:pt x="1321" y="6604"/>
                  </a:lnTo>
                  <a:lnTo>
                    <a:pt x="1174" y="6494"/>
                  </a:lnTo>
                  <a:lnTo>
                    <a:pt x="991" y="6420"/>
                  </a:lnTo>
                  <a:lnTo>
                    <a:pt x="1101" y="6127"/>
                  </a:lnTo>
                  <a:close/>
                  <a:moveTo>
                    <a:pt x="8731" y="1"/>
                  </a:moveTo>
                  <a:lnTo>
                    <a:pt x="8474" y="74"/>
                  </a:lnTo>
                  <a:lnTo>
                    <a:pt x="8217" y="184"/>
                  </a:lnTo>
                  <a:lnTo>
                    <a:pt x="7997" y="331"/>
                  </a:lnTo>
                  <a:lnTo>
                    <a:pt x="7777" y="478"/>
                  </a:lnTo>
                  <a:lnTo>
                    <a:pt x="7154" y="1028"/>
                  </a:lnTo>
                  <a:lnTo>
                    <a:pt x="6530" y="1578"/>
                  </a:lnTo>
                  <a:lnTo>
                    <a:pt x="4036" y="3779"/>
                  </a:lnTo>
                  <a:lnTo>
                    <a:pt x="2825" y="4843"/>
                  </a:lnTo>
                  <a:lnTo>
                    <a:pt x="2312" y="5283"/>
                  </a:lnTo>
                  <a:lnTo>
                    <a:pt x="2092" y="5540"/>
                  </a:lnTo>
                  <a:lnTo>
                    <a:pt x="1871" y="5797"/>
                  </a:lnTo>
                  <a:lnTo>
                    <a:pt x="1761" y="5833"/>
                  </a:lnTo>
                  <a:lnTo>
                    <a:pt x="1725" y="5943"/>
                  </a:lnTo>
                  <a:lnTo>
                    <a:pt x="1541" y="5833"/>
                  </a:lnTo>
                  <a:lnTo>
                    <a:pt x="1358" y="5797"/>
                  </a:lnTo>
                  <a:lnTo>
                    <a:pt x="1174" y="5760"/>
                  </a:lnTo>
                  <a:lnTo>
                    <a:pt x="954" y="5760"/>
                  </a:lnTo>
                  <a:lnTo>
                    <a:pt x="844" y="5797"/>
                  </a:lnTo>
                  <a:lnTo>
                    <a:pt x="771" y="5907"/>
                  </a:lnTo>
                  <a:lnTo>
                    <a:pt x="624" y="6420"/>
                  </a:lnTo>
                  <a:lnTo>
                    <a:pt x="624" y="6494"/>
                  </a:lnTo>
                  <a:lnTo>
                    <a:pt x="661" y="6567"/>
                  </a:lnTo>
                  <a:lnTo>
                    <a:pt x="698" y="6604"/>
                  </a:lnTo>
                  <a:lnTo>
                    <a:pt x="771" y="6640"/>
                  </a:lnTo>
                  <a:lnTo>
                    <a:pt x="918" y="6860"/>
                  </a:lnTo>
                  <a:lnTo>
                    <a:pt x="1101" y="7081"/>
                  </a:lnTo>
                  <a:lnTo>
                    <a:pt x="1505" y="7484"/>
                  </a:lnTo>
                  <a:lnTo>
                    <a:pt x="2385" y="8511"/>
                  </a:lnTo>
                  <a:lnTo>
                    <a:pt x="2715" y="8951"/>
                  </a:lnTo>
                  <a:lnTo>
                    <a:pt x="2935" y="9171"/>
                  </a:lnTo>
                  <a:lnTo>
                    <a:pt x="3155" y="9318"/>
                  </a:lnTo>
                  <a:lnTo>
                    <a:pt x="3302" y="9355"/>
                  </a:lnTo>
                  <a:lnTo>
                    <a:pt x="3412" y="9355"/>
                  </a:lnTo>
                  <a:lnTo>
                    <a:pt x="3522" y="9281"/>
                  </a:lnTo>
                  <a:lnTo>
                    <a:pt x="3595" y="9171"/>
                  </a:lnTo>
                  <a:lnTo>
                    <a:pt x="3816" y="9135"/>
                  </a:lnTo>
                  <a:lnTo>
                    <a:pt x="3962" y="9061"/>
                  </a:lnTo>
                  <a:lnTo>
                    <a:pt x="4072" y="8951"/>
                  </a:lnTo>
                  <a:lnTo>
                    <a:pt x="4146" y="8805"/>
                  </a:lnTo>
                  <a:lnTo>
                    <a:pt x="4146" y="8548"/>
                  </a:lnTo>
                  <a:lnTo>
                    <a:pt x="4109" y="8328"/>
                  </a:lnTo>
                  <a:lnTo>
                    <a:pt x="5320" y="7557"/>
                  </a:lnTo>
                  <a:lnTo>
                    <a:pt x="6530" y="6750"/>
                  </a:lnTo>
                  <a:lnTo>
                    <a:pt x="7667" y="5907"/>
                  </a:lnTo>
                  <a:lnTo>
                    <a:pt x="8804" y="5026"/>
                  </a:lnTo>
                  <a:lnTo>
                    <a:pt x="9281" y="4660"/>
                  </a:lnTo>
                  <a:lnTo>
                    <a:pt x="9721" y="4219"/>
                  </a:lnTo>
                  <a:lnTo>
                    <a:pt x="10125" y="3743"/>
                  </a:lnTo>
                  <a:lnTo>
                    <a:pt x="10308" y="3486"/>
                  </a:lnTo>
                  <a:lnTo>
                    <a:pt x="10455" y="3229"/>
                  </a:lnTo>
                  <a:lnTo>
                    <a:pt x="10602" y="2972"/>
                  </a:lnTo>
                  <a:lnTo>
                    <a:pt x="10712" y="2679"/>
                  </a:lnTo>
                  <a:lnTo>
                    <a:pt x="10785" y="2385"/>
                  </a:lnTo>
                  <a:lnTo>
                    <a:pt x="10822" y="2129"/>
                  </a:lnTo>
                  <a:lnTo>
                    <a:pt x="10822" y="1835"/>
                  </a:lnTo>
                  <a:lnTo>
                    <a:pt x="10785" y="1542"/>
                  </a:lnTo>
                  <a:lnTo>
                    <a:pt x="10675" y="1248"/>
                  </a:lnTo>
                  <a:lnTo>
                    <a:pt x="10528" y="955"/>
                  </a:lnTo>
                  <a:lnTo>
                    <a:pt x="10382" y="735"/>
                  </a:lnTo>
                  <a:lnTo>
                    <a:pt x="10198" y="515"/>
                  </a:lnTo>
                  <a:lnTo>
                    <a:pt x="9978" y="368"/>
                  </a:lnTo>
                  <a:lnTo>
                    <a:pt x="9758" y="221"/>
                  </a:lnTo>
                  <a:lnTo>
                    <a:pt x="9501" y="111"/>
                  </a:lnTo>
                  <a:lnTo>
                    <a:pt x="9281" y="38"/>
                  </a:lnTo>
                  <a:lnTo>
                    <a:pt x="8988" y="1"/>
                  </a:lnTo>
                  <a:close/>
                  <a:moveTo>
                    <a:pt x="1981" y="12399"/>
                  </a:moveTo>
                  <a:lnTo>
                    <a:pt x="1981" y="12509"/>
                  </a:lnTo>
                  <a:lnTo>
                    <a:pt x="1981" y="12656"/>
                  </a:lnTo>
                  <a:lnTo>
                    <a:pt x="1908" y="12913"/>
                  </a:lnTo>
                  <a:lnTo>
                    <a:pt x="1798" y="12913"/>
                  </a:lnTo>
                  <a:lnTo>
                    <a:pt x="1871" y="12656"/>
                  </a:lnTo>
                  <a:lnTo>
                    <a:pt x="1981" y="12399"/>
                  </a:lnTo>
                  <a:close/>
                  <a:moveTo>
                    <a:pt x="1651" y="9391"/>
                  </a:moveTo>
                  <a:lnTo>
                    <a:pt x="1688" y="9575"/>
                  </a:lnTo>
                  <a:lnTo>
                    <a:pt x="1908" y="10198"/>
                  </a:lnTo>
                  <a:lnTo>
                    <a:pt x="2348" y="11372"/>
                  </a:lnTo>
                  <a:lnTo>
                    <a:pt x="2422" y="11739"/>
                  </a:lnTo>
                  <a:lnTo>
                    <a:pt x="2458" y="12106"/>
                  </a:lnTo>
                  <a:lnTo>
                    <a:pt x="2422" y="12436"/>
                  </a:lnTo>
                  <a:lnTo>
                    <a:pt x="2348" y="12619"/>
                  </a:lnTo>
                  <a:lnTo>
                    <a:pt x="2275" y="12766"/>
                  </a:lnTo>
                  <a:lnTo>
                    <a:pt x="2312" y="12583"/>
                  </a:lnTo>
                  <a:lnTo>
                    <a:pt x="2275" y="12436"/>
                  </a:lnTo>
                  <a:lnTo>
                    <a:pt x="2202" y="12326"/>
                  </a:lnTo>
                  <a:lnTo>
                    <a:pt x="2128" y="12216"/>
                  </a:lnTo>
                  <a:lnTo>
                    <a:pt x="2018" y="12179"/>
                  </a:lnTo>
                  <a:lnTo>
                    <a:pt x="1871" y="12179"/>
                  </a:lnTo>
                  <a:lnTo>
                    <a:pt x="1835" y="12253"/>
                  </a:lnTo>
                  <a:lnTo>
                    <a:pt x="1835" y="12326"/>
                  </a:lnTo>
                  <a:lnTo>
                    <a:pt x="1578" y="12656"/>
                  </a:lnTo>
                  <a:lnTo>
                    <a:pt x="1505" y="12840"/>
                  </a:lnTo>
                  <a:lnTo>
                    <a:pt x="1431" y="13023"/>
                  </a:lnTo>
                  <a:lnTo>
                    <a:pt x="1358" y="13023"/>
                  </a:lnTo>
                  <a:lnTo>
                    <a:pt x="1578" y="12509"/>
                  </a:lnTo>
                  <a:lnTo>
                    <a:pt x="1761" y="11996"/>
                  </a:lnTo>
                  <a:lnTo>
                    <a:pt x="1761" y="11959"/>
                  </a:lnTo>
                  <a:lnTo>
                    <a:pt x="1725" y="11922"/>
                  </a:lnTo>
                  <a:lnTo>
                    <a:pt x="1688" y="11922"/>
                  </a:lnTo>
                  <a:lnTo>
                    <a:pt x="1651" y="11959"/>
                  </a:lnTo>
                  <a:lnTo>
                    <a:pt x="1321" y="12399"/>
                  </a:lnTo>
                  <a:lnTo>
                    <a:pt x="1028" y="12913"/>
                  </a:lnTo>
                  <a:lnTo>
                    <a:pt x="881" y="12840"/>
                  </a:lnTo>
                  <a:lnTo>
                    <a:pt x="881" y="12729"/>
                  </a:lnTo>
                  <a:lnTo>
                    <a:pt x="1028" y="12436"/>
                  </a:lnTo>
                  <a:lnTo>
                    <a:pt x="1174" y="12143"/>
                  </a:lnTo>
                  <a:lnTo>
                    <a:pt x="1358" y="11849"/>
                  </a:lnTo>
                  <a:lnTo>
                    <a:pt x="1541" y="11556"/>
                  </a:lnTo>
                  <a:lnTo>
                    <a:pt x="1541" y="11519"/>
                  </a:lnTo>
                  <a:lnTo>
                    <a:pt x="1505" y="11482"/>
                  </a:lnTo>
                  <a:lnTo>
                    <a:pt x="1468" y="11519"/>
                  </a:lnTo>
                  <a:lnTo>
                    <a:pt x="1138" y="11812"/>
                  </a:lnTo>
                  <a:lnTo>
                    <a:pt x="954" y="11996"/>
                  </a:lnTo>
                  <a:lnTo>
                    <a:pt x="808" y="12179"/>
                  </a:lnTo>
                  <a:lnTo>
                    <a:pt x="698" y="12399"/>
                  </a:lnTo>
                  <a:lnTo>
                    <a:pt x="588" y="12619"/>
                  </a:lnTo>
                  <a:lnTo>
                    <a:pt x="551" y="12583"/>
                  </a:lnTo>
                  <a:lnTo>
                    <a:pt x="624" y="12473"/>
                  </a:lnTo>
                  <a:lnTo>
                    <a:pt x="661" y="12363"/>
                  </a:lnTo>
                  <a:lnTo>
                    <a:pt x="1138" y="11629"/>
                  </a:lnTo>
                  <a:lnTo>
                    <a:pt x="1321" y="11262"/>
                  </a:lnTo>
                  <a:lnTo>
                    <a:pt x="1468" y="10859"/>
                  </a:lnTo>
                  <a:lnTo>
                    <a:pt x="1431" y="10822"/>
                  </a:lnTo>
                  <a:lnTo>
                    <a:pt x="1395" y="10822"/>
                  </a:lnTo>
                  <a:lnTo>
                    <a:pt x="1064" y="11189"/>
                  </a:lnTo>
                  <a:lnTo>
                    <a:pt x="734" y="11556"/>
                  </a:lnTo>
                  <a:lnTo>
                    <a:pt x="844" y="11372"/>
                  </a:lnTo>
                  <a:lnTo>
                    <a:pt x="1248" y="10749"/>
                  </a:lnTo>
                  <a:lnTo>
                    <a:pt x="1651" y="10125"/>
                  </a:lnTo>
                  <a:lnTo>
                    <a:pt x="1651" y="10052"/>
                  </a:lnTo>
                  <a:lnTo>
                    <a:pt x="1615" y="9978"/>
                  </a:lnTo>
                  <a:lnTo>
                    <a:pt x="1505" y="9978"/>
                  </a:lnTo>
                  <a:lnTo>
                    <a:pt x="1321" y="10162"/>
                  </a:lnTo>
                  <a:lnTo>
                    <a:pt x="1505" y="9795"/>
                  </a:lnTo>
                  <a:lnTo>
                    <a:pt x="1651" y="9391"/>
                  </a:lnTo>
                  <a:close/>
                  <a:moveTo>
                    <a:pt x="1541" y="8768"/>
                  </a:moveTo>
                  <a:lnTo>
                    <a:pt x="1468" y="8805"/>
                  </a:lnTo>
                  <a:lnTo>
                    <a:pt x="1395" y="8915"/>
                  </a:lnTo>
                  <a:lnTo>
                    <a:pt x="1395" y="9025"/>
                  </a:lnTo>
                  <a:lnTo>
                    <a:pt x="1395" y="9061"/>
                  </a:lnTo>
                  <a:lnTo>
                    <a:pt x="1211" y="9355"/>
                  </a:lnTo>
                  <a:lnTo>
                    <a:pt x="1101" y="9648"/>
                  </a:lnTo>
                  <a:lnTo>
                    <a:pt x="661" y="10602"/>
                  </a:lnTo>
                  <a:lnTo>
                    <a:pt x="294" y="11409"/>
                  </a:lnTo>
                  <a:lnTo>
                    <a:pt x="147" y="11812"/>
                  </a:lnTo>
                  <a:lnTo>
                    <a:pt x="37" y="12253"/>
                  </a:lnTo>
                  <a:lnTo>
                    <a:pt x="1" y="12399"/>
                  </a:lnTo>
                  <a:lnTo>
                    <a:pt x="1" y="12509"/>
                  </a:lnTo>
                  <a:lnTo>
                    <a:pt x="74" y="12729"/>
                  </a:lnTo>
                  <a:lnTo>
                    <a:pt x="221" y="12913"/>
                  </a:lnTo>
                  <a:lnTo>
                    <a:pt x="404" y="13096"/>
                  </a:lnTo>
                  <a:lnTo>
                    <a:pt x="441" y="13170"/>
                  </a:lnTo>
                  <a:lnTo>
                    <a:pt x="514" y="13206"/>
                  </a:lnTo>
                  <a:lnTo>
                    <a:pt x="588" y="13243"/>
                  </a:lnTo>
                  <a:lnTo>
                    <a:pt x="661" y="13243"/>
                  </a:lnTo>
                  <a:lnTo>
                    <a:pt x="734" y="13280"/>
                  </a:lnTo>
                  <a:lnTo>
                    <a:pt x="881" y="13353"/>
                  </a:lnTo>
                  <a:lnTo>
                    <a:pt x="954" y="13426"/>
                  </a:lnTo>
                  <a:lnTo>
                    <a:pt x="1101" y="13426"/>
                  </a:lnTo>
                  <a:lnTo>
                    <a:pt x="1431" y="13536"/>
                  </a:lnTo>
                  <a:lnTo>
                    <a:pt x="1468" y="13573"/>
                  </a:lnTo>
                  <a:lnTo>
                    <a:pt x="1688" y="13573"/>
                  </a:lnTo>
                  <a:lnTo>
                    <a:pt x="1908" y="13536"/>
                  </a:lnTo>
                  <a:lnTo>
                    <a:pt x="2128" y="13463"/>
                  </a:lnTo>
                  <a:lnTo>
                    <a:pt x="2312" y="13390"/>
                  </a:lnTo>
                  <a:lnTo>
                    <a:pt x="2495" y="13280"/>
                  </a:lnTo>
                  <a:lnTo>
                    <a:pt x="2605" y="13133"/>
                  </a:lnTo>
                  <a:lnTo>
                    <a:pt x="2715" y="12986"/>
                  </a:lnTo>
                  <a:lnTo>
                    <a:pt x="2788" y="12840"/>
                  </a:lnTo>
                  <a:lnTo>
                    <a:pt x="2862" y="12693"/>
                  </a:lnTo>
                  <a:lnTo>
                    <a:pt x="2935" y="12326"/>
                  </a:lnTo>
                  <a:lnTo>
                    <a:pt x="2935" y="11959"/>
                  </a:lnTo>
                  <a:lnTo>
                    <a:pt x="2862" y="11592"/>
                  </a:lnTo>
                  <a:lnTo>
                    <a:pt x="2788" y="11226"/>
                  </a:lnTo>
                  <a:lnTo>
                    <a:pt x="2678" y="10895"/>
                  </a:lnTo>
                  <a:lnTo>
                    <a:pt x="2055" y="9061"/>
                  </a:lnTo>
                  <a:lnTo>
                    <a:pt x="1981" y="8951"/>
                  </a:lnTo>
                  <a:lnTo>
                    <a:pt x="1871" y="8878"/>
                  </a:lnTo>
                  <a:lnTo>
                    <a:pt x="1761" y="8805"/>
                  </a:lnTo>
                  <a:lnTo>
                    <a:pt x="1651" y="8768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7"/>
            <p:cNvSpPr/>
            <p:nvPr/>
          </p:nvSpPr>
          <p:spPr>
            <a:xfrm>
              <a:off x="6351100" y="3281600"/>
              <a:ext cx="366850" cy="361350"/>
            </a:xfrm>
            <a:custGeom>
              <a:avLst/>
              <a:gdLst/>
              <a:ahLst/>
              <a:cxnLst/>
              <a:rect l="l" t="t" r="r" b="b"/>
              <a:pathLst>
                <a:path w="14674" h="14454" extrusionOk="0">
                  <a:moveTo>
                    <a:pt x="7887" y="3779"/>
                  </a:moveTo>
                  <a:lnTo>
                    <a:pt x="7961" y="3816"/>
                  </a:lnTo>
                  <a:lnTo>
                    <a:pt x="8071" y="3889"/>
                  </a:lnTo>
                  <a:lnTo>
                    <a:pt x="8218" y="4072"/>
                  </a:lnTo>
                  <a:lnTo>
                    <a:pt x="8291" y="4292"/>
                  </a:lnTo>
                  <a:lnTo>
                    <a:pt x="8364" y="4513"/>
                  </a:lnTo>
                  <a:lnTo>
                    <a:pt x="8401" y="4696"/>
                  </a:lnTo>
                  <a:lnTo>
                    <a:pt x="8401" y="4916"/>
                  </a:lnTo>
                  <a:lnTo>
                    <a:pt x="8401" y="5099"/>
                  </a:lnTo>
                  <a:lnTo>
                    <a:pt x="8291" y="5283"/>
                  </a:lnTo>
                  <a:lnTo>
                    <a:pt x="8144" y="4659"/>
                  </a:lnTo>
                  <a:lnTo>
                    <a:pt x="8034" y="4219"/>
                  </a:lnTo>
                  <a:lnTo>
                    <a:pt x="7961" y="3999"/>
                  </a:lnTo>
                  <a:lnTo>
                    <a:pt x="7887" y="3779"/>
                  </a:lnTo>
                  <a:close/>
                  <a:moveTo>
                    <a:pt x="4329" y="5063"/>
                  </a:moveTo>
                  <a:lnTo>
                    <a:pt x="4476" y="5209"/>
                  </a:lnTo>
                  <a:lnTo>
                    <a:pt x="4586" y="5356"/>
                  </a:lnTo>
                  <a:lnTo>
                    <a:pt x="4696" y="5503"/>
                  </a:lnTo>
                  <a:lnTo>
                    <a:pt x="4769" y="5686"/>
                  </a:lnTo>
                  <a:lnTo>
                    <a:pt x="4769" y="5870"/>
                  </a:lnTo>
                  <a:lnTo>
                    <a:pt x="4769" y="6053"/>
                  </a:lnTo>
                  <a:lnTo>
                    <a:pt x="4659" y="6126"/>
                  </a:lnTo>
                  <a:lnTo>
                    <a:pt x="4549" y="6237"/>
                  </a:lnTo>
                  <a:lnTo>
                    <a:pt x="4439" y="5980"/>
                  </a:lnTo>
                  <a:lnTo>
                    <a:pt x="4329" y="5686"/>
                  </a:lnTo>
                  <a:lnTo>
                    <a:pt x="4293" y="5393"/>
                  </a:lnTo>
                  <a:lnTo>
                    <a:pt x="4293" y="5209"/>
                  </a:lnTo>
                  <a:lnTo>
                    <a:pt x="4293" y="5136"/>
                  </a:lnTo>
                  <a:lnTo>
                    <a:pt x="4329" y="5063"/>
                  </a:lnTo>
                  <a:close/>
                  <a:moveTo>
                    <a:pt x="6604" y="7594"/>
                  </a:moveTo>
                  <a:lnTo>
                    <a:pt x="6714" y="7667"/>
                  </a:lnTo>
                  <a:lnTo>
                    <a:pt x="6787" y="7814"/>
                  </a:lnTo>
                  <a:lnTo>
                    <a:pt x="6934" y="8071"/>
                  </a:lnTo>
                  <a:lnTo>
                    <a:pt x="7337" y="8694"/>
                  </a:lnTo>
                  <a:lnTo>
                    <a:pt x="7117" y="8878"/>
                  </a:lnTo>
                  <a:lnTo>
                    <a:pt x="7080" y="8768"/>
                  </a:lnTo>
                  <a:lnTo>
                    <a:pt x="6860" y="8474"/>
                  </a:lnTo>
                  <a:lnTo>
                    <a:pt x="6677" y="8144"/>
                  </a:lnTo>
                  <a:lnTo>
                    <a:pt x="6567" y="7887"/>
                  </a:lnTo>
                  <a:lnTo>
                    <a:pt x="6420" y="7667"/>
                  </a:lnTo>
                  <a:lnTo>
                    <a:pt x="6604" y="7594"/>
                  </a:lnTo>
                  <a:close/>
                  <a:moveTo>
                    <a:pt x="5283" y="8107"/>
                  </a:moveTo>
                  <a:lnTo>
                    <a:pt x="5356" y="8144"/>
                  </a:lnTo>
                  <a:lnTo>
                    <a:pt x="5833" y="9428"/>
                  </a:lnTo>
                  <a:lnTo>
                    <a:pt x="5650" y="9501"/>
                  </a:lnTo>
                  <a:lnTo>
                    <a:pt x="5686" y="9318"/>
                  </a:lnTo>
                  <a:lnTo>
                    <a:pt x="5650" y="9208"/>
                  </a:lnTo>
                  <a:lnTo>
                    <a:pt x="5613" y="9061"/>
                  </a:lnTo>
                  <a:lnTo>
                    <a:pt x="5503" y="8768"/>
                  </a:lnTo>
                  <a:lnTo>
                    <a:pt x="5246" y="8107"/>
                  </a:lnTo>
                  <a:close/>
                  <a:moveTo>
                    <a:pt x="7337" y="9905"/>
                  </a:moveTo>
                  <a:lnTo>
                    <a:pt x="7337" y="10235"/>
                  </a:lnTo>
                  <a:lnTo>
                    <a:pt x="7190" y="9978"/>
                  </a:lnTo>
                  <a:lnTo>
                    <a:pt x="7337" y="9905"/>
                  </a:lnTo>
                  <a:close/>
                  <a:moveTo>
                    <a:pt x="9721" y="9061"/>
                  </a:moveTo>
                  <a:lnTo>
                    <a:pt x="9832" y="9281"/>
                  </a:lnTo>
                  <a:lnTo>
                    <a:pt x="9942" y="9501"/>
                  </a:lnTo>
                  <a:lnTo>
                    <a:pt x="10052" y="9685"/>
                  </a:lnTo>
                  <a:lnTo>
                    <a:pt x="10162" y="9868"/>
                  </a:lnTo>
                  <a:lnTo>
                    <a:pt x="10198" y="10015"/>
                  </a:lnTo>
                  <a:lnTo>
                    <a:pt x="10198" y="10161"/>
                  </a:lnTo>
                  <a:lnTo>
                    <a:pt x="10198" y="10308"/>
                  </a:lnTo>
                  <a:lnTo>
                    <a:pt x="10125" y="10455"/>
                  </a:lnTo>
                  <a:lnTo>
                    <a:pt x="10052" y="10345"/>
                  </a:lnTo>
                  <a:lnTo>
                    <a:pt x="9978" y="10308"/>
                  </a:lnTo>
                  <a:lnTo>
                    <a:pt x="9758" y="9758"/>
                  </a:lnTo>
                  <a:lnTo>
                    <a:pt x="9685" y="9464"/>
                  </a:lnTo>
                  <a:lnTo>
                    <a:pt x="9575" y="9171"/>
                  </a:lnTo>
                  <a:lnTo>
                    <a:pt x="9648" y="9134"/>
                  </a:lnTo>
                  <a:lnTo>
                    <a:pt x="9721" y="9061"/>
                  </a:lnTo>
                  <a:close/>
                  <a:moveTo>
                    <a:pt x="7667" y="9758"/>
                  </a:moveTo>
                  <a:lnTo>
                    <a:pt x="7777" y="9795"/>
                  </a:lnTo>
                  <a:lnTo>
                    <a:pt x="7924" y="9868"/>
                  </a:lnTo>
                  <a:lnTo>
                    <a:pt x="8071" y="10015"/>
                  </a:lnTo>
                  <a:lnTo>
                    <a:pt x="8181" y="10235"/>
                  </a:lnTo>
                  <a:lnTo>
                    <a:pt x="8291" y="10638"/>
                  </a:lnTo>
                  <a:lnTo>
                    <a:pt x="8328" y="10822"/>
                  </a:lnTo>
                  <a:lnTo>
                    <a:pt x="8328" y="10968"/>
                  </a:lnTo>
                  <a:lnTo>
                    <a:pt x="8291" y="11115"/>
                  </a:lnTo>
                  <a:lnTo>
                    <a:pt x="8181" y="11189"/>
                  </a:lnTo>
                  <a:lnTo>
                    <a:pt x="8181" y="11115"/>
                  </a:lnTo>
                  <a:lnTo>
                    <a:pt x="8144" y="11005"/>
                  </a:lnTo>
                  <a:lnTo>
                    <a:pt x="8071" y="10968"/>
                  </a:lnTo>
                  <a:lnTo>
                    <a:pt x="7997" y="10895"/>
                  </a:lnTo>
                  <a:lnTo>
                    <a:pt x="7887" y="10675"/>
                  </a:lnTo>
                  <a:lnTo>
                    <a:pt x="7814" y="10382"/>
                  </a:lnTo>
                  <a:lnTo>
                    <a:pt x="7741" y="9831"/>
                  </a:lnTo>
                  <a:lnTo>
                    <a:pt x="7667" y="9758"/>
                  </a:lnTo>
                  <a:close/>
                  <a:moveTo>
                    <a:pt x="10162" y="1321"/>
                  </a:moveTo>
                  <a:lnTo>
                    <a:pt x="10198" y="1541"/>
                  </a:lnTo>
                  <a:lnTo>
                    <a:pt x="10272" y="1725"/>
                  </a:lnTo>
                  <a:lnTo>
                    <a:pt x="10455" y="2092"/>
                  </a:lnTo>
                  <a:lnTo>
                    <a:pt x="10932" y="3229"/>
                  </a:lnTo>
                  <a:lnTo>
                    <a:pt x="10969" y="3302"/>
                  </a:lnTo>
                  <a:lnTo>
                    <a:pt x="10749" y="3375"/>
                  </a:lnTo>
                  <a:lnTo>
                    <a:pt x="10528" y="3449"/>
                  </a:lnTo>
                  <a:lnTo>
                    <a:pt x="9758" y="3742"/>
                  </a:lnTo>
                  <a:lnTo>
                    <a:pt x="8988" y="4146"/>
                  </a:lnTo>
                  <a:lnTo>
                    <a:pt x="8841" y="4219"/>
                  </a:lnTo>
                  <a:lnTo>
                    <a:pt x="8731" y="4329"/>
                  </a:lnTo>
                  <a:lnTo>
                    <a:pt x="8658" y="4072"/>
                  </a:lnTo>
                  <a:lnTo>
                    <a:pt x="8511" y="3816"/>
                  </a:lnTo>
                  <a:lnTo>
                    <a:pt x="8364" y="3595"/>
                  </a:lnTo>
                  <a:lnTo>
                    <a:pt x="8254" y="3522"/>
                  </a:lnTo>
                  <a:lnTo>
                    <a:pt x="8144" y="3449"/>
                  </a:lnTo>
                  <a:lnTo>
                    <a:pt x="7997" y="3412"/>
                  </a:lnTo>
                  <a:lnTo>
                    <a:pt x="7851" y="3375"/>
                  </a:lnTo>
                  <a:lnTo>
                    <a:pt x="7777" y="3375"/>
                  </a:lnTo>
                  <a:lnTo>
                    <a:pt x="7704" y="3412"/>
                  </a:lnTo>
                  <a:lnTo>
                    <a:pt x="7667" y="3485"/>
                  </a:lnTo>
                  <a:lnTo>
                    <a:pt x="7667" y="3559"/>
                  </a:lnTo>
                  <a:lnTo>
                    <a:pt x="7484" y="3595"/>
                  </a:lnTo>
                  <a:lnTo>
                    <a:pt x="7337" y="3706"/>
                  </a:lnTo>
                  <a:lnTo>
                    <a:pt x="7190" y="3852"/>
                  </a:lnTo>
                  <a:lnTo>
                    <a:pt x="7044" y="3999"/>
                  </a:lnTo>
                  <a:lnTo>
                    <a:pt x="7007" y="4109"/>
                  </a:lnTo>
                  <a:lnTo>
                    <a:pt x="7044" y="4219"/>
                  </a:lnTo>
                  <a:lnTo>
                    <a:pt x="7264" y="4696"/>
                  </a:lnTo>
                  <a:lnTo>
                    <a:pt x="7080" y="4769"/>
                  </a:lnTo>
                  <a:lnTo>
                    <a:pt x="6310" y="5026"/>
                  </a:lnTo>
                  <a:lnTo>
                    <a:pt x="5576" y="5283"/>
                  </a:lnTo>
                  <a:lnTo>
                    <a:pt x="5320" y="5356"/>
                  </a:lnTo>
                  <a:lnTo>
                    <a:pt x="5210" y="5393"/>
                  </a:lnTo>
                  <a:lnTo>
                    <a:pt x="5136" y="5466"/>
                  </a:lnTo>
                  <a:lnTo>
                    <a:pt x="5100" y="5356"/>
                  </a:lnTo>
                  <a:lnTo>
                    <a:pt x="4916" y="5063"/>
                  </a:lnTo>
                  <a:lnTo>
                    <a:pt x="4806" y="4879"/>
                  </a:lnTo>
                  <a:lnTo>
                    <a:pt x="4659" y="4733"/>
                  </a:lnTo>
                  <a:lnTo>
                    <a:pt x="4513" y="4623"/>
                  </a:lnTo>
                  <a:lnTo>
                    <a:pt x="4329" y="4549"/>
                  </a:lnTo>
                  <a:lnTo>
                    <a:pt x="4183" y="4513"/>
                  </a:lnTo>
                  <a:lnTo>
                    <a:pt x="4036" y="4586"/>
                  </a:lnTo>
                  <a:lnTo>
                    <a:pt x="3852" y="4586"/>
                  </a:lnTo>
                  <a:lnTo>
                    <a:pt x="3779" y="4623"/>
                  </a:lnTo>
                  <a:lnTo>
                    <a:pt x="3742" y="4696"/>
                  </a:lnTo>
                  <a:lnTo>
                    <a:pt x="3706" y="4989"/>
                  </a:lnTo>
                  <a:lnTo>
                    <a:pt x="3706" y="5283"/>
                  </a:lnTo>
                  <a:lnTo>
                    <a:pt x="3742" y="5576"/>
                  </a:lnTo>
                  <a:lnTo>
                    <a:pt x="3816" y="5870"/>
                  </a:lnTo>
                  <a:lnTo>
                    <a:pt x="3596" y="5833"/>
                  </a:lnTo>
                  <a:lnTo>
                    <a:pt x="3376" y="5870"/>
                  </a:lnTo>
                  <a:lnTo>
                    <a:pt x="2972" y="6016"/>
                  </a:lnTo>
                  <a:lnTo>
                    <a:pt x="2422" y="6163"/>
                  </a:lnTo>
                  <a:lnTo>
                    <a:pt x="2165" y="6273"/>
                  </a:lnTo>
                  <a:lnTo>
                    <a:pt x="2055" y="6347"/>
                  </a:lnTo>
                  <a:lnTo>
                    <a:pt x="1945" y="6457"/>
                  </a:lnTo>
                  <a:lnTo>
                    <a:pt x="1945" y="6530"/>
                  </a:lnTo>
                  <a:lnTo>
                    <a:pt x="1982" y="6567"/>
                  </a:lnTo>
                  <a:lnTo>
                    <a:pt x="2238" y="6603"/>
                  </a:lnTo>
                  <a:lnTo>
                    <a:pt x="2459" y="6567"/>
                  </a:lnTo>
                  <a:lnTo>
                    <a:pt x="2972" y="6457"/>
                  </a:lnTo>
                  <a:lnTo>
                    <a:pt x="3449" y="6347"/>
                  </a:lnTo>
                  <a:lnTo>
                    <a:pt x="3706" y="6237"/>
                  </a:lnTo>
                  <a:lnTo>
                    <a:pt x="3816" y="6163"/>
                  </a:lnTo>
                  <a:lnTo>
                    <a:pt x="3889" y="6090"/>
                  </a:lnTo>
                  <a:lnTo>
                    <a:pt x="4073" y="6383"/>
                  </a:lnTo>
                  <a:lnTo>
                    <a:pt x="4256" y="6677"/>
                  </a:lnTo>
                  <a:lnTo>
                    <a:pt x="4293" y="6713"/>
                  </a:lnTo>
                  <a:lnTo>
                    <a:pt x="4366" y="6823"/>
                  </a:lnTo>
                  <a:lnTo>
                    <a:pt x="4549" y="6970"/>
                  </a:lnTo>
                  <a:lnTo>
                    <a:pt x="4659" y="7007"/>
                  </a:lnTo>
                  <a:lnTo>
                    <a:pt x="4733" y="7044"/>
                  </a:lnTo>
                  <a:lnTo>
                    <a:pt x="4806" y="7007"/>
                  </a:lnTo>
                  <a:lnTo>
                    <a:pt x="4879" y="6933"/>
                  </a:lnTo>
                  <a:lnTo>
                    <a:pt x="5063" y="6640"/>
                  </a:lnTo>
                  <a:lnTo>
                    <a:pt x="5173" y="6347"/>
                  </a:lnTo>
                  <a:lnTo>
                    <a:pt x="5210" y="6053"/>
                  </a:lnTo>
                  <a:lnTo>
                    <a:pt x="5210" y="5760"/>
                  </a:lnTo>
                  <a:lnTo>
                    <a:pt x="5320" y="5760"/>
                  </a:lnTo>
                  <a:lnTo>
                    <a:pt x="5430" y="5723"/>
                  </a:lnTo>
                  <a:lnTo>
                    <a:pt x="5686" y="5650"/>
                  </a:lnTo>
                  <a:lnTo>
                    <a:pt x="6457" y="5430"/>
                  </a:lnTo>
                  <a:lnTo>
                    <a:pt x="7190" y="5173"/>
                  </a:lnTo>
                  <a:lnTo>
                    <a:pt x="7447" y="5063"/>
                  </a:lnTo>
                  <a:lnTo>
                    <a:pt x="7631" y="5430"/>
                  </a:lnTo>
                  <a:lnTo>
                    <a:pt x="7704" y="5613"/>
                  </a:lnTo>
                  <a:lnTo>
                    <a:pt x="7814" y="5760"/>
                  </a:lnTo>
                  <a:lnTo>
                    <a:pt x="7924" y="5833"/>
                  </a:lnTo>
                  <a:lnTo>
                    <a:pt x="8218" y="5833"/>
                  </a:lnTo>
                  <a:lnTo>
                    <a:pt x="8328" y="5760"/>
                  </a:lnTo>
                  <a:lnTo>
                    <a:pt x="8548" y="5576"/>
                  </a:lnTo>
                  <a:lnTo>
                    <a:pt x="8731" y="5356"/>
                  </a:lnTo>
                  <a:lnTo>
                    <a:pt x="8804" y="5173"/>
                  </a:lnTo>
                  <a:lnTo>
                    <a:pt x="8841" y="4989"/>
                  </a:lnTo>
                  <a:lnTo>
                    <a:pt x="8841" y="4806"/>
                  </a:lnTo>
                  <a:lnTo>
                    <a:pt x="8804" y="4586"/>
                  </a:lnTo>
                  <a:lnTo>
                    <a:pt x="8914" y="4586"/>
                  </a:lnTo>
                  <a:lnTo>
                    <a:pt x="9061" y="4513"/>
                  </a:lnTo>
                  <a:lnTo>
                    <a:pt x="9942" y="4109"/>
                  </a:lnTo>
                  <a:lnTo>
                    <a:pt x="10639" y="3852"/>
                  </a:lnTo>
                  <a:lnTo>
                    <a:pt x="10895" y="3742"/>
                  </a:lnTo>
                  <a:lnTo>
                    <a:pt x="11115" y="3669"/>
                  </a:lnTo>
                  <a:lnTo>
                    <a:pt x="11519" y="4586"/>
                  </a:lnTo>
                  <a:lnTo>
                    <a:pt x="11849" y="5540"/>
                  </a:lnTo>
                  <a:lnTo>
                    <a:pt x="12069" y="6237"/>
                  </a:lnTo>
                  <a:lnTo>
                    <a:pt x="12032" y="6347"/>
                  </a:lnTo>
                  <a:lnTo>
                    <a:pt x="11996" y="6457"/>
                  </a:lnTo>
                  <a:lnTo>
                    <a:pt x="11959" y="6457"/>
                  </a:lnTo>
                  <a:lnTo>
                    <a:pt x="11592" y="6603"/>
                  </a:lnTo>
                  <a:lnTo>
                    <a:pt x="10969" y="6787"/>
                  </a:lnTo>
                  <a:lnTo>
                    <a:pt x="9685" y="7227"/>
                  </a:lnTo>
                  <a:lnTo>
                    <a:pt x="8438" y="7630"/>
                  </a:lnTo>
                  <a:lnTo>
                    <a:pt x="7887" y="7777"/>
                  </a:lnTo>
                  <a:lnTo>
                    <a:pt x="7631" y="7924"/>
                  </a:lnTo>
                  <a:lnTo>
                    <a:pt x="7521" y="7997"/>
                  </a:lnTo>
                  <a:lnTo>
                    <a:pt x="7447" y="8107"/>
                  </a:lnTo>
                  <a:lnTo>
                    <a:pt x="7447" y="8144"/>
                  </a:lnTo>
                  <a:lnTo>
                    <a:pt x="7631" y="8181"/>
                  </a:lnTo>
                  <a:lnTo>
                    <a:pt x="7997" y="8181"/>
                  </a:lnTo>
                  <a:lnTo>
                    <a:pt x="8181" y="8107"/>
                  </a:lnTo>
                  <a:lnTo>
                    <a:pt x="8914" y="7887"/>
                  </a:lnTo>
                  <a:lnTo>
                    <a:pt x="10565" y="7374"/>
                  </a:lnTo>
                  <a:lnTo>
                    <a:pt x="12216" y="6860"/>
                  </a:lnTo>
                  <a:lnTo>
                    <a:pt x="12289" y="6823"/>
                  </a:lnTo>
                  <a:lnTo>
                    <a:pt x="12546" y="7777"/>
                  </a:lnTo>
                  <a:lnTo>
                    <a:pt x="12766" y="8474"/>
                  </a:lnTo>
                  <a:lnTo>
                    <a:pt x="12729" y="8511"/>
                  </a:lnTo>
                  <a:lnTo>
                    <a:pt x="12693" y="8584"/>
                  </a:lnTo>
                  <a:lnTo>
                    <a:pt x="11629" y="8988"/>
                  </a:lnTo>
                  <a:lnTo>
                    <a:pt x="11042" y="9208"/>
                  </a:lnTo>
                  <a:lnTo>
                    <a:pt x="10859" y="9281"/>
                  </a:lnTo>
                  <a:lnTo>
                    <a:pt x="10749" y="9391"/>
                  </a:lnTo>
                  <a:lnTo>
                    <a:pt x="10455" y="9575"/>
                  </a:lnTo>
                  <a:lnTo>
                    <a:pt x="10455" y="9611"/>
                  </a:lnTo>
                  <a:lnTo>
                    <a:pt x="10418" y="9501"/>
                  </a:lnTo>
                  <a:lnTo>
                    <a:pt x="10198" y="9024"/>
                  </a:lnTo>
                  <a:lnTo>
                    <a:pt x="10052" y="8804"/>
                  </a:lnTo>
                  <a:lnTo>
                    <a:pt x="9942" y="8731"/>
                  </a:lnTo>
                  <a:lnTo>
                    <a:pt x="9832" y="8694"/>
                  </a:lnTo>
                  <a:lnTo>
                    <a:pt x="9758" y="8694"/>
                  </a:lnTo>
                  <a:lnTo>
                    <a:pt x="9721" y="8768"/>
                  </a:lnTo>
                  <a:lnTo>
                    <a:pt x="9685" y="8841"/>
                  </a:lnTo>
                  <a:lnTo>
                    <a:pt x="9501" y="8841"/>
                  </a:lnTo>
                  <a:lnTo>
                    <a:pt x="9355" y="8804"/>
                  </a:lnTo>
                  <a:lnTo>
                    <a:pt x="9208" y="8841"/>
                  </a:lnTo>
                  <a:lnTo>
                    <a:pt x="9061" y="8878"/>
                  </a:lnTo>
                  <a:lnTo>
                    <a:pt x="8988" y="8988"/>
                  </a:lnTo>
                  <a:lnTo>
                    <a:pt x="8914" y="9098"/>
                  </a:lnTo>
                  <a:lnTo>
                    <a:pt x="8914" y="9208"/>
                  </a:lnTo>
                  <a:lnTo>
                    <a:pt x="9025" y="9611"/>
                  </a:lnTo>
                  <a:lnTo>
                    <a:pt x="9135" y="10051"/>
                  </a:lnTo>
                  <a:lnTo>
                    <a:pt x="8694" y="10161"/>
                  </a:lnTo>
                  <a:lnTo>
                    <a:pt x="8658" y="10198"/>
                  </a:lnTo>
                  <a:lnTo>
                    <a:pt x="8621" y="10235"/>
                  </a:lnTo>
                  <a:lnTo>
                    <a:pt x="8584" y="10345"/>
                  </a:lnTo>
                  <a:lnTo>
                    <a:pt x="8511" y="10125"/>
                  </a:lnTo>
                  <a:lnTo>
                    <a:pt x="8401" y="9905"/>
                  </a:lnTo>
                  <a:lnTo>
                    <a:pt x="8254" y="9685"/>
                  </a:lnTo>
                  <a:lnTo>
                    <a:pt x="8034" y="9501"/>
                  </a:lnTo>
                  <a:lnTo>
                    <a:pt x="7777" y="9391"/>
                  </a:lnTo>
                  <a:lnTo>
                    <a:pt x="7557" y="9391"/>
                  </a:lnTo>
                  <a:lnTo>
                    <a:pt x="7411" y="9428"/>
                  </a:lnTo>
                  <a:lnTo>
                    <a:pt x="7300" y="9464"/>
                  </a:lnTo>
                  <a:lnTo>
                    <a:pt x="7190" y="9538"/>
                  </a:lnTo>
                  <a:lnTo>
                    <a:pt x="7080" y="9611"/>
                  </a:lnTo>
                  <a:lnTo>
                    <a:pt x="7044" y="9721"/>
                  </a:lnTo>
                  <a:lnTo>
                    <a:pt x="7007" y="9868"/>
                  </a:lnTo>
                  <a:lnTo>
                    <a:pt x="7044" y="9941"/>
                  </a:lnTo>
                  <a:lnTo>
                    <a:pt x="7117" y="9978"/>
                  </a:lnTo>
                  <a:lnTo>
                    <a:pt x="7044" y="10235"/>
                  </a:lnTo>
                  <a:lnTo>
                    <a:pt x="7080" y="10492"/>
                  </a:lnTo>
                  <a:lnTo>
                    <a:pt x="4806" y="11152"/>
                  </a:lnTo>
                  <a:lnTo>
                    <a:pt x="4219" y="11335"/>
                  </a:lnTo>
                  <a:lnTo>
                    <a:pt x="3632" y="11519"/>
                  </a:lnTo>
                  <a:lnTo>
                    <a:pt x="3449" y="11629"/>
                  </a:lnTo>
                  <a:lnTo>
                    <a:pt x="3192" y="10602"/>
                  </a:lnTo>
                  <a:lnTo>
                    <a:pt x="2862" y="9611"/>
                  </a:lnTo>
                  <a:lnTo>
                    <a:pt x="3339" y="9538"/>
                  </a:lnTo>
                  <a:lnTo>
                    <a:pt x="3816" y="9428"/>
                  </a:lnTo>
                  <a:lnTo>
                    <a:pt x="4769" y="9134"/>
                  </a:lnTo>
                  <a:lnTo>
                    <a:pt x="4843" y="9318"/>
                  </a:lnTo>
                  <a:lnTo>
                    <a:pt x="4953" y="9501"/>
                  </a:lnTo>
                  <a:lnTo>
                    <a:pt x="5063" y="9685"/>
                  </a:lnTo>
                  <a:lnTo>
                    <a:pt x="5246" y="9831"/>
                  </a:lnTo>
                  <a:lnTo>
                    <a:pt x="5356" y="9868"/>
                  </a:lnTo>
                  <a:lnTo>
                    <a:pt x="5466" y="9905"/>
                  </a:lnTo>
                  <a:lnTo>
                    <a:pt x="5613" y="9905"/>
                  </a:lnTo>
                  <a:lnTo>
                    <a:pt x="5723" y="9868"/>
                  </a:lnTo>
                  <a:lnTo>
                    <a:pt x="5980" y="9758"/>
                  </a:lnTo>
                  <a:lnTo>
                    <a:pt x="6163" y="9648"/>
                  </a:lnTo>
                  <a:lnTo>
                    <a:pt x="6237" y="9538"/>
                  </a:lnTo>
                  <a:lnTo>
                    <a:pt x="6273" y="9501"/>
                  </a:lnTo>
                  <a:lnTo>
                    <a:pt x="6237" y="9428"/>
                  </a:lnTo>
                  <a:lnTo>
                    <a:pt x="5980" y="8731"/>
                  </a:lnTo>
                  <a:lnTo>
                    <a:pt x="6200" y="8731"/>
                  </a:lnTo>
                  <a:lnTo>
                    <a:pt x="6383" y="8658"/>
                  </a:lnTo>
                  <a:lnTo>
                    <a:pt x="6604" y="9244"/>
                  </a:lnTo>
                  <a:lnTo>
                    <a:pt x="6677" y="9318"/>
                  </a:lnTo>
                  <a:lnTo>
                    <a:pt x="6714" y="9354"/>
                  </a:lnTo>
                  <a:lnTo>
                    <a:pt x="6787" y="9354"/>
                  </a:lnTo>
                  <a:lnTo>
                    <a:pt x="7044" y="9318"/>
                  </a:lnTo>
                  <a:lnTo>
                    <a:pt x="7300" y="9208"/>
                  </a:lnTo>
                  <a:lnTo>
                    <a:pt x="7521" y="9061"/>
                  </a:lnTo>
                  <a:lnTo>
                    <a:pt x="7704" y="8878"/>
                  </a:lnTo>
                  <a:lnTo>
                    <a:pt x="7741" y="8841"/>
                  </a:lnTo>
                  <a:lnTo>
                    <a:pt x="7777" y="8768"/>
                  </a:lnTo>
                  <a:lnTo>
                    <a:pt x="7741" y="8658"/>
                  </a:lnTo>
                  <a:lnTo>
                    <a:pt x="7264" y="7887"/>
                  </a:lnTo>
                  <a:lnTo>
                    <a:pt x="7080" y="7520"/>
                  </a:lnTo>
                  <a:lnTo>
                    <a:pt x="6970" y="7337"/>
                  </a:lnTo>
                  <a:lnTo>
                    <a:pt x="6824" y="7227"/>
                  </a:lnTo>
                  <a:lnTo>
                    <a:pt x="6640" y="7154"/>
                  </a:lnTo>
                  <a:lnTo>
                    <a:pt x="6457" y="7190"/>
                  </a:lnTo>
                  <a:lnTo>
                    <a:pt x="6383" y="7227"/>
                  </a:lnTo>
                  <a:lnTo>
                    <a:pt x="6310" y="7264"/>
                  </a:lnTo>
                  <a:lnTo>
                    <a:pt x="6237" y="7337"/>
                  </a:lnTo>
                  <a:lnTo>
                    <a:pt x="6200" y="7410"/>
                  </a:lnTo>
                  <a:lnTo>
                    <a:pt x="6017" y="7447"/>
                  </a:lnTo>
                  <a:lnTo>
                    <a:pt x="5980" y="7484"/>
                  </a:lnTo>
                  <a:lnTo>
                    <a:pt x="5943" y="7520"/>
                  </a:lnTo>
                  <a:lnTo>
                    <a:pt x="5907" y="7594"/>
                  </a:lnTo>
                  <a:lnTo>
                    <a:pt x="5907" y="7667"/>
                  </a:lnTo>
                  <a:lnTo>
                    <a:pt x="6200" y="8291"/>
                  </a:lnTo>
                  <a:lnTo>
                    <a:pt x="6163" y="8364"/>
                  </a:lnTo>
                  <a:lnTo>
                    <a:pt x="6127" y="8401"/>
                  </a:lnTo>
                  <a:lnTo>
                    <a:pt x="6090" y="8401"/>
                  </a:lnTo>
                  <a:lnTo>
                    <a:pt x="6053" y="8437"/>
                  </a:lnTo>
                  <a:lnTo>
                    <a:pt x="5943" y="8474"/>
                  </a:lnTo>
                  <a:lnTo>
                    <a:pt x="5907" y="8511"/>
                  </a:lnTo>
                  <a:lnTo>
                    <a:pt x="5613" y="7814"/>
                  </a:lnTo>
                  <a:lnTo>
                    <a:pt x="5576" y="7777"/>
                  </a:lnTo>
                  <a:lnTo>
                    <a:pt x="5540" y="7704"/>
                  </a:lnTo>
                  <a:lnTo>
                    <a:pt x="5393" y="7704"/>
                  </a:lnTo>
                  <a:lnTo>
                    <a:pt x="5356" y="7667"/>
                  </a:lnTo>
                  <a:lnTo>
                    <a:pt x="5173" y="7667"/>
                  </a:lnTo>
                  <a:lnTo>
                    <a:pt x="4990" y="7704"/>
                  </a:lnTo>
                  <a:lnTo>
                    <a:pt x="4843" y="7814"/>
                  </a:lnTo>
                  <a:lnTo>
                    <a:pt x="4733" y="7961"/>
                  </a:lnTo>
                  <a:lnTo>
                    <a:pt x="4659" y="8144"/>
                  </a:lnTo>
                  <a:lnTo>
                    <a:pt x="4623" y="8327"/>
                  </a:lnTo>
                  <a:lnTo>
                    <a:pt x="4623" y="8511"/>
                  </a:lnTo>
                  <a:lnTo>
                    <a:pt x="4623" y="8694"/>
                  </a:lnTo>
                  <a:lnTo>
                    <a:pt x="3669" y="8951"/>
                  </a:lnTo>
                  <a:lnTo>
                    <a:pt x="3229" y="9134"/>
                  </a:lnTo>
                  <a:lnTo>
                    <a:pt x="2752" y="9318"/>
                  </a:lnTo>
                  <a:lnTo>
                    <a:pt x="2348" y="7997"/>
                  </a:lnTo>
                  <a:lnTo>
                    <a:pt x="1908" y="6677"/>
                  </a:lnTo>
                  <a:lnTo>
                    <a:pt x="1541" y="5356"/>
                  </a:lnTo>
                  <a:lnTo>
                    <a:pt x="1395" y="4696"/>
                  </a:lnTo>
                  <a:lnTo>
                    <a:pt x="1285" y="3999"/>
                  </a:lnTo>
                  <a:lnTo>
                    <a:pt x="1505" y="3962"/>
                  </a:lnTo>
                  <a:lnTo>
                    <a:pt x="1725" y="3926"/>
                  </a:lnTo>
                  <a:lnTo>
                    <a:pt x="2165" y="3816"/>
                  </a:lnTo>
                  <a:lnTo>
                    <a:pt x="3302" y="3485"/>
                  </a:lnTo>
                  <a:lnTo>
                    <a:pt x="5760" y="2825"/>
                  </a:lnTo>
                  <a:lnTo>
                    <a:pt x="6934" y="2495"/>
                  </a:lnTo>
                  <a:lnTo>
                    <a:pt x="8071" y="2092"/>
                  </a:lnTo>
                  <a:lnTo>
                    <a:pt x="9135" y="1725"/>
                  </a:lnTo>
                  <a:lnTo>
                    <a:pt x="9758" y="1505"/>
                  </a:lnTo>
                  <a:lnTo>
                    <a:pt x="9978" y="1395"/>
                  </a:lnTo>
                  <a:lnTo>
                    <a:pt x="10088" y="1358"/>
                  </a:lnTo>
                  <a:lnTo>
                    <a:pt x="10162" y="1321"/>
                  </a:lnTo>
                  <a:close/>
                  <a:moveTo>
                    <a:pt x="12876" y="8988"/>
                  </a:moveTo>
                  <a:lnTo>
                    <a:pt x="13023" y="9575"/>
                  </a:lnTo>
                  <a:lnTo>
                    <a:pt x="13096" y="9905"/>
                  </a:lnTo>
                  <a:lnTo>
                    <a:pt x="13206" y="10198"/>
                  </a:lnTo>
                  <a:lnTo>
                    <a:pt x="12619" y="10271"/>
                  </a:lnTo>
                  <a:lnTo>
                    <a:pt x="12069" y="10418"/>
                  </a:lnTo>
                  <a:lnTo>
                    <a:pt x="11519" y="10565"/>
                  </a:lnTo>
                  <a:lnTo>
                    <a:pt x="10969" y="10748"/>
                  </a:lnTo>
                  <a:lnTo>
                    <a:pt x="9685" y="11225"/>
                  </a:lnTo>
                  <a:lnTo>
                    <a:pt x="8438" y="11702"/>
                  </a:lnTo>
                  <a:lnTo>
                    <a:pt x="5980" y="12619"/>
                  </a:lnTo>
                  <a:lnTo>
                    <a:pt x="4879" y="13023"/>
                  </a:lnTo>
                  <a:lnTo>
                    <a:pt x="4329" y="13243"/>
                  </a:lnTo>
                  <a:lnTo>
                    <a:pt x="3816" y="13499"/>
                  </a:lnTo>
                  <a:lnTo>
                    <a:pt x="3669" y="12692"/>
                  </a:lnTo>
                  <a:lnTo>
                    <a:pt x="3522" y="11885"/>
                  </a:lnTo>
                  <a:lnTo>
                    <a:pt x="3742" y="11885"/>
                  </a:lnTo>
                  <a:lnTo>
                    <a:pt x="3999" y="11812"/>
                  </a:lnTo>
                  <a:lnTo>
                    <a:pt x="5173" y="11482"/>
                  </a:lnTo>
                  <a:lnTo>
                    <a:pt x="7190" y="10932"/>
                  </a:lnTo>
                  <a:lnTo>
                    <a:pt x="7374" y="11335"/>
                  </a:lnTo>
                  <a:lnTo>
                    <a:pt x="7594" y="11702"/>
                  </a:lnTo>
                  <a:lnTo>
                    <a:pt x="7631" y="11775"/>
                  </a:lnTo>
                  <a:lnTo>
                    <a:pt x="7814" y="11775"/>
                  </a:lnTo>
                  <a:lnTo>
                    <a:pt x="7887" y="11702"/>
                  </a:lnTo>
                  <a:lnTo>
                    <a:pt x="7961" y="11629"/>
                  </a:lnTo>
                  <a:lnTo>
                    <a:pt x="8107" y="11592"/>
                  </a:lnTo>
                  <a:lnTo>
                    <a:pt x="8401" y="11519"/>
                  </a:lnTo>
                  <a:lnTo>
                    <a:pt x="8474" y="11445"/>
                  </a:lnTo>
                  <a:lnTo>
                    <a:pt x="8548" y="11372"/>
                  </a:lnTo>
                  <a:lnTo>
                    <a:pt x="8658" y="11189"/>
                  </a:lnTo>
                  <a:lnTo>
                    <a:pt x="8694" y="11005"/>
                  </a:lnTo>
                  <a:lnTo>
                    <a:pt x="8694" y="10785"/>
                  </a:lnTo>
                  <a:lnTo>
                    <a:pt x="8658" y="10602"/>
                  </a:lnTo>
                  <a:lnTo>
                    <a:pt x="8621" y="10418"/>
                  </a:lnTo>
                  <a:lnTo>
                    <a:pt x="8658" y="10492"/>
                  </a:lnTo>
                  <a:lnTo>
                    <a:pt x="8768" y="10528"/>
                  </a:lnTo>
                  <a:lnTo>
                    <a:pt x="9025" y="10492"/>
                  </a:lnTo>
                  <a:lnTo>
                    <a:pt x="9281" y="10418"/>
                  </a:lnTo>
                  <a:lnTo>
                    <a:pt x="9428" y="10638"/>
                  </a:lnTo>
                  <a:lnTo>
                    <a:pt x="9611" y="10822"/>
                  </a:lnTo>
                  <a:lnTo>
                    <a:pt x="9758" y="10895"/>
                  </a:lnTo>
                  <a:lnTo>
                    <a:pt x="9942" y="10932"/>
                  </a:lnTo>
                  <a:lnTo>
                    <a:pt x="10088" y="10932"/>
                  </a:lnTo>
                  <a:lnTo>
                    <a:pt x="10235" y="10858"/>
                  </a:lnTo>
                  <a:lnTo>
                    <a:pt x="10382" y="10785"/>
                  </a:lnTo>
                  <a:lnTo>
                    <a:pt x="10492" y="10638"/>
                  </a:lnTo>
                  <a:lnTo>
                    <a:pt x="10565" y="10492"/>
                  </a:lnTo>
                  <a:lnTo>
                    <a:pt x="10602" y="10345"/>
                  </a:lnTo>
                  <a:lnTo>
                    <a:pt x="10639" y="10161"/>
                  </a:lnTo>
                  <a:lnTo>
                    <a:pt x="10602" y="9978"/>
                  </a:lnTo>
                  <a:lnTo>
                    <a:pt x="10492" y="9648"/>
                  </a:lnTo>
                  <a:lnTo>
                    <a:pt x="10749" y="9648"/>
                  </a:lnTo>
                  <a:lnTo>
                    <a:pt x="11005" y="9611"/>
                  </a:lnTo>
                  <a:lnTo>
                    <a:pt x="11629" y="9428"/>
                  </a:lnTo>
                  <a:lnTo>
                    <a:pt x="12876" y="8988"/>
                  </a:lnTo>
                  <a:close/>
                  <a:moveTo>
                    <a:pt x="13206" y="10675"/>
                  </a:moveTo>
                  <a:lnTo>
                    <a:pt x="13096" y="10712"/>
                  </a:lnTo>
                  <a:lnTo>
                    <a:pt x="11592" y="11262"/>
                  </a:lnTo>
                  <a:lnTo>
                    <a:pt x="8731" y="12362"/>
                  </a:lnTo>
                  <a:lnTo>
                    <a:pt x="7300" y="12876"/>
                  </a:lnTo>
                  <a:lnTo>
                    <a:pt x="6604" y="13133"/>
                  </a:lnTo>
                  <a:lnTo>
                    <a:pt x="5870" y="13316"/>
                  </a:lnTo>
                  <a:lnTo>
                    <a:pt x="4696" y="13573"/>
                  </a:lnTo>
                  <a:lnTo>
                    <a:pt x="5393" y="13279"/>
                  </a:lnTo>
                  <a:lnTo>
                    <a:pt x="6090" y="13023"/>
                  </a:lnTo>
                  <a:lnTo>
                    <a:pt x="8438" y="12179"/>
                  </a:lnTo>
                  <a:lnTo>
                    <a:pt x="9611" y="11702"/>
                  </a:lnTo>
                  <a:lnTo>
                    <a:pt x="10822" y="11299"/>
                  </a:lnTo>
                  <a:lnTo>
                    <a:pt x="11409" y="11078"/>
                  </a:lnTo>
                  <a:lnTo>
                    <a:pt x="11996" y="10895"/>
                  </a:lnTo>
                  <a:lnTo>
                    <a:pt x="12619" y="10748"/>
                  </a:lnTo>
                  <a:lnTo>
                    <a:pt x="13206" y="10675"/>
                  </a:lnTo>
                  <a:close/>
                  <a:moveTo>
                    <a:pt x="10492" y="478"/>
                  </a:moveTo>
                  <a:lnTo>
                    <a:pt x="10712" y="1064"/>
                  </a:lnTo>
                  <a:lnTo>
                    <a:pt x="10969" y="1688"/>
                  </a:lnTo>
                  <a:lnTo>
                    <a:pt x="11482" y="2862"/>
                  </a:lnTo>
                  <a:lnTo>
                    <a:pt x="11996" y="4182"/>
                  </a:lnTo>
                  <a:lnTo>
                    <a:pt x="12473" y="5466"/>
                  </a:lnTo>
                  <a:lnTo>
                    <a:pt x="12876" y="6713"/>
                  </a:lnTo>
                  <a:lnTo>
                    <a:pt x="13280" y="7924"/>
                  </a:lnTo>
                  <a:lnTo>
                    <a:pt x="13683" y="9171"/>
                  </a:lnTo>
                  <a:lnTo>
                    <a:pt x="14013" y="10418"/>
                  </a:lnTo>
                  <a:lnTo>
                    <a:pt x="13793" y="10418"/>
                  </a:lnTo>
                  <a:lnTo>
                    <a:pt x="13573" y="10492"/>
                  </a:lnTo>
                  <a:lnTo>
                    <a:pt x="13573" y="10418"/>
                  </a:lnTo>
                  <a:lnTo>
                    <a:pt x="13573" y="10308"/>
                  </a:lnTo>
                  <a:lnTo>
                    <a:pt x="13646" y="10235"/>
                  </a:lnTo>
                  <a:lnTo>
                    <a:pt x="13646" y="10125"/>
                  </a:lnTo>
                  <a:lnTo>
                    <a:pt x="13610" y="9831"/>
                  </a:lnTo>
                  <a:lnTo>
                    <a:pt x="13610" y="9758"/>
                  </a:lnTo>
                  <a:lnTo>
                    <a:pt x="13610" y="9721"/>
                  </a:lnTo>
                  <a:lnTo>
                    <a:pt x="13426" y="9024"/>
                  </a:lnTo>
                  <a:lnTo>
                    <a:pt x="13096" y="7777"/>
                  </a:lnTo>
                  <a:lnTo>
                    <a:pt x="12693" y="6603"/>
                  </a:lnTo>
                  <a:lnTo>
                    <a:pt x="12289" y="5430"/>
                  </a:lnTo>
                  <a:lnTo>
                    <a:pt x="11849" y="4256"/>
                  </a:lnTo>
                  <a:lnTo>
                    <a:pt x="11372" y="3119"/>
                  </a:lnTo>
                  <a:lnTo>
                    <a:pt x="10859" y="1981"/>
                  </a:lnTo>
                  <a:lnTo>
                    <a:pt x="10675" y="1651"/>
                  </a:lnTo>
                  <a:lnTo>
                    <a:pt x="10492" y="1358"/>
                  </a:lnTo>
                  <a:lnTo>
                    <a:pt x="10602" y="1285"/>
                  </a:lnTo>
                  <a:lnTo>
                    <a:pt x="10639" y="1174"/>
                  </a:lnTo>
                  <a:lnTo>
                    <a:pt x="10602" y="1064"/>
                  </a:lnTo>
                  <a:lnTo>
                    <a:pt x="10565" y="991"/>
                  </a:lnTo>
                  <a:lnTo>
                    <a:pt x="10528" y="954"/>
                  </a:lnTo>
                  <a:lnTo>
                    <a:pt x="10455" y="918"/>
                  </a:lnTo>
                  <a:lnTo>
                    <a:pt x="10272" y="881"/>
                  </a:lnTo>
                  <a:lnTo>
                    <a:pt x="10088" y="918"/>
                  </a:lnTo>
                  <a:lnTo>
                    <a:pt x="9391" y="1138"/>
                  </a:lnTo>
                  <a:lnTo>
                    <a:pt x="8658" y="1431"/>
                  </a:lnTo>
                  <a:lnTo>
                    <a:pt x="7924" y="1688"/>
                  </a:lnTo>
                  <a:lnTo>
                    <a:pt x="7190" y="1945"/>
                  </a:lnTo>
                  <a:lnTo>
                    <a:pt x="5650" y="2422"/>
                  </a:lnTo>
                  <a:lnTo>
                    <a:pt x="4109" y="2862"/>
                  </a:lnTo>
                  <a:lnTo>
                    <a:pt x="2569" y="3265"/>
                  </a:lnTo>
                  <a:lnTo>
                    <a:pt x="1762" y="3485"/>
                  </a:lnTo>
                  <a:lnTo>
                    <a:pt x="1358" y="3632"/>
                  </a:lnTo>
                  <a:lnTo>
                    <a:pt x="1175" y="3706"/>
                  </a:lnTo>
                  <a:lnTo>
                    <a:pt x="1028" y="3816"/>
                  </a:lnTo>
                  <a:lnTo>
                    <a:pt x="991" y="3816"/>
                  </a:lnTo>
                  <a:lnTo>
                    <a:pt x="955" y="3889"/>
                  </a:lnTo>
                  <a:lnTo>
                    <a:pt x="918" y="3962"/>
                  </a:lnTo>
                  <a:lnTo>
                    <a:pt x="991" y="4586"/>
                  </a:lnTo>
                  <a:lnTo>
                    <a:pt x="1101" y="5209"/>
                  </a:lnTo>
                  <a:lnTo>
                    <a:pt x="1248" y="5796"/>
                  </a:lnTo>
                  <a:lnTo>
                    <a:pt x="1395" y="6420"/>
                  </a:lnTo>
                  <a:lnTo>
                    <a:pt x="1725" y="7594"/>
                  </a:lnTo>
                  <a:lnTo>
                    <a:pt x="2128" y="8768"/>
                  </a:lnTo>
                  <a:lnTo>
                    <a:pt x="2532" y="9978"/>
                  </a:lnTo>
                  <a:lnTo>
                    <a:pt x="2899" y="11152"/>
                  </a:lnTo>
                  <a:lnTo>
                    <a:pt x="3045" y="11739"/>
                  </a:lnTo>
                  <a:lnTo>
                    <a:pt x="3192" y="12362"/>
                  </a:lnTo>
                  <a:lnTo>
                    <a:pt x="3302" y="12949"/>
                  </a:lnTo>
                  <a:lnTo>
                    <a:pt x="3412" y="13573"/>
                  </a:lnTo>
                  <a:lnTo>
                    <a:pt x="3412" y="13683"/>
                  </a:lnTo>
                  <a:lnTo>
                    <a:pt x="3486" y="13720"/>
                  </a:lnTo>
                  <a:lnTo>
                    <a:pt x="3559" y="13756"/>
                  </a:lnTo>
                  <a:lnTo>
                    <a:pt x="3632" y="13793"/>
                  </a:lnTo>
                  <a:lnTo>
                    <a:pt x="3669" y="13830"/>
                  </a:lnTo>
                  <a:lnTo>
                    <a:pt x="3742" y="13830"/>
                  </a:lnTo>
                  <a:lnTo>
                    <a:pt x="4036" y="13756"/>
                  </a:lnTo>
                  <a:lnTo>
                    <a:pt x="3706" y="13903"/>
                  </a:lnTo>
                  <a:lnTo>
                    <a:pt x="3412" y="14086"/>
                  </a:lnTo>
                  <a:lnTo>
                    <a:pt x="2569" y="11115"/>
                  </a:lnTo>
                  <a:lnTo>
                    <a:pt x="2128" y="9611"/>
                  </a:lnTo>
                  <a:lnTo>
                    <a:pt x="1725" y="8144"/>
                  </a:lnTo>
                  <a:lnTo>
                    <a:pt x="955" y="5136"/>
                  </a:lnTo>
                  <a:lnTo>
                    <a:pt x="808" y="4439"/>
                  </a:lnTo>
                  <a:lnTo>
                    <a:pt x="661" y="3999"/>
                  </a:lnTo>
                  <a:lnTo>
                    <a:pt x="588" y="3779"/>
                  </a:lnTo>
                  <a:lnTo>
                    <a:pt x="478" y="3632"/>
                  </a:lnTo>
                  <a:lnTo>
                    <a:pt x="1065" y="3522"/>
                  </a:lnTo>
                  <a:lnTo>
                    <a:pt x="1652" y="3412"/>
                  </a:lnTo>
                  <a:lnTo>
                    <a:pt x="2825" y="3045"/>
                  </a:lnTo>
                  <a:lnTo>
                    <a:pt x="4183" y="2642"/>
                  </a:lnTo>
                  <a:lnTo>
                    <a:pt x="5503" y="2202"/>
                  </a:lnTo>
                  <a:lnTo>
                    <a:pt x="8034" y="1358"/>
                  </a:lnTo>
                  <a:lnTo>
                    <a:pt x="9281" y="918"/>
                  </a:lnTo>
                  <a:lnTo>
                    <a:pt x="9905" y="734"/>
                  </a:lnTo>
                  <a:lnTo>
                    <a:pt x="10198" y="624"/>
                  </a:lnTo>
                  <a:lnTo>
                    <a:pt x="10492" y="478"/>
                  </a:lnTo>
                  <a:close/>
                  <a:moveTo>
                    <a:pt x="10455" y="1"/>
                  </a:moveTo>
                  <a:lnTo>
                    <a:pt x="10162" y="37"/>
                  </a:lnTo>
                  <a:lnTo>
                    <a:pt x="9832" y="147"/>
                  </a:lnTo>
                  <a:lnTo>
                    <a:pt x="9245" y="367"/>
                  </a:lnTo>
                  <a:lnTo>
                    <a:pt x="7997" y="808"/>
                  </a:lnTo>
                  <a:lnTo>
                    <a:pt x="5503" y="1651"/>
                  </a:lnTo>
                  <a:lnTo>
                    <a:pt x="2935" y="2495"/>
                  </a:lnTo>
                  <a:lnTo>
                    <a:pt x="1615" y="2899"/>
                  </a:lnTo>
                  <a:lnTo>
                    <a:pt x="918" y="3082"/>
                  </a:lnTo>
                  <a:lnTo>
                    <a:pt x="258" y="3339"/>
                  </a:lnTo>
                  <a:lnTo>
                    <a:pt x="184" y="3412"/>
                  </a:lnTo>
                  <a:lnTo>
                    <a:pt x="148" y="3522"/>
                  </a:lnTo>
                  <a:lnTo>
                    <a:pt x="38" y="3559"/>
                  </a:lnTo>
                  <a:lnTo>
                    <a:pt x="1" y="3595"/>
                  </a:lnTo>
                  <a:lnTo>
                    <a:pt x="1" y="3632"/>
                  </a:lnTo>
                  <a:lnTo>
                    <a:pt x="38" y="3779"/>
                  </a:lnTo>
                  <a:lnTo>
                    <a:pt x="111" y="3926"/>
                  </a:lnTo>
                  <a:lnTo>
                    <a:pt x="184" y="4036"/>
                  </a:lnTo>
                  <a:lnTo>
                    <a:pt x="221" y="4146"/>
                  </a:lnTo>
                  <a:lnTo>
                    <a:pt x="294" y="4366"/>
                  </a:lnTo>
                  <a:lnTo>
                    <a:pt x="588" y="5796"/>
                  </a:lnTo>
                  <a:lnTo>
                    <a:pt x="955" y="7227"/>
                  </a:lnTo>
                  <a:lnTo>
                    <a:pt x="1285" y="8658"/>
                  </a:lnTo>
                  <a:lnTo>
                    <a:pt x="2055" y="11482"/>
                  </a:lnTo>
                  <a:lnTo>
                    <a:pt x="2459" y="12876"/>
                  </a:lnTo>
                  <a:lnTo>
                    <a:pt x="2899" y="14233"/>
                  </a:lnTo>
                  <a:lnTo>
                    <a:pt x="2935" y="14380"/>
                  </a:lnTo>
                  <a:lnTo>
                    <a:pt x="3045" y="14416"/>
                  </a:lnTo>
                  <a:lnTo>
                    <a:pt x="3155" y="14453"/>
                  </a:lnTo>
                  <a:lnTo>
                    <a:pt x="3302" y="14416"/>
                  </a:lnTo>
                  <a:lnTo>
                    <a:pt x="3596" y="14343"/>
                  </a:lnTo>
                  <a:lnTo>
                    <a:pt x="3889" y="14270"/>
                  </a:lnTo>
                  <a:lnTo>
                    <a:pt x="4513" y="14086"/>
                  </a:lnTo>
                  <a:lnTo>
                    <a:pt x="5980" y="13793"/>
                  </a:lnTo>
                  <a:lnTo>
                    <a:pt x="6714" y="13610"/>
                  </a:lnTo>
                  <a:lnTo>
                    <a:pt x="7447" y="13353"/>
                  </a:lnTo>
                  <a:lnTo>
                    <a:pt x="8878" y="12839"/>
                  </a:lnTo>
                  <a:lnTo>
                    <a:pt x="11739" y="11775"/>
                  </a:lnTo>
                  <a:lnTo>
                    <a:pt x="13133" y="11225"/>
                  </a:lnTo>
                  <a:lnTo>
                    <a:pt x="13646" y="11078"/>
                  </a:lnTo>
                  <a:lnTo>
                    <a:pt x="13903" y="10968"/>
                  </a:lnTo>
                  <a:lnTo>
                    <a:pt x="14160" y="10822"/>
                  </a:lnTo>
                  <a:lnTo>
                    <a:pt x="14197" y="10932"/>
                  </a:lnTo>
                  <a:lnTo>
                    <a:pt x="14270" y="10968"/>
                  </a:lnTo>
                  <a:lnTo>
                    <a:pt x="14380" y="11005"/>
                  </a:lnTo>
                  <a:lnTo>
                    <a:pt x="14490" y="11005"/>
                  </a:lnTo>
                  <a:lnTo>
                    <a:pt x="14563" y="10932"/>
                  </a:lnTo>
                  <a:lnTo>
                    <a:pt x="14637" y="10895"/>
                  </a:lnTo>
                  <a:lnTo>
                    <a:pt x="14674" y="10785"/>
                  </a:lnTo>
                  <a:lnTo>
                    <a:pt x="14637" y="10675"/>
                  </a:lnTo>
                  <a:lnTo>
                    <a:pt x="14270" y="9318"/>
                  </a:lnTo>
                  <a:lnTo>
                    <a:pt x="13867" y="7997"/>
                  </a:lnTo>
                  <a:lnTo>
                    <a:pt x="13426" y="6640"/>
                  </a:lnTo>
                  <a:lnTo>
                    <a:pt x="12949" y="5356"/>
                  </a:lnTo>
                  <a:lnTo>
                    <a:pt x="12473" y="4036"/>
                  </a:lnTo>
                  <a:lnTo>
                    <a:pt x="11922" y="2752"/>
                  </a:lnTo>
                  <a:lnTo>
                    <a:pt x="11409" y="1468"/>
                  </a:lnTo>
                  <a:lnTo>
                    <a:pt x="11115" y="881"/>
                  </a:lnTo>
                  <a:lnTo>
                    <a:pt x="10785" y="257"/>
                  </a:lnTo>
                  <a:lnTo>
                    <a:pt x="10749" y="221"/>
                  </a:lnTo>
                  <a:lnTo>
                    <a:pt x="10675" y="184"/>
                  </a:lnTo>
                  <a:lnTo>
                    <a:pt x="10639" y="111"/>
                  </a:lnTo>
                  <a:lnTo>
                    <a:pt x="10602" y="74"/>
                  </a:lnTo>
                  <a:lnTo>
                    <a:pt x="10528" y="37"/>
                  </a:lnTo>
                  <a:lnTo>
                    <a:pt x="10455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7"/>
            <p:cNvSpPr/>
            <p:nvPr/>
          </p:nvSpPr>
          <p:spPr>
            <a:xfrm>
              <a:off x="6316250" y="3040425"/>
              <a:ext cx="137600" cy="122000"/>
            </a:xfrm>
            <a:custGeom>
              <a:avLst/>
              <a:gdLst/>
              <a:ahLst/>
              <a:cxnLst/>
              <a:rect l="l" t="t" r="r" b="b"/>
              <a:pathLst>
                <a:path w="5504" h="4880" extrusionOk="0">
                  <a:moveTo>
                    <a:pt x="5173" y="0"/>
                  </a:moveTo>
                  <a:lnTo>
                    <a:pt x="5063" y="37"/>
                  </a:lnTo>
                  <a:lnTo>
                    <a:pt x="4990" y="110"/>
                  </a:lnTo>
                  <a:lnTo>
                    <a:pt x="4770" y="404"/>
                  </a:lnTo>
                  <a:lnTo>
                    <a:pt x="4513" y="624"/>
                  </a:lnTo>
                  <a:lnTo>
                    <a:pt x="4219" y="844"/>
                  </a:lnTo>
                  <a:lnTo>
                    <a:pt x="3926" y="991"/>
                  </a:lnTo>
                  <a:lnTo>
                    <a:pt x="3742" y="1064"/>
                  </a:lnTo>
                  <a:lnTo>
                    <a:pt x="3559" y="1101"/>
                  </a:lnTo>
                  <a:lnTo>
                    <a:pt x="3229" y="1101"/>
                  </a:lnTo>
                  <a:lnTo>
                    <a:pt x="2862" y="1028"/>
                  </a:lnTo>
                  <a:lnTo>
                    <a:pt x="2532" y="917"/>
                  </a:lnTo>
                  <a:lnTo>
                    <a:pt x="2239" y="807"/>
                  </a:lnTo>
                  <a:lnTo>
                    <a:pt x="1908" y="734"/>
                  </a:lnTo>
                  <a:lnTo>
                    <a:pt x="1578" y="661"/>
                  </a:lnTo>
                  <a:lnTo>
                    <a:pt x="1248" y="624"/>
                  </a:lnTo>
                  <a:lnTo>
                    <a:pt x="918" y="661"/>
                  </a:lnTo>
                  <a:lnTo>
                    <a:pt x="625" y="771"/>
                  </a:lnTo>
                  <a:lnTo>
                    <a:pt x="478" y="844"/>
                  </a:lnTo>
                  <a:lnTo>
                    <a:pt x="368" y="954"/>
                  </a:lnTo>
                  <a:lnTo>
                    <a:pt x="258" y="1064"/>
                  </a:lnTo>
                  <a:lnTo>
                    <a:pt x="148" y="1211"/>
                  </a:lnTo>
                  <a:lnTo>
                    <a:pt x="111" y="1284"/>
                  </a:lnTo>
                  <a:lnTo>
                    <a:pt x="111" y="1321"/>
                  </a:lnTo>
                  <a:lnTo>
                    <a:pt x="148" y="1431"/>
                  </a:lnTo>
                  <a:lnTo>
                    <a:pt x="258" y="1468"/>
                  </a:lnTo>
                  <a:lnTo>
                    <a:pt x="368" y="1468"/>
                  </a:lnTo>
                  <a:lnTo>
                    <a:pt x="698" y="1284"/>
                  </a:lnTo>
                  <a:lnTo>
                    <a:pt x="1028" y="1174"/>
                  </a:lnTo>
                  <a:lnTo>
                    <a:pt x="1028" y="2531"/>
                  </a:lnTo>
                  <a:lnTo>
                    <a:pt x="955" y="3228"/>
                  </a:lnTo>
                  <a:lnTo>
                    <a:pt x="881" y="3925"/>
                  </a:lnTo>
                  <a:lnTo>
                    <a:pt x="698" y="3852"/>
                  </a:lnTo>
                  <a:lnTo>
                    <a:pt x="551" y="3742"/>
                  </a:lnTo>
                  <a:lnTo>
                    <a:pt x="368" y="3632"/>
                  </a:lnTo>
                  <a:lnTo>
                    <a:pt x="184" y="3522"/>
                  </a:lnTo>
                  <a:lnTo>
                    <a:pt x="111" y="3522"/>
                  </a:lnTo>
                  <a:lnTo>
                    <a:pt x="38" y="3595"/>
                  </a:lnTo>
                  <a:lnTo>
                    <a:pt x="1" y="3669"/>
                  </a:lnTo>
                  <a:lnTo>
                    <a:pt x="1" y="3779"/>
                  </a:lnTo>
                  <a:lnTo>
                    <a:pt x="38" y="3962"/>
                  </a:lnTo>
                  <a:lnTo>
                    <a:pt x="148" y="4145"/>
                  </a:lnTo>
                  <a:lnTo>
                    <a:pt x="294" y="4256"/>
                  </a:lnTo>
                  <a:lnTo>
                    <a:pt x="514" y="4402"/>
                  </a:lnTo>
                  <a:lnTo>
                    <a:pt x="735" y="4476"/>
                  </a:lnTo>
                  <a:lnTo>
                    <a:pt x="1175" y="4476"/>
                  </a:lnTo>
                  <a:lnTo>
                    <a:pt x="1248" y="4439"/>
                  </a:lnTo>
                  <a:lnTo>
                    <a:pt x="1321" y="4402"/>
                  </a:lnTo>
                  <a:lnTo>
                    <a:pt x="1395" y="4256"/>
                  </a:lnTo>
                  <a:lnTo>
                    <a:pt x="1505" y="3485"/>
                  </a:lnTo>
                  <a:lnTo>
                    <a:pt x="1578" y="2715"/>
                  </a:lnTo>
                  <a:lnTo>
                    <a:pt x="1578" y="1908"/>
                  </a:lnTo>
                  <a:lnTo>
                    <a:pt x="1542" y="1504"/>
                  </a:lnTo>
                  <a:lnTo>
                    <a:pt x="1505" y="1138"/>
                  </a:lnTo>
                  <a:lnTo>
                    <a:pt x="1762" y="1174"/>
                  </a:lnTo>
                  <a:lnTo>
                    <a:pt x="2128" y="1321"/>
                  </a:lnTo>
                  <a:lnTo>
                    <a:pt x="2459" y="1431"/>
                  </a:lnTo>
                  <a:lnTo>
                    <a:pt x="2825" y="1578"/>
                  </a:lnTo>
                  <a:lnTo>
                    <a:pt x="3192" y="1651"/>
                  </a:lnTo>
                  <a:lnTo>
                    <a:pt x="3486" y="1651"/>
                  </a:lnTo>
                  <a:lnTo>
                    <a:pt x="3449" y="2531"/>
                  </a:lnTo>
                  <a:lnTo>
                    <a:pt x="3412" y="3449"/>
                  </a:lnTo>
                  <a:lnTo>
                    <a:pt x="3412" y="3999"/>
                  </a:lnTo>
                  <a:lnTo>
                    <a:pt x="3412" y="4256"/>
                  </a:lnTo>
                  <a:lnTo>
                    <a:pt x="3412" y="4366"/>
                  </a:lnTo>
                  <a:lnTo>
                    <a:pt x="3412" y="4402"/>
                  </a:lnTo>
                  <a:lnTo>
                    <a:pt x="3449" y="4402"/>
                  </a:lnTo>
                  <a:lnTo>
                    <a:pt x="3412" y="4476"/>
                  </a:lnTo>
                  <a:lnTo>
                    <a:pt x="3376" y="4512"/>
                  </a:lnTo>
                  <a:lnTo>
                    <a:pt x="3376" y="4659"/>
                  </a:lnTo>
                  <a:lnTo>
                    <a:pt x="3376" y="4696"/>
                  </a:lnTo>
                  <a:lnTo>
                    <a:pt x="3412" y="4806"/>
                  </a:lnTo>
                  <a:lnTo>
                    <a:pt x="3522" y="4879"/>
                  </a:lnTo>
                  <a:lnTo>
                    <a:pt x="3632" y="4879"/>
                  </a:lnTo>
                  <a:lnTo>
                    <a:pt x="3742" y="4842"/>
                  </a:lnTo>
                  <a:lnTo>
                    <a:pt x="3853" y="4732"/>
                  </a:lnTo>
                  <a:lnTo>
                    <a:pt x="3926" y="4586"/>
                  </a:lnTo>
                  <a:lnTo>
                    <a:pt x="3926" y="4439"/>
                  </a:lnTo>
                  <a:lnTo>
                    <a:pt x="3926" y="4256"/>
                  </a:lnTo>
                  <a:lnTo>
                    <a:pt x="3963" y="3045"/>
                  </a:lnTo>
                  <a:lnTo>
                    <a:pt x="3963" y="1871"/>
                  </a:lnTo>
                  <a:lnTo>
                    <a:pt x="3963" y="1541"/>
                  </a:lnTo>
                  <a:lnTo>
                    <a:pt x="4366" y="1394"/>
                  </a:lnTo>
                  <a:lnTo>
                    <a:pt x="4733" y="1138"/>
                  </a:lnTo>
                  <a:lnTo>
                    <a:pt x="5063" y="844"/>
                  </a:lnTo>
                  <a:lnTo>
                    <a:pt x="5320" y="551"/>
                  </a:lnTo>
                  <a:lnTo>
                    <a:pt x="5467" y="367"/>
                  </a:lnTo>
                  <a:lnTo>
                    <a:pt x="5503" y="257"/>
                  </a:lnTo>
                  <a:lnTo>
                    <a:pt x="5503" y="184"/>
                  </a:lnTo>
                  <a:lnTo>
                    <a:pt x="5430" y="74"/>
                  </a:lnTo>
                  <a:lnTo>
                    <a:pt x="5356" y="37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7"/>
            <p:cNvSpPr/>
            <p:nvPr/>
          </p:nvSpPr>
          <p:spPr>
            <a:xfrm>
              <a:off x="6879325" y="4294925"/>
              <a:ext cx="344825" cy="254975"/>
            </a:xfrm>
            <a:custGeom>
              <a:avLst/>
              <a:gdLst/>
              <a:ahLst/>
              <a:cxnLst/>
              <a:rect l="l" t="t" r="r" b="b"/>
              <a:pathLst>
                <a:path w="13793" h="10199" extrusionOk="0">
                  <a:moveTo>
                    <a:pt x="5649" y="2128"/>
                  </a:moveTo>
                  <a:lnTo>
                    <a:pt x="5503" y="2165"/>
                  </a:lnTo>
                  <a:lnTo>
                    <a:pt x="5356" y="2238"/>
                  </a:lnTo>
                  <a:lnTo>
                    <a:pt x="5209" y="2312"/>
                  </a:lnTo>
                  <a:lnTo>
                    <a:pt x="5099" y="2422"/>
                  </a:lnTo>
                  <a:lnTo>
                    <a:pt x="4989" y="2532"/>
                  </a:lnTo>
                  <a:lnTo>
                    <a:pt x="4916" y="2642"/>
                  </a:lnTo>
                  <a:lnTo>
                    <a:pt x="4879" y="2788"/>
                  </a:lnTo>
                  <a:lnTo>
                    <a:pt x="4842" y="2935"/>
                  </a:lnTo>
                  <a:lnTo>
                    <a:pt x="4842" y="3119"/>
                  </a:lnTo>
                  <a:lnTo>
                    <a:pt x="4879" y="3265"/>
                  </a:lnTo>
                  <a:lnTo>
                    <a:pt x="4916" y="3375"/>
                  </a:lnTo>
                  <a:lnTo>
                    <a:pt x="5026" y="3485"/>
                  </a:lnTo>
                  <a:lnTo>
                    <a:pt x="5136" y="3522"/>
                  </a:lnTo>
                  <a:lnTo>
                    <a:pt x="5209" y="3522"/>
                  </a:lnTo>
                  <a:lnTo>
                    <a:pt x="5319" y="3449"/>
                  </a:lnTo>
                  <a:lnTo>
                    <a:pt x="5356" y="3375"/>
                  </a:lnTo>
                  <a:lnTo>
                    <a:pt x="5393" y="3119"/>
                  </a:lnTo>
                  <a:lnTo>
                    <a:pt x="5393" y="2899"/>
                  </a:lnTo>
                  <a:lnTo>
                    <a:pt x="5429" y="3045"/>
                  </a:lnTo>
                  <a:lnTo>
                    <a:pt x="5466" y="3229"/>
                  </a:lnTo>
                  <a:lnTo>
                    <a:pt x="5503" y="3632"/>
                  </a:lnTo>
                  <a:lnTo>
                    <a:pt x="5576" y="3926"/>
                  </a:lnTo>
                  <a:lnTo>
                    <a:pt x="5613" y="4072"/>
                  </a:lnTo>
                  <a:lnTo>
                    <a:pt x="5723" y="4219"/>
                  </a:lnTo>
                  <a:lnTo>
                    <a:pt x="5796" y="4256"/>
                  </a:lnTo>
                  <a:lnTo>
                    <a:pt x="5833" y="4256"/>
                  </a:lnTo>
                  <a:lnTo>
                    <a:pt x="5906" y="4219"/>
                  </a:lnTo>
                  <a:lnTo>
                    <a:pt x="5943" y="4146"/>
                  </a:lnTo>
                  <a:lnTo>
                    <a:pt x="5980" y="4036"/>
                  </a:lnTo>
                  <a:lnTo>
                    <a:pt x="5980" y="3926"/>
                  </a:lnTo>
                  <a:lnTo>
                    <a:pt x="5943" y="3669"/>
                  </a:lnTo>
                  <a:lnTo>
                    <a:pt x="5833" y="3082"/>
                  </a:lnTo>
                  <a:lnTo>
                    <a:pt x="5759" y="2825"/>
                  </a:lnTo>
                  <a:lnTo>
                    <a:pt x="5686" y="2715"/>
                  </a:lnTo>
                  <a:lnTo>
                    <a:pt x="5613" y="2642"/>
                  </a:lnTo>
                  <a:lnTo>
                    <a:pt x="5723" y="2605"/>
                  </a:lnTo>
                  <a:lnTo>
                    <a:pt x="6016" y="2605"/>
                  </a:lnTo>
                  <a:lnTo>
                    <a:pt x="6163" y="2642"/>
                  </a:lnTo>
                  <a:lnTo>
                    <a:pt x="6310" y="3045"/>
                  </a:lnTo>
                  <a:lnTo>
                    <a:pt x="6456" y="3522"/>
                  </a:lnTo>
                  <a:lnTo>
                    <a:pt x="6603" y="3999"/>
                  </a:lnTo>
                  <a:lnTo>
                    <a:pt x="6640" y="4072"/>
                  </a:lnTo>
                  <a:lnTo>
                    <a:pt x="6677" y="4109"/>
                  </a:lnTo>
                  <a:lnTo>
                    <a:pt x="6750" y="4146"/>
                  </a:lnTo>
                  <a:lnTo>
                    <a:pt x="6823" y="4109"/>
                  </a:lnTo>
                  <a:lnTo>
                    <a:pt x="6897" y="4072"/>
                  </a:lnTo>
                  <a:lnTo>
                    <a:pt x="6970" y="4036"/>
                  </a:lnTo>
                  <a:lnTo>
                    <a:pt x="7007" y="3926"/>
                  </a:lnTo>
                  <a:lnTo>
                    <a:pt x="7007" y="3852"/>
                  </a:lnTo>
                  <a:lnTo>
                    <a:pt x="6860" y="3412"/>
                  </a:lnTo>
                  <a:lnTo>
                    <a:pt x="6750" y="3009"/>
                  </a:lnTo>
                  <a:lnTo>
                    <a:pt x="6677" y="2862"/>
                  </a:lnTo>
                  <a:lnTo>
                    <a:pt x="6970" y="3045"/>
                  </a:lnTo>
                  <a:lnTo>
                    <a:pt x="7227" y="3229"/>
                  </a:lnTo>
                  <a:lnTo>
                    <a:pt x="7227" y="3449"/>
                  </a:lnTo>
                  <a:lnTo>
                    <a:pt x="7263" y="3669"/>
                  </a:lnTo>
                  <a:lnTo>
                    <a:pt x="7410" y="4072"/>
                  </a:lnTo>
                  <a:lnTo>
                    <a:pt x="7484" y="4146"/>
                  </a:lnTo>
                  <a:lnTo>
                    <a:pt x="7520" y="4182"/>
                  </a:lnTo>
                  <a:lnTo>
                    <a:pt x="7667" y="4182"/>
                  </a:lnTo>
                  <a:lnTo>
                    <a:pt x="7740" y="4146"/>
                  </a:lnTo>
                  <a:lnTo>
                    <a:pt x="7777" y="4109"/>
                  </a:lnTo>
                  <a:lnTo>
                    <a:pt x="7814" y="4036"/>
                  </a:lnTo>
                  <a:lnTo>
                    <a:pt x="7777" y="3926"/>
                  </a:lnTo>
                  <a:lnTo>
                    <a:pt x="7704" y="3669"/>
                  </a:lnTo>
                  <a:lnTo>
                    <a:pt x="8034" y="3962"/>
                  </a:lnTo>
                  <a:lnTo>
                    <a:pt x="8070" y="3999"/>
                  </a:lnTo>
                  <a:lnTo>
                    <a:pt x="8107" y="3999"/>
                  </a:lnTo>
                  <a:lnTo>
                    <a:pt x="8144" y="3962"/>
                  </a:lnTo>
                  <a:lnTo>
                    <a:pt x="8144" y="3926"/>
                  </a:lnTo>
                  <a:lnTo>
                    <a:pt x="8144" y="3742"/>
                  </a:lnTo>
                  <a:lnTo>
                    <a:pt x="8107" y="3595"/>
                  </a:lnTo>
                  <a:lnTo>
                    <a:pt x="7960" y="3302"/>
                  </a:lnTo>
                  <a:lnTo>
                    <a:pt x="7740" y="3009"/>
                  </a:lnTo>
                  <a:lnTo>
                    <a:pt x="7484" y="2788"/>
                  </a:lnTo>
                  <a:lnTo>
                    <a:pt x="7190" y="2568"/>
                  </a:lnTo>
                  <a:lnTo>
                    <a:pt x="6897" y="2422"/>
                  </a:lnTo>
                  <a:lnTo>
                    <a:pt x="6566" y="2275"/>
                  </a:lnTo>
                  <a:lnTo>
                    <a:pt x="6273" y="2165"/>
                  </a:lnTo>
                  <a:lnTo>
                    <a:pt x="5943" y="2128"/>
                  </a:lnTo>
                  <a:close/>
                  <a:moveTo>
                    <a:pt x="12215" y="3485"/>
                  </a:moveTo>
                  <a:lnTo>
                    <a:pt x="12142" y="3522"/>
                  </a:lnTo>
                  <a:lnTo>
                    <a:pt x="12142" y="3559"/>
                  </a:lnTo>
                  <a:lnTo>
                    <a:pt x="12142" y="3742"/>
                  </a:lnTo>
                  <a:lnTo>
                    <a:pt x="12142" y="3926"/>
                  </a:lnTo>
                  <a:lnTo>
                    <a:pt x="12252" y="4292"/>
                  </a:lnTo>
                  <a:lnTo>
                    <a:pt x="12436" y="4769"/>
                  </a:lnTo>
                  <a:lnTo>
                    <a:pt x="12582" y="5136"/>
                  </a:lnTo>
                  <a:lnTo>
                    <a:pt x="12546" y="5209"/>
                  </a:lnTo>
                  <a:lnTo>
                    <a:pt x="12546" y="5320"/>
                  </a:lnTo>
                  <a:lnTo>
                    <a:pt x="12582" y="5356"/>
                  </a:lnTo>
                  <a:lnTo>
                    <a:pt x="12582" y="5430"/>
                  </a:lnTo>
                  <a:lnTo>
                    <a:pt x="11885" y="5613"/>
                  </a:lnTo>
                  <a:lnTo>
                    <a:pt x="11885" y="5430"/>
                  </a:lnTo>
                  <a:lnTo>
                    <a:pt x="11849" y="5246"/>
                  </a:lnTo>
                  <a:lnTo>
                    <a:pt x="11702" y="4843"/>
                  </a:lnTo>
                  <a:lnTo>
                    <a:pt x="11629" y="4549"/>
                  </a:lnTo>
                  <a:lnTo>
                    <a:pt x="11482" y="4256"/>
                  </a:lnTo>
                  <a:lnTo>
                    <a:pt x="11335" y="3999"/>
                  </a:lnTo>
                  <a:lnTo>
                    <a:pt x="11115" y="3742"/>
                  </a:lnTo>
                  <a:lnTo>
                    <a:pt x="11005" y="3742"/>
                  </a:lnTo>
                  <a:lnTo>
                    <a:pt x="10968" y="3779"/>
                  </a:lnTo>
                  <a:lnTo>
                    <a:pt x="10932" y="3852"/>
                  </a:lnTo>
                  <a:lnTo>
                    <a:pt x="10968" y="4109"/>
                  </a:lnTo>
                  <a:lnTo>
                    <a:pt x="11078" y="4366"/>
                  </a:lnTo>
                  <a:lnTo>
                    <a:pt x="11262" y="4879"/>
                  </a:lnTo>
                  <a:lnTo>
                    <a:pt x="11372" y="5320"/>
                  </a:lnTo>
                  <a:lnTo>
                    <a:pt x="11445" y="5540"/>
                  </a:lnTo>
                  <a:lnTo>
                    <a:pt x="11555" y="5686"/>
                  </a:lnTo>
                  <a:lnTo>
                    <a:pt x="11482" y="5723"/>
                  </a:lnTo>
                  <a:lnTo>
                    <a:pt x="11372" y="5723"/>
                  </a:lnTo>
                  <a:lnTo>
                    <a:pt x="11262" y="5686"/>
                  </a:lnTo>
                  <a:lnTo>
                    <a:pt x="11152" y="5650"/>
                  </a:lnTo>
                  <a:lnTo>
                    <a:pt x="11078" y="5576"/>
                  </a:lnTo>
                  <a:lnTo>
                    <a:pt x="10895" y="5393"/>
                  </a:lnTo>
                  <a:lnTo>
                    <a:pt x="10785" y="5209"/>
                  </a:lnTo>
                  <a:lnTo>
                    <a:pt x="10712" y="5173"/>
                  </a:lnTo>
                  <a:lnTo>
                    <a:pt x="10675" y="4916"/>
                  </a:lnTo>
                  <a:lnTo>
                    <a:pt x="10601" y="4696"/>
                  </a:lnTo>
                  <a:lnTo>
                    <a:pt x="10418" y="4292"/>
                  </a:lnTo>
                  <a:lnTo>
                    <a:pt x="10381" y="4256"/>
                  </a:lnTo>
                  <a:lnTo>
                    <a:pt x="10345" y="4219"/>
                  </a:lnTo>
                  <a:lnTo>
                    <a:pt x="10198" y="4219"/>
                  </a:lnTo>
                  <a:lnTo>
                    <a:pt x="10125" y="4292"/>
                  </a:lnTo>
                  <a:lnTo>
                    <a:pt x="10088" y="4366"/>
                  </a:lnTo>
                  <a:lnTo>
                    <a:pt x="10088" y="4402"/>
                  </a:lnTo>
                  <a:lnTo>
                    <a:pt x="10125" y="4659"/>
                  </a:lnTo>
                  <a:lnTo>
                    <a:pt x="10051" y="4623"/>
                  </a:lnTo>
                  <a:lnTo>
                    <a:pt x="9941" y="4586"/>
                  </a:lnTo>
                  <a:lnTo>
                    <a:pt x="9868" y="4623"/>
                  </a:lnTo>
                  <a:lnTo>
                    <a:pt x="9794" y="4696"/>
                  </a:lnTo>
                  <a:lnTo>
                    <a:pt x="9721" y="4806"/>
                  </a:lnTo>
                  <a:lnTo>
                    <a:pt x="9684" y="4916"/>
                  </a:lnTo>
                  <a:lnTo>
                    <a:pt x="9721" y="5026"/>
                  </a:lnTo>
                  <a:lnTo>
                    <a:pt x="9758" y="5099"/>
                  </a:lnTo>
                  <a:lnTo>
                    <a:pt x="9905" y="5246"/>
                  </a:lnTo>
                  <a:lnTo>
                    <a:pt x="10125" y="5356"/>
                  </a:lnTo>
                  <a:lnTo>
                    <a:pt x="10271" y="5430"/>
                  </a:lnTo>
                  <a:lnTo>
                    <a:pt x="10345" y="5540"/>
                  </a:lnTo>
                  <a:lnTo>
                    <a:pt x="10528" y="5796"/>
                  </a:lnTo>
                  <a:lnTo>
                    <a:pt x="10712" y="5980"/>
                  </a:lnTo>
                  <a:lnTo>
                    <a:pt x="10932" y="6163"/>
                  </a:lnTo>
                  <a:lnTo>
                    <a:pt x="11078" y="6200"/>
                  </a:lnTo>
                  <a:lnTo>
                    <a:pt x="11225" y="6237"/>
                  </a:lnTo>
                  <a:lnTo>
                    <a:pt x="11519" y="6237"/>
                  </a:lnTo>
                  <a:lnTo>
                    <a:pt x="11849" y="6163"/>
                  </a:lnTo>
                  <a:lnTo>
                    <a:pt x="12142" y="6090"/>
                  </a:lnTo>
                  <a:lnTo>
                    <a:pt x="12986" y="5833"/>
                  </a:lnTo>
                  <a:lnTo>
                    <a:pt x="13353" y="5686"/>
                  </a:lnTo>
                  <a:lnTo>
                    <a:pt x="13536" y="5613"/>
                  </a:lnTo>
                  <a:lnTo>
                    <a:pt x="13719" y="5540"/>
                  </a:lnTo>
                  <a:lnTo>
                    <a:pt x="13793" y="5466"/>
                  </a:lnTo>
                  <a:lnTo>
                    <a:pt x="13793" y="5356"/>
                  </a:lnTo>
                  <a:lnTo>
                    <a:pt x="13756" y="5283"/>
                  </a:lnTo>
                  <a:lnTo>
                    <a:pt x="13646" y="5246"/>
                  </a:lnTo>
                  <a:lnTo>
                    <a:pt x="13353" y="5246"/>
                  </a:lnTo>
                  <a:lnTo>
                    <a:pt x="13059" y="5320"/>
                  </a:lnTo>
                  <a:lnTo>
                    <a:pt x="13059" y="5099"/>
                  </a:lnTo>
                  <a:lnTo>
                    <a:pt x="12986" y="4879"/>
                  </a:lnTo>
                  <a:lnTo>
                    <a:pt x="12839" y="4513"/>
                  </a:lnTo>
                  <a:lnTo>
                    <a:pt x="12619" y="3962"/>
                  </a:lnTo>
                  <a:lnTo>
                    <a:pt x="12509" y="3706"/>
                  </a:lnTo>
                  <a:lnTo>
                    <a:pt x="12326" y="3485"/>
                  </a:lnTo>
                  <a:close/>
                  <a:moveTo>
                    <a:pt x="12069" y="1"/>
                  </a:moveTo>
                  <a:lnTo>
                    <a:pt x="11702" y="37"/>
                  </a:lnTo>
                  <a:lnTo>
                    <a:pt x="11335" y="147"/>
                  </a:lnTo>
                  <a:lnTo>
                    <a:pt x="10638" y="368"/>
                  </a:lnTo>
                  <a:lnTo>
                    <a:pt x="9905" y="588"/>
                  </a:lnTo>
                  <a:lnTo>
                    <a:pt x="9538" y="698"/>
                  </a:lnTo>
                  <a:lnTo>
                    <a:pt x="9171" y="844"/>
                  </a:lnTo>
                  <a:lnTo>
                    <a:pt x="8914" y="1028"/>
                  </a:lnTo>
                  <a:lnTo>
                    <a:pt x="8694" y="1211"/>
                  </a:lnTo>
                  <a:lnTo>
                    <a:pt x="8547" y="1431"/>
                  </a:lnTo>
                  <a:lnTo>
                    <a:pt x="8437" y="1688"/>
                  </a:lnTo>
                  <a:lnTo>
                    <a:pt x="8401" y="1945"/>
                  </a:lnTo>
                  <a:lnTo>
                    <a:pt x="8401" y="2238"/>
                  </a:lnTo>
                  <a:lnTo>
                    <a:pt x="8401" y="2532"/>
                  </a:lnTo>
                  <a:lnTo>
                    <a:pt x="8474" y="2825"/>
                  </a:lnTo>
                  <a:lnTo>
                    <a:pt x="8804" y="4402"/>
                  </a:lnTo>
                  <a:lnTo>
                    <a:pt x="8951" y="5173"/>
                  </a:lnTo>
                  <a:lnTo>
                    <a:pt x="9098" y="5980"/>
                  </a:lnTo>
                  <a:lnTo>
                    <a:pt x="9134" y="6347"/>
                  </a:lnTo>
                  <a:lnTo>
                    <a:pt x="9134" y="6713"/>
                  </a:lnTo>
                  <a:lnTo>
                    <a:pt x="8914" y="6126"/>
                  </a:lnTo>
                  <a:lnTo>
                    <a:pt x="8841" y="5796"/>
                  </a:lnTo>
                  <a:lnTo>
                    <a:pt x="8731" y="5430"/>
                  </a:lnTo>
                  <a:lnTo>
                    <a:pt x="8657" y="5246"/>
                  </a:lnTo>
                  <a:lnTo>
                    <a:pt x="8547" y="5099"/>
                  </a:lnTo>
                  <a:lnTo>
                    <a:pt x="8437" y="4953"/>
                  </a:lnTo>
                  <a:lnTo>
                    <a:pt x="8327" y="4879"/>
                  </a:lnTo>
                  <a:lnTo>
                    <a:pt x="8254" y="4879"/>
                  </a:lnTo>
                  <a:lnTo>
                    <a:pt x="8217" y="4916"/>
                  </a:lnTo>
                  <a:lnTo>
                    <a:pt x="8180" y="5026"/>
                  </a:lnTo>
                  <a:lnTo>
                    <a:pt x="8180" y="5136"/>
                  </a:lnTo>
                  <a:lnTo>
                    <a:pt x="8217" y="5393"/>
                  </a:lnTo>
                  <a:lnTo>
                    <a:pt x="8364" y="5906"/>
                  </a:lnTo>
                  <a:lnTo>
                    <a:pt x="8584" y="6567"/>
                  </a:lnTo>
                  <a:lnTo>
                    <a:pt x="8767" y="7227"/>
                  </a:lnTo>
                  <a:lnTo>
                    <a:pt x="8731" y="7374"/>
                  </a:lnTo>
                  <a:lnTo>
                    <a:pt x="8731" y="7447"/>
                  </a:lnTo>
                  <a:lnTo>
                    <a:pt x="8731" y="7520"/>
                  </a:lnTo>
                  <a:lnTo>
                    <a:pt x="8804" y="7594"/>
                  </a:lnTo>
                  <a:lnTo>
                    <a:pt x="8694" y="7740"/>
                  </a:lnTo>
                  <a:lnTo>
                    <a:pt x="8547" y="7887"/>
                  </a:lnTo>
                  <a:lnTo>
                    <a:pt x="8401" y="7997"/>
                  </a:lnTo>
                  <a:lnTo>
                    <a:pt x="8180" y="8107"/>
                  </a:lnTo>
                  <a:lnTo>
                    <a:pt x="8144" y="8034"/>
                  </a:lnTo>
                  <a:lnTo>
                    <a:pt x="8144" y="7997"/>
                  </a:lnTo>
                  <a:lnTo>
                    <a:pt x="8070" y="7961"/>
                  </a:lnTo>
                  <a:lnTo>
                    <a:pt x="7630" y="6530"/>
                  </a:lnTo>
                  <a:lnTo>
                    <a:pt x="7337" y="5650"/>
                  </a:lnTo>
                  <a:lnTo>
                    <a:pt x="7153" y="5283"/>
                  </a:lnTo>
                  <a:lnTo>
                    <a:pt x="7080" y="5026"/>
                  </a:lnTo>
                  <a:lnTo>
                    <a:pt x="7080" y="4953"/>
                  </a:lnTo>
                  <a:lnTo>
                    <a:pt x="7080" y="4879"/>
                  </a:lnTo>
                  <a:lnTo>
                    <a:pt x="7117" y="4806"/>
                  </a:lnTo>
                  <a:lnTo>
                    <a:pt x="7153" y="4733"/>
                  </a:lnTo>
                  <a:lnTo>
                    <a:pt x="7117" y="4659"/>
                  </a:lnTo>
                  <a:lnTo>
                    <a:pt x="7080" y="4623"/>
                  </a:lnTo>
                  <a:lnTo>
                    <a:pt x="6860" y="4476"/>
                  </a:lnTo>
                  <a:lnTo>
                    <a:pt x="6750" y="4439"/>
                  </a:lnTo>
                  <a:lnTo>
                    <a:pt x="6640" y="4476"/>
                  </a:lnTo>
                  <a:lnTo>
                    <a:pt x="6603" y="4549"/>
                  </a:lnTo>
                  <a:lnTo>
                    <a:pt x="6603" y="4623"/>
                  </a:lnTo>
                  <a:lnTo>
                    <a:pt x="6640" y="4659"/>
                  </a:lnTo>
                  <a:lnTo>
                    <a:pt x="6677" y="4769"/>
                  </a:lnTo>
                  <a:lnTo>
                    <a:pt x="6640" y="4879"/>
                  </a:lnTo>
                  <a:lnTo>
                    <a:pt x="6640" y="5063"/>
                  </a:lnTo>
                  <a:lnTo>
                    <a:pt x="6713" y="5320"/>
                  </a:lnTo>
                  <a:lnTo>
                    <a:pt x="6787" y="5576"/>
                  </a:lnTo>
                  <a:lnTo>
                    <a:pt x="6970" y="6090"/>
                  </a:lnTo>
                  <a:lnTo>
                    <a:pt x="7667" y="8254"/>
                  </a:lnTo>
                  <a:lnTo>
                    <a:pt x="7300" y="8254"/>
                  </a:lnTo>
                  <a:lnTo>
                    <a:pt x="6970" y="8181"/>
                  </a:lnTo>
                  <a:lnTo>
                    <a:pt x="6970" y="8107"/>
                  </a:lnTo>
                  <a:lnTo>
                    <a:pt x="6970" y="8034"/>
                  </a:lnTo>
                  <a:lnTo>
                    <a:pt x="6897" y="7997"/>
                  </a:lnTo>
                  <a:lnTo>
                    <a:pt x="6530" y="6383"/>
                  </a:lnTo>
                  <a:lnTo>
                    <a:pt x="6310" y="5503"/>
                  </a:lnTo>
                  <a:lnTo>
                    <a:pt x="6200" y="5099"/>
                  </a:lnTo>
                  <a:lnTo>
                    <a:pt x="6090" y="4916"/>
                  </a:lnTo>
                  <a:lnTo>
                    <a:pt x="5980" y="4733"/>
                  </a:lnTo>
                  <a:lnTo>
                    <a:pt x="5943" y="4696"/>
                  </a:lnTo>
                  <a:lnTo>
                    <a:pt x="5906" y="4696"/>
                  </a:lnTo>
                  <a:lnTo>
                    <a:pt x="5833" y="4733"/>
                  </a:lnTo>
                  <a:lnTo>
                    <a:pt x="5833" y="4769"/>
                  </a:lnTo>
                  <a:lnTo>
                    <a:pt x="5796" y="4989"/>
                  </a:lnTo>
                  <a:lnTo>
                    <a:pt x="5796" y="5173"/>
                  </a:lnTo>
                  <a:lnTo>
                    <a:pt x="5870" y="5576"/>
                  </a:lnTo>
                  <a:lnTo>
                    <a:pt x="6053" y="6383"/>
                  </a:lnTo>
                  <a:lnTo>
                    <a:pt x="6420" y="7887"/>
                  </a:lnTo>
                  <a:lnTo>
                    <a:pt x="6420" y="7887"/>
                  </a:lnTo>
                  <a:lnTo>
                    <a:pt x="6163" y="7740"/>
                  </a:lnTo>
                  <a:lnTo>
                    <a:pt x="5980" y="7520"/>
                  </a:lnTo>
                  <a:lnTo>
                    <a:pt x="5759" y="7227"/>
                  </a:lnTo>
                  <a:lnTo>
                    <a:pt x="5576" y="6897"/>
                  </a:lnTo>
                  <a:lnTo>
                    <a:pt x="5466" y="6567"/>
                  </a:lnTo>
                  <a:lnTo>
                    <a:pt x="5393" y="6237"/>
                  </a:lnTo>
                  <a:lnTo>
                    <a:pt x="5246" y="5540"/>
                  </a:lnTo>
                  <a:lnTo>
                    <a:pt x="5173" y="5209"/>
                  </a:lnTo>
                  <a:lnTo>
                    <a:pt x="5063" y="4879"/>
                  </a:lnTo>
                  <a:lnTo>
                    <a:pt x="4916" y="4586"/>
                  </a:lnTo>
                  <a:lnTo>
                    <a:pt x="4732" y="4366"/>
                  </a:lnTo>
                  <a:lnTo>
                    <a:pt x="4512" y="4146"/>
                  </a:lnTo>
                  <a:lnTo>
                    <a:pt x="4292" y="3962"/>
                  </a:lnTo>
                  <a:lnTo>
                    <a:pt x="4035" y="3816"/>
                  </a:lnTo>
                  <a:lnTo>
                    <a:pt x="3779" y="3706"/>
                  </a:lnTo>
                  <a:lnTo>
                    <a:pt x="3485" y="3595"/>
                  </a:lnTo>
                  <a:lnTo>
                    <a:pt x="3192" y="3522"/>
                  </a:lnTo>
                  <a:lnTo>
                    <a:pt x="2862" y="3449"/>
                  </a:lnTo>
                  <a:lnTo>
                    <a:pt x="2128" y="3449"/>
                  </a:lnTo>
                  <a:lnTo>
                    <a:pt x="1798" y="3522"/>
                  </a:lnTo>
                  <a:lnTo>
                    <a:pt x="1101" y="3669"/>
                  </a:lnTo>
                  <a:lnTo>
                    <a:pt x="404" y="3889"/>
                  </a:lnTo>
                  <a:lnTo>
                    <a:pt x="184" y="3962"/>
                  </a:lnTo>
                  <a:lnTo>
                    <a:pt x="74" y="4036"/>
                  </a:lnTo>
                  <a:lnTo>
                    <a:pt x="0" y="4109"/>
                  </a:lnTo>
                  <a:lnTo>
                    <a:pt x="0" y="4182"/>
                  </a:lnTo>
                  <a:lnTo>
                    <a:pt x="0" y="4219"/>
                  </a:lnTo>
                  <a:lnTo>
                    <a:pt x="0" y="4402"/>
                  </a:lnTo>
                  <a:lnTo>
                    <a:pt x="37" y="4439"/>
                  </a:lnTo>
                  <a:lnTo>
                    <a:pt x="74" y="4513"/>
                  </a:lnTo>
                  <a:lnTo>
                    <a:pt x="257" y="4586"/>
                  </a:lnTo>
                  <a:lnTo>
                    <a:pt x="404" y="4586"/>
                  </a:lnTo>
                  <a:lnTo>
                    <a:pt x="514" y="4513"/>
                  </a:lnTo>
                  <a:lnTo>
                    <a:pt x="624" y="4439"/>
                  </a:lnTo>
                  <a:lnTo>
                    <a:pt x="881" y="4329"/>
                  </a:lnTo>
                  <a:lnTo>
                    <a:pt x="881" y="4366"/>
                  </a:lnTo>
                  <a:lnTo>
                    <a:pt x="881" y="4549"/>
                  </a:lnTo>
                  <a:lnTo>
                    <a:pt x="881" y="4696"/>
                  </a:lnTo>
                  <a:lnTo>
                    <a:pt x="954" y="5026"/>
                  </a:lnTo>
                  <a:lnTo>
                    <a:pt x="1211" y="5686"/>
                  </a:lnTo>
                  <a:lnTo>
                    <a:pt x="1468" y="6493"/>
                  </a:lnTo>
                  <a:lnTo>
                    <a:pt x="1761" y="7300"/>
                  </a:lnTo>
                  <a:lnTo>
                    <a:pt x="1798" y="7374"/>
                  </a:lnTo>
                  <a:lnTo>
                    <a:pt x="1871" y="7447"/>
                  </a:lnTo>
                  <a:lnTo>
                    <a:pt x="2055" y="7447"/>
                  </a:lnTo>
                  <a:lnTo>
                    <a:pt x="2128" y="7410"/>
                  </a:lnTo>
                  <a:lnTo>
                    <a:pt x="2165" y="7337"/>
                  </a:lnTo>
                  <a:lnTo>
                    <a:pt x="2201" y="7227"/>
                  </a:lnTo>
                  <a:lnTo>
                    <a:pt x="2201" y="7154"/>
                  </a:lnTo>
                  <a:lnTo>
                    <a:pt x="1945" y="6383"/>
                  </a:lnTo>
                  <a:lnTo>
                    <a:pt x="1688" y="5650"/>
                  </a:lnTo>
                  <a:lnTo>
                    <a:pt x="1468" y="4989"/>
                  </a:lnTo>
                  <a:lnTo>
                    <a:pt x="1321" y="4696"/>
                  </a:lnTo>
                  <a:lnTo>
                    <a:pt x="1138" y="4402"/>
                  </a:lnTo>
                  <a:lnTo>
                    <a:pt x="1211" y="4329"/>
                  </a:lnTo>
                  <a:lnTo>
                    <a:pt x="1248" y="4329"/>
                  </a:lnTo>
                  <a:lnTo>
                    <a:pt x="1248" y="4292"/>
                  </a:lnTo>
                  <a:lnTo>
                    <a:pt x="1211" y="4292"/>
                  </a:lnTo>
                  <a:lnTo>
                    <a:pt x="1174" y="4256"/>
                  </a:lnTo>
                  <a:lnTo>
                    <a:pt x="1138" y="4256"/>
                  </a:lnTo>
                  <a:lnTo>
                    <a:pt x="1504" y="4182"/>
                  </a:lnTo>
                  <a:lnTo>
                    <a:pt x="1871" y="4109"/>
                  </a:lnTo>
                  <a:lnTo>
                    <a:pt x="1945" y="4256"/>
                  </a:lnTo>
                  <a:lnTo>
                    <a:pt x="2055" y="4439"/>
                  </a:lnTo>
                  <a:lnTo>
                    <a:pt x="2238" y="4879"/>
                  </a:lnTo>
                  <a:lnTo>
                    <a:pt x="2421" y="5320"/>
                  </a:lnTo>
                  <a:lnTo>
                    <a:pt x="2495" y="5760"/>
                  </a:lnTo>
                  <a:lnTo>
                    <a:pt x="2605" y="6200"/>
                  </a:lnTo>
                  <a:lnTo>
                    <a:pt x="2715" y="6420"/>
                  </a:lnTo>
                  <a:lnTo>
                    <a:pt x="2788" y="6603"/>
                  </a:lnTo>
                  <a:lnTo>
                    <a:pt x="2935" y="6787"/>
                  </a:lnTo>
                  <a:lnTo>
                    <a:pt x="3082" y="6933"/>
                  </a:lnTo>
                  <a:lnTo>
                    <a:pt x="3228" y="6970"/>
                  </a:lnTo>
                  <a:lnTo>
                    <a:pt x="3302" y="6933"/>
                  </a:lnTo>
                  <a:lnTo>
                    <a:pt x="3375" y="6860"/>
                  </a:lnTo>
                  <a:lnTo>
                    <a:pt x="3375" y="6750"/>
                  </a:lnTo>
                  <a:lnTo>
                    <a:pt x="3302" y="6530"/>
                  </a:lnTo>
                  <a:lnTo>
                    <a:pt x="3192" y="6347"/>
                  </a:lnTo>
                  <a:lnTo>
                    <a:pt x="3082" y="6126"/>
                  </a:lnTo>
                  <a:lnTo>
                    <a:pt x="3008" y="5943"/>
                  </a:lnTo>
                  <a:lnTo>
                    <a:pt x="2898" y="5503"/>
                  </a:lnTo>
                  <a:lnTo>
                    <a:pt x="2788" y="5063"/>
                  </a:lnTo>
                  <a:lnTo>
                    <a:pt x="2605" y="4549"/>
                  </a:lnTo>
                  <a:lnTo>
                    <a:pt x="2458" y="4292"/>
                  </a:lnTo>
                  <a:lnTo>
                    <a:pt x="2311" y="4036"/>
                  </a:lnTo>
                  <a:lnTo>
                    <a:pt x="2752" y="4036"/>
                  </a:lnTo>
                  <a:lnTo>
                    <a:pt x="3192" y="4109"/>
                  </a:lnTo>
                  <a:lnTo>
                    <a:pt x="3192" y="4219"/>
                  </a:lnTo>
                  <a:lnTo>
                    <a:pt x="3228" y="4366"/>
                  </a:lnTo>
                  <a:lnTo>
                    <a:pt x="3302" y="4623"/>
                  </a:lnTo>
                  <a:lnTo>
                    <a:pt x="3522" y="5063"/>
                  </a:lnTo>
                  <a:lnTo>
                    <a:pt x="3779" y="5833"/>
                  </a:lnTo>
                  <a:lnTo>
                    <a:pt x="3852" y="5943"/>
                  </a:lnTo>
                  <a:lnTo>
                    <a:pt x="3889" y="6016"/>
                  </a:lnTo>
                  <a:lnTo>
                    <a:pt x="3962" y="6090"/>
                  </a:lnTo>
                  <a:lnTo>
                    <a:pt x="4109" y="6126"/>
                  </a:lnTo>
                  <a:lnTo>
                    <a:pt x="4146" y="6090"/>
                  </a:lnTo>
                  <a:lnTo>
                    <a:pt x="4219" y="6053"/>
                  </a:lnTo>
                  <a:lnTo>
                    <a:pt x="4292" y="5943"/>
                  </a:lnTo>
                  <a:lnTo>
                    <a:pt x="4292" y="5796"/>
                  </a:lnTo>
                  <a:lnTo>
                    <a:pt x="4256" y="5686"/>
                  </a:lnTo>
                  <a:lnTo>
                    <a:pt x="4182" y="5540"/>
                  </a:lnTo>
                  <a:lnTo>
                    <a:pt x="3852" y="4659"/>
                  </a:lnTo>
                  <a:lnTo>
                    <a:pt x="3669" y="4292"/>
                  </a:lnTo>
                  <a:lnTo>
                    <a:pt x="4035" y="4513"/>
                  </a:lnTo>
                  <a:lnTo>
                    <a:pt x="4182" y="4623"/>
                  </a:lnTo>
                  <a:lnTo>
                    <a:pt x="4329" y="4769"/>
                  </a:lnTo>
                  <a:lnTo>
                    <a:pt x="4439" y="4953"/>
                  </a:lnTo>
                  <a:lnTo>
                    <a:pt x="4512" y="5136"/>
                  </a:lnTo>
                  <a:lnTo>
                    <a:pt x="4659" y="5540"/>
                  </a:lnTo>
                  <a:lnTo>
                    <a:pt x="4806" y="6347"/>
                  </a:lnTo>
                  <a:lnTo>
                    <a:pt x="4842" y="6640"/>
                  </a:lnTo>
                  <a:lnTo>
                    <a:pt x="4952" y="6933"/>
                  </a:lnTo>
                  <a:lnTo>
                    <a:pt x="5063" y="7190"/>
                  </a:lnTo>
                  <a:lnTo>
                    <a:pt x="5209" y="7447"/>
                  </a:lnTo>
                  <a:lnTo>
                    <a:pt x="5393" y="7704"/>
                  </a:lnTo>
                  <a:lnTo>
                    <a:pt x="5576" y="7924"/>
                  </a:lnTo>
                  <a:lnTo>
                    <a:pt x="5759" y="8144"/>
                  </a:lnTo>
                  <a:lnTo>
                    <a:pt x="5980" y="8327"/>
                  </a:lnTo>
                  <a:lnTo>
                    <a:pt x="6236" y="8474"/>
                  </a:lnTo>
                  <a:lnTo>
                    <a:pt x="6493" y="8621"/>
                  </a:lnTo>
                  <a:lnTo>
                    <a:pt x="6750" y="8694"/>
                  </a:lnTo>
                  <a:lnTo>
                    <a:pt x="7043" y="8768"/>
                  </a:lnTo>
                  <a:lnTo>
                    <a:pt x="7300" y="8804"/>
                  </a:lnTo>
                  <a:lnTo>
                    <a:pt x="7924" y="8804"/>
                  </a:lnTo>
                  <a:lnTo>
                    <a:pt x="8217" y="8694"/>
                  </a:lnTo>
                  <a:lnTo>
                    <a:pt x="8511" y="8621"/>
                  </a:lnTo>
                  <a:lnTo>
                    <a:pt x="8731" y="8474"/>
                  </a:lnTo>
                  <a:lnTo>
                    <a:pt x="8951" y="8291"/>
                  </a:lnTo>
                  <a:lnTo>
                    <a:pt x="9171" y="8107"/>
                  </a:lnTo>
                  <a:lnTo>
                    <a:pt x="9354" y="7887"/>
                  </a:lnTo>
                  <a:lnTo>
                    <a:pt x="9464" y="7667"/>
                  </a:lnTo>
                  <a:lnTo>
                    <a:pt x="9611" y="7410"/>
                  </a:lnTo>
                  <a:lnTo>
                    <a:pt x="9684" y="7117"/>
                  </a:lnTo>
                  <a:lnTo>
                    <a:pt x="9721" y="6787"/>
                  </a:lnTo>
                  <a:lnTo>
                    <a:pt x="9758" y="6457"/>
                  </a:lnTo>
                  <a:lnTo>
                    <a:pt x="9721" y="6090"/>
                  </a:lnTo>
                  <a:lnTo>
                    <a:pt x="9684" y="5760"/>
                  </a:lnTo>
                  <a:lnTo>
                    <a:pt x="9538" y="5063"/>
                  </a:lnTo>
                  <a:lnTo>
                    <a:pt x="9354" y="4366"/>
                  </a:lnTo>
                  <a:lnTo>
                    <a:pt x="9024" y="2788"/>
                  </a:lnTo>
                  <a:lnTo>
                    <a:pt x="8951" y="2422"/>
                  </a:lnTo>
                  <a:lnTo>
                    <a:pt x="8951" y="2238"/>
                  </a:lnTo>
                  <a:lnTo>
                    <a:pt x="8951" y="2055"/>
                  </a:lnTo>
                  <a:lnTo>
                    <a:pt x="9024" y="2348"/>
                  </a:lnTo>
                  <a:lnTo>
                    <a:pt x="9098" y="2568"/>
                  </a:lnTo>
                  <a:lnTo>
                    <a:pt x="9244" y="2788"/>
                  </a:lnTo>
                  <a:lnTo>
                    <a:pt x="9391" y="3009"/>
                  </a:lnTo>
                  <a:lnTo>
                    <a:pt x="9501" y="3082"/>
                  </a:lnTo>
                  <a:lnTo>
                    <a:pt x="9611" y="3119"/>
                  </a:lnTo>
                  <a:lnTo>
                    <a:pt x="9684" y="3119"/>
                  </a:lnTo>
                  <a:lnTo>
                    <a:pt x="9758" y="3082"/>
                  </a:lnTo>
                  <a:lnTo>
                    <a:pt x="9794" y="3045"/>
                  </a:lnTo>
                  <a:lnTo>
                    <a:pt x="9831" y="2972"/>
                  </a:lnTo>
                  <a:lnTo>
                    <a:pt x="9758" y="2788"/>
                  </a:lnTo>
                  <a:lnTo>
                    <a:pt x="9648" y="2605"/>
                  </a:lnTo>
                  <a:lnTo>
                    <a:pt x="9464" y="2275"/>
                  </a:lnTo>
                  <a:lnTo>
                    <a:pt x="9318" y="1908"/>
                  </a:lnTo>
                  <a:lnTo>
                    <a:pt x="9244" y="1725"/>
                  </a:lnTo>
                  <a:lnTo>
                    <a:pt x="9134" y="1541"/>
                  </a:lnTo>
                  <a:lnTo>
                    <a:pt x="9171" y="1505"/>
                  </a:lnTo>
                  <a:lnTo>
                    <a:pt x="9354" y="1358"/>
                  </a:lnTo>
                  <a:lnTo>
                    <a:pt x="9538" y="1248"/>
                  </a:lnTo>
                  <a:lnTo>
                    <a:pt x="9978" y="1101"/>
                  </a:lnTo>
                  <a:lnTo>
                    <a:pt x="10051" y="1395"/>
                  </a:lnTo>
                  <a:lnTo>
                    <a:pt x="10125" y="1688"/>
                  </a:lnTo>
                  <a:lnTo>
                    <a:pt x="10345" y="2238"/>
                  </a:lnTo>
                  <a:lnTo>
                    <a:pt x="10418" y="2495"/>
                  </a:lnTo>
                  <a:lnTo>
                    <a:pt x="10491" y="2825"/>
                  </a:lnTo>
                  <a:lnTo>
                    <a:pt x="10565" y="2972"/>
                  </a:lnTo>
                  <a:lnTo>
                    <a:pt x="10638" y="3082"/>
                  </a:lnTo>
                  <a:lnTo>
                    <a:pt x="10748" y="3192"/>
                  </a:lnTo>
                  <a:lnTo>
                    <a:pt x="10858" y="3229"/>
                  </a:lnTo>
                  <a:lnTo>
                    <a:pt x="10968" y="3229"/>
                  </a:lnTo>
                  <a:lnTo>
                    <a:pt x="11042" y="3192"/>
                  </a:lnTo>
                  <a:lnTo>
                    <a:pt x="11115" y="3119"/>
                  </a:lnTo>
                  <a:lnTo>
                    <a:pt x="11115" y="3009"/>
                  </a:lnTo>
                  <a:lnTo>
                    <a:pt x="11115" y="2972"/>
                  </a:lnTo>
                  <a:lnTo>
                    <a:pt x="11078" y="2899"/>
                  </a:lnTo>
                  <a:lnTo>
                    <a:pt x="11005" y="2825"/>
                  </a:lnTo>
                  <a:lnTo>
                    <a:pt x="10932" y="2642"/>
                  </a:lnTo>
                  <a:lnTo>
                    <a:pt x="10895" y="2458"/>
                  </a:lnTo>
                  <a:lnTo>
                    <a:pt x="10675" y="1835"/>
                  </a:lnTo>
                  <a:lnTo>
                    <a:pt x="10528" y="1395"/>
                  </a:lnTo>
                  <a:lnTo>
                    <a:pt x="10418" y="1174"/>
                  </a:lnTo>
                  <a:lnTo>
                    <a:pt x="10308" y="991"/>
                  </a:lnTo>
                  <a:lnTo>
                    <a:pt x="10455" y="918"/>
                  </a:lnTo>
                  <a:lnTo>
                    <a:pt x="11005" y="734"/>
                  </a:lnTo>
                  <a:lnTo>
                    <a:pt x="11152" y="1174"/>
                  </a:lnTo>
                  <a:lnTo>
                    <a:pt x="11298" y="1615"/>
                  </a:lnTo>
                  <a:lnTo>
                    <a:pt x="11555" y="2348"/>
                  </a:lnTo>
                  <a:lnTo>
                    <a:pt x="11702" y="2678"/>
                  </a:lnTo>
                  <a:lnTo>
                    <a:pt x="11775" y="2788"/>
                  </a:lnTo>
                  <a:lnTo>
                    <a:pt x="11922" y="2899"/>
                  </a:lnTo>
                  <a:lnTo>
                    <a:pt x="11959" y="2935"/>
                  </a:lnTo>
                  <a:lnTo>
                    <a:pt x="12032" y="2899"/>
                  </a:lnTo>
                  <a:lnTo>
                    <a:pt x="12069" y="2899"/>
                  </a:lnTo>
                  <a:lnTo>
                    <a:pt x="12105" y="2825"/>
                  </a:lnTo>
                  <a:lnTo>
                    <a:pt x="12142" y="2715"/>
                  </a:lnTo>
                  <a:lnTo>
                    <a:pt x="12142" y="2568"/>
                  </a:lnTo>
                  <a:lnTo>
                    <a:pt x="12069" y="2275"/>
                  </a:lnTo>
                  <a:lnTo>
                    <a:pt x="11812" y="1688"/>
                  </a:lnTo>
                  <a:lnTo>
                    <a:pt x="11592" y="1101"/>
                  </a:lnTo>
                  <a:lnTo>
                    <a:pt x="11445" y="698"/>
                  </a:lnTo>
                  <a:lnTo>
                    <a:pt x="11372" y="588"/>
                  </a:lnTo>
                  <a:lnTo>
                    <a:pt x="11665" y="441"/>
                  </a:lnTo>
                  <a:lnTo>
                    <a:pt x="11922" y="294"/>
                  </a:lnTo>
                  <a:lnTo>
                    <a:pt x="12105" y="147"/>
                  </a:lnTo>
                  <a:lnTo>
                    <a:pt x="12142" y="111"/>
                  </a:lnTo>
                  <a:lnTo>
                    <a:pt x="12142" y="74"/>
                  </a:lnTo>
                  <a:lnTo>
                    <a:pt x="12105" y="37"/>
                  </a:lnTo>
                  <a:lnTo>
                    <a:pt x="12069" y="1"/>
                  </a:lnTo>
                  <a:close/>
                  <a:moveTo>
                    <a:pt x="4072" y="7080"/>
                  </a:moveTo>
                  <a:lnTo>
                    <a:pt x="4035" y="7117"/>
                  </a:lnTo>
                  <a:lnTo>
                    <a:pt x="3999" y="7154"/>
                  </a:lnTo>
                  <a:lnTo>
                    <a:pt x="3999" y="7337"/>
                  </a:lnTo>
                  <a:lnTo>
                    <a:pt x="3999" y="7557"/>
                  </a:lnTo>
                  <a:lnTo>
                    <a:pt x="4072" y="7961"/>
                  </a:lnTo>
                  <a:lnTo>
                    <a:pt x="4219" y="8327"/>
                  </a:lnTo>
                  <a:lnTo>
                    <a:pt x="4366" y="8731"/>
                  </a:lnTo>
                  <a:lnTo>
                    <a:pt x="4439" y="8804"/>
                  </a:lnTo>
                  <a:lnTo>
                    <a:pt x="4182" y="8988"/>
                  </a:lnTo>
                  <a:lnTo>
                    <a:pt x="3889" y="9098"/>
                  </a:lnTo>
                  <a:lnTo>
                    <a:pt x="3852" y="8951"/>
                  </a:lnTo>
                  <a:lnTo>
                    <a:pt x="3815" y="8804"/>
                  </a:lnTo>
                  <a:lnTo>
                    <a:pt x="3669" y="8511"/>
                  </a:lnTo>
                  <a:lnTo>
                    <a:pt x="3522" y="8071"/>
                  </a:lnTo>
                  <a:lnTo>
                    <a:pt x="3449" y="7887"/>
                  </a:lnTo>
                  <a:lnTo>
                    <a:pt x="3339" y="7667"/>
                  </a:lnTo>
                  <a:lnTo>
                    <a:pt x="3228" y="7630"/>
                  </a:lnTo>
                  <a:lnTo>
                    <a:pt x="3155" y="7630"/>
                  </a:lnTo>
                  <a:lnTo>
                    <a:pt x="3045" y="7704"/>
                  </a:lnTo>
                  <a:lnTo>
                    <a:pt x="3045" y="7777"/>
                  </a:lnTo>
                  <a:lnTo>
                    <a:pt x="3082" y="7997"/>
                  </a:lnTo>
                  <a:lnTo>
                    <a:pt x="3118" y="8217"/>
                  </a:lnTo>
                  <a:lnTo>
                    <a:pt x="3265" y="8658"/>
                  </a:lnTo>
                  <a:lnTo>
                    <a:pt x="3339" y="8951"/>
                  </a:lnTo>
                  <a:lnTo>
                    <a:pt x="3412" y="9098"/>
                  </a:lnTo>
                  <a:lnTo>
                    <a:pt x="3485" y="9244"/>
                  </a:lnTo>
                  <a:lnTo>
                    <a:pt x="2825" y="9428"/>
                  </a:lnTo>
                  <a:lnTo>
                    <a:pt x="2788" y="9281"/>
                  </a:lnTo>
                  <a:lnTo>
                    <a:pt x="2642" y="8768"/>
                  </a:lnTo>
                  <a:lnTo>
                    <a:pt x="2532" y="8547"/>
                  </a:lnTo>
                  <a:lnTo>
                    <a:pt x="2385" y="8327"/>
                  </a:lnTo>
                  <a:lnTo>
                    <a:pt x="2385" y="8254"/>
                  </a:lnTo>
                  <a:lnTo>
                    <a:pt x="2385" y="8217"/>
                  </a:lnTo>
                  <a:lnTo>
                    <a:pt x="2421" y="8181"/>
                  </a:lnTo>
                  <a:lnTo>
                    <a:pt x="2421" y="8144"/>
                  </a:lnTo>
                  <a:lnTo>
                    <a:pt x="2421" y="8107"/>
                  </a:lnTo>
                  <a:lnTo>
                    <a:pt x="2385" y="8107"/>
                  </a:lnTo>
                  <a:lnTo>
                    <a:pt x="2275" y="8144"/>
                  </a:lnTo>
                  <a:lnTo>
                    <a:pt x="2128" y="8144"/>
                  </a:lnTo>
                  <a:lnTo>
                    <a:pt x="2055" y="8181"/>
                  </a:lnTo>
                  <a:lnTo>
                    <a:pt x="2018" y="8254"/>
                  </a:lnTo>
                  <a:lnTo>
                    <a:pt x="1981" y="8327"/>
                  </a:lnTo>
                  <a:lnTo>
                    <a:pt x="1981" y="8401"/>
                  </a:lnTo>
                  <a:lnTo>
                    <a:pt x="2165" y="8841"/>
                  </a:lnTo>
                  <a:lnTo>
                    <a:pt x="2348" y="9318"/>
                  </a:lnTo>
                  <a:lnTo>
                    <a:pt x="2385" y="9575"/>
                  </a:lnTo>
                  <a:lnTo>
                    <a:pt x="1945" y="9685"/>
                  </a:lnTo>
                  <a:lnTo>
                    <a:pt x="1871" y="9721"/>
                  </a:lnTo>
                  <a:lnTo>
                    <a:pt x="1798" y="9795"/>
                  </a:lnTo>
                  <a:lnTo>
                    <a:pt x="1798" y="9868"/>
                  </a:lnTo>
                  <a:lnTo>
                    <a:pt x="1761" y="9941"/>
                  </a:lnTo>
                  <a:lnTo>
                    <a:pt x="1798" y="10015"/>
                  </a:lnTo>
                  <a:lnTo>
                    <a:pt x="1835" y="10088"/>
                  </a:lnTo>
                  <a:lnTo>
                    <a:pt x="1908" y="10161"/>
                  </a:lnTo>
                  <a:lnTo>
                    <a:pt x="1981" y="10198"/>
                  </a:lnTo>
                  <a:lnTo>
                    <a:pt x="2275" y="10198"/>
                  </a:lnTo>
                  <a:lnTo>
                    <a:pt x="2385" y="10125"/>
                  </a:lnTo>
                  <a:lnTo>
                    <a:pt x="2495" y="10088"/>
                  </a:lnTo>
                  <a:lnTo>
                    <a:pt x="2532" y="10051"/>
                  </a:lnTo>
                  <a:lnTo>
                    <a:pt x="2568" y="10088"/>
                  </a:lnTo>
                  <a:lnTo>
                    <a:pt x="2605" y="10125"/>
                  </a:lnTo>
                  <a:lnTo>
                    <a:pt x="2678" y="10125"/>
                  </a:lnTo>
                  <a:lnTo>
                    <a:pt x="2788" y="10088"/>
                  </a:lnTo>
                  <a:lnTo>
                    <a:pt x="2825" y="9978"/>
                  </a:lnTo>
                  <a:lnTo>
                    <a:pt x="3265" y="9868"/>
                  </a:lnTo>
                  <a:lnTo>
                    <a:pt x="3742" y="9721"/>
                  </a:lnTo>
                  <a:lnTo>
                    <a:pt x="4146" y="9575"/>
                  </a:lnTo>
                  <a:lnTo>
                    <a:pt x="4549" y="9354"/>
                  </a:lnTo>
                  <a:lnTo>
                    <a:pt x="4732" y="9208"/>
                  </a:lnTo>
                  <a:lnTo>
                    <a:pt x="4879" y="9061"/>
                  </a:lnTo>
                  <a:lnTo>
                    <a:pt x="5026" y="8841"/>
                  </a:lnTo>
                  <a:lnTo>
                    <a:pt x="5136" y="8621"/>
                  </a:lnTo>
                  <a:lnTo>
                    <a:pt x="5209" y="8401"/>
                  </a:lnTo>
                  <a:lnTo>
                    <a:pt x="5173" y="8181"/>
                  </a:lnTo>
                  <a:lnTo>
                    <a:pt x="5099" y="7997"/>
                  </a:lnTo>
                  <a:lnTo>
                    <a:pt x="5026" y="7887"/>
                  </a:lnTo>
                  <a:lnTo>
                    <a:pt x="4952" y="7814"/>
                  </a:lnTo>
                  <a:lnTo>
                    <a:pt x="4842" y="7814"/>
                  </a:lnTo>
                  <a:lnTo>
                    <a:pt x="4806" y="7851"/>
                  </a:lnTo>
                  <a:lnTo>
                    <a:pt x="4806" y="7887"/>
                  </a:lnTo>
                  <a:lnTo>
                    <a:pt x="4732" y="8327"/>
                  </a:lnTo>
                  <a:lnTo>
                    <a:pt x="4512" y="7667"/>
                  </a:lnTo>
                  <a:lnTo>
                    <a:pt x="4366" y="7374"/>
                  </a:lnTo>
                  <a:lnTo>
                    <a:pt x="4182" y="7117"/>
                  </a:lnTo>
                  <a:lnTo>
                    <a:pt x="4146" y="708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7"/>
            <p:cNvSpPr/>
            <p:nvPr/>
          </p:nvSpPr>
          <p:spPr>
            <a:xfrm>
              <a:off x="6114500" y="2324225"/>
              <a:ext cx="158675" cy="329225"/>
            </a:xfrm>
            <a:custGeom>
              <a:avLst/>
              <a:gdLst/>
              <a:ahLst/>
              <a:cxnLst/>
              <a:rect l="l" t="t" r="r" b="b"/>
              <a:pathLst>
                <a:path w="6347" h="13169" extrusionOk="0">
                  <a:moveTo>
                    <a:pt x="588" y="330"/>
                  </a:moveTo>
                  <a:lnTo>
                    <a:pt x="808" y="367"/>
                  </a:lnTo>
                  <a:lnTo>
                    <a:pt x="1028" y="440"/>
                  </a:lnTo>
                  <a:lnTo>
                    <a:pt x="1211" y="550"/>
                  </a:lnTo>
                  <a:lnTo>
                    <a:pt x="1395" y="734"/>
                  </a:lnTo>
                  <a:lnTo>
                    <a:pt x="1578" y="917"/>
                  </a:lnTo>
                  <a:lnTo>
                    <a:pt x="1688" y="1101"/>
                  </a:lnTo>
                  <a:lnTo>
                    <a:pt x="1798" y="1321"/>
                  </a:lnTo>
                  <a:lnTo>
                    <a:pt x="1908" y="1541"/>
                  </a:lnTo>
                  <a:lnTo>
                    <a:pt x="1982" y="1761"/>
                  </a:lnTo>
                  <a:lnTo>
                    <a:pt x="2018" y="2018"/>
                  </a:lnTo>
                  <a:lnTo>
                    <a:pt x="2018" y="2458"/>
                  </a:lnTo>
                  <a:lnTo>
                    <a:pt x="2018" y="2495"/>
                  </a:lnTo>
                  <a:lnTo>
                    <a:pt x="1982" y="2421"/>
                  </a:lnTo>
                  <a:lnTo>
                    <a:pt x="1762" y="1944"/>
                  </a:lnTo>
                  <a:lnTo>
                    <a:pt x="1615" y="1724"/>
                  </a:lnTo>
                  <a:lnTo>
                    <a:pt x="1432" y="1504"/>
                  </a:lnTo>
                  <a:lnTo>
                    <a:pt x="1395" y="1467"/>
                  </a:lnTo>
                  <a:lnTo>
                    <a:pt x="1322" y="1467"/>
                  </a:lnTo>
                  <a:lnTo>
                    <a:pt x="1285" y="1504"/>
                  </a:lnTo>
                  <a:lnTo>
                    <a:pt x="1285" y="1578"/>
                  </a:lnTo>
                  <a:lnTo>
                    <a:pt x="1322" y="1834"/>
                  </a:lnTo>
                  <a:lnTo>
                    <a:pt x="1395" y="2128"/>
                  </a:lnTo>
                  <a:lnTo>
                    <a:pt x="1615" y="2641"/>
                  </a:lnTo>
                  <a:lnTo>
                    <a:pt x="1725" y="2935"/>
                  </a:lnTo>
                  <a:lnTo>
                    <a:pt x="1615" y="2861"/>
                  </a:lnTo>
                  <a:lnTo>
                    <a:pt x="1468" y="2715"/>
                  </a:lnTo>
                  <a:lnTo>
                    <a:pt x="1248" y="2348"/>
                  </a:lnTo>
                  <a:lnTo>
                    <a:pt x="1065" y="1981"/>
                  </a:lnTo>
                  <a:lnTo>
                    <a:pt x="955" y="1724"/>
                  </a:lnTo>
                  <a:lnTo>
                    <a:pt x="845" y="1394"/>
                  </a:lnTo>
                  <a:lnTo>
                    <a:pt x="735" y="1027"/>
                  </a:lnTo>
                  <a:lnTo>
                    <a:pt x="661" y="697"/>
                  </a:lnTo>
                  <a:lnTo>
                    <a:pt x="588" y="330"/>
                  </a:lnTo>
                  <a:close/>
                  <a:moveTo>
                    <a:pt x="3706" y="2825"/>
                  </a:moveTo>
                  <a:lnTo>
                    <a:pt x="3926" y="2861"/>
                  </a:lnTo>
                  <a:lnTo>
                    <a:pt x="4109" y="2935"/>
                  </a:lnTo>
                  <a:lnTo>
                    <a:pt x="4733" y="3118"/>
                  </a:lnTo>
                  <a:lnTo>
                    <a:pt x="4990" y="3228"/>
                  </a:lnTo>
                  <a:lnTo>
                    <a:pt x="5283" y="3375"/>
                  </a:lnTo>
                  <a:lnTo>
                    <a:pt x="5503" y="3522"/>
                  </a:lnTo>
                  <a:lnTo>
                    <a:pt x="5687" y="3668"/>
                  </a:lnTo>
                  <a:lnTo>
                    <a:pt x="5687" y="3668"/>
                  </a:lnTo>
                  <a:lnTo>
                    <a:pt x="5540" y="3632"/>
                  </a:lnTo>
                  <a:lnTo>
                    <a:pt x="5467" y="3632"/>
                  </a:lnTo>
                  <a:lnTo>
                    <a:pt x="5393" y="3705"/>
                  </a:lnTo>
                  <a:lnTo>
                    <a:pt x="5356" y="3778"/>
                  </a:lnTo>
                  <a:lnTo>
                    <a:pt x="5393" y="3888"/>
                  </a:lnTo>
                  <a:lnTo>
                    <a:pt x="5026" y="4035"/>
                  </a:lnTo>
                  <a:lnTo>
                    <a:pt x="4660" y="4109"/>
                  </a:lnTo>
                  <a:lnTo>
                    <a:pt x="4293" y="4182"/>
                  </a:lnTo>
                  <a:lnTo>
                    <a:pt x="3889" y="4182"/>
                  </a:lnTo>
                  <a:lnTo>
                    <a:pt x="3449" y="4109"/>
                  </a:lnTo>
                  <a:lnTo>
                    <a:pt x="3046" y="3999"/>
                  </a:lnTo>
                  <a:lnTo>
                    <a:pt x="2862" y="3925"/>
                  </a:lnTo>
                  <a:lnTo>
                    <a:pt x="2642" y="3815"/>
                  </a:lnTo>
                  <a:lnTo>
                    <a:pt x="2459" y="3668"/>
                  </a:lnTo>
                  <a:lnTo>
                    <a:pt x="2349" y="3595"/>
                  </a:lnTo>
                  <a:lnTo>
                    <a:pt x="2312" y="3522"/>
                  </a:lnTo>
                  <a:lnTo>
                    <a:pt x="2532" y="3668"/>
                  </a:lnTo>
                  <a:lnTo>
                    <a:pt x="2789" y="3815"/>
                  </a:lnTo>
                  <a:lnTo>
                    <a:pt x="3046" y="3888"/>
                  </a:lnTo>
                  <a:lnTo>
                    <a:pt x="3339" y="3999"/>
                  </a:lnTo>
                  <a:lnTo>
                    <a:pt x="3596" y="4035"/>
                  </a:lnTo>
                  <a:lnTo>
                    <a:pt x="3889" y="4109"/>
                  </a:lnTo>
                  <a:lnTo>
                    <a:pt x="4073" y="4109"/>
                  </a:lnTo>
                  <a:lnTo>
                    <a:pt x="4183" y="4072"/>
                  </a:lnTo>
                  <a:lnTo>
                    <a:pt x="4329" y="4035"/>
                  </a:lnTo>
                  <a:lnTo>
                    <a:pt x="4439" y="3962"/>
                  </a:lnTo>
                  <a:lnTo>
                    <a:pt x="4476" y="3888"/>
                  </a:lnTo>
                  <a:lnTo>
                    <a:pt x="4439" y="3778"/>
                  </a:lnTo>
                  <a:lnTo>
                    <a:pt x="4329" y="3705"/>
                  </a:lnTo>
                  <a:lnTo>
                    <a:pt x="4219" y="3632"/>
                  </a:lnTo>
                  <a:lnTo>
                    <a:pt x="3963" y="3595"/>
                  </a:lnTo>
                  <a:lnTo>
                    <a:pt x="3706" y="3558"/>
                  </a:lnTo>
                  <a:lnTo>
                    <a:pt x="3449" y="3522"/>
                  </a:lnTo>
                  <a:lnTo>
                    <a:pt x="2715" y="3338"/>
                  </a:lnTo>
                  <a:lnTo>
                    <a:pt x="2862" y="3228"/>
                  </a:lnTo>
                  <a:lnTo>
                    <a:pt x="3082" y="3081"/>
                  </a:lnTo>
                  <a:lnTo>
                    <a:pt x="3302" y="2935"/>
                  </a:lnTo>
                  <a:lnTo>
                    <a:pt x="3486" y="2861"/>
                  </a:lnTo>
                  <a:lnTo>
                    <a:pt x="3706" y="2825"/>
                  </a:lnTo>
                  <a:close/>
                  <a:moveTo>
                    <a:pt x="1285" y="5686"/>
                  </a:moveTo>
                  <a:lnTo>
                    <a:pt x="1725" y="5723"/>
                  </a:lnTo>
                  <a:lnTo>
                    <a:pt x="1762" y="5723"/>
                  </a:lnTo>
                  <a:lnTo>
                    <a:pt x="1835" y="5869"/>
                  </a:lnTo>
                  <a:lnTo>
                    <a:pt x="1908" y="5943"/>
                  </a:lnTo>
                  <a:lnTo>
                    <a:pt x="2018" y="5943"/>
                  </a:lnTo>
                  <a:lnTo>
                    <a:pt x="2129" y="5869"/>
                  </a:lnTo>
                  <a:lnTo>
                    <a:pt x="2165" y="5759"/>
                  </a:lnTo>
                  <a:lnTo>
                    <a:pt x="2642" y="5796"/>
                  </a:lnTo>
                  <a:lnTo>
                    <a:pt x="3082" y="5796"/>
                  </a:lnTo>
                  <a:lnTo>
                    <a:pt x="3339" y="5833"/>
                  </a:lnTo>
                  <a:lnTo>
                    <a:pt x="3522" y="5869"/>
                  </a:lnTo>
                  <a:lnTo>
                    <a:pt x="3522" y="6016"/>
                  </a:lnTo>
                  <a:lnTo>
                    <a:pt x="3376" y="5979"/>
                  </a:lnTo>
                  <a:lnTo>
                    <a:pt x="3266" y="6016"/>
                  </a:lnTo>
                  <a:lnTo>
                    <a:pt x="3119" y="6089"/>
                  </a:lnTo>
                  <a:lnTo>
                    <a:pt x="3082" y="6163"/>
                  </a:lnTo>
                  <a:lnTo>
                    <a:pt x="3082" y="6236"/>
                  </a:lnTo>
                  <a:lnTo>
                    <a:pt x="2752" y="6236"/>
                  </a:lnTo>
                  <a:lnTo>
                    <a:pt x="1322" y="6163"/>
                  </a:lnTo>
                  <a:lnTo>
                    <a:pt x="808" y="6089"/>
                  </a:lnTo>
                  <a:lnTo>
                    <a:pt x="515" y="6053"/>
                  </a:lnTo>
                  <a:lnTo>
                    <a:pt x="258" y="6089"/>
                  </a:lnTo>
                  <a:lnTo>
                    <a:pt x="368" y="5943"/>
                  </a:lnTo>
                  <a:lnTo>
                    <a:pt x="515" y="5833"/>
                  </a:lnTo>
                  <a:lnTo>
                    <a:pt x="661" y="5723"/>
                  </a:lnTo>
                  <a:lnTo>
                    <a:pt x="808" y="5686"/>
                  </a:lnTo>
                  <a:close/>
                  <a:moveTo>
                    <a:pt x="2239" y="6676"/>
                  </a:moveTo>
                  <a:lnTo>
                    <a:pt x="3009" y="6713"/>
                  </a:lnTo>
                  <a:lnTo>
                    <a:pt x="3156" y="6750"/>
                  </a:lnTo>
                  <a:lnTo>
                    <a:pt x="3156" y="7997"/>
                  </a:lnTo>
                  <a:lnTo>
                    <a:pt x="3119" y="9244"/>
                  </a:lnTo>
                  <a:lnTo>
                    <a:pt x="2422" y="9354"/>
                  </a:lnTo>
                  <a:lnTo>
                    <a:pt x="2422" y="8951"/>
                  </a:lnTo>
                  <a:lnTo>
                    <a:pt x="2312" y="7630"/>
                  </a:lnTo>
                  <a:lnTo>
                    <a:pt x="2275" y="6933"/>
                  </a:lnTo>
                  <a:lnTo>
                    <a:pt x="2239" y="6676"/>
                  </a:lnTo>
                  <a:close/>
                  <a:moveTo>
                    <a:pt x="1065" y="6566"/>
                  </a:moveTo>
                  <a:lnTo>
                    <a:pt x="1872" y="6676"/>
                  </a:lnTo>
                  <a:lnTo>
                    <a:pt x="1835" y="6786"/>
                  </a:lnTo>
                  <a:lnTo>
                    <a:pt x="1835" y="6933"/>
                  </a:lnTo>
                  <a:lnTo>
                    <a:pt x="1872" y="7226"/>
                  </a:lnTo>
                  <a:lnTo>
                    <a:pt x="1945" y="8804"/>
                  </a:lnTo>
                  <a:lnTo>
                    <a:pt x="1982" y="9391"/>
                  </a:lnTo>
                  <a:lnTo>
                    <a:pt x="1542" y="9391"/>
                  </a:lnTo>
                  <a:lnTo>
                    <a:pt x="1101" y="9427"/>
                  </a:lnTo>
                  <a:lnTo>
                    <a:pt x="1028" y="8254"/>
                  </a:lnTo>
                  <a:lnTo>
                    <a:pt x="955" y="7410"/>
                  </a:lnTo>
                  <a:lnTo>
                    <a:pt x="918" y="6970"/>
                  </a:lnTo>
                  <a:lnTo>
                    <a:pt x="808" y="6566"/>
                  </a:lnTo>
                  <a:close/>
                  <a:moveTo>
                    <a:pt x="3082" y="9721"/>
                  </a:moveTo>
                  <a:lnTo>
                    <a:pt x="3009" y="10454"/>
                  </a:lnTo>
                  <a:lnTo>
                    <a:pt x="2972" y="10454"/>
                  </a:lnTo>
                  <a:lnTo>
                    <a:pt x="2862" y="10418"/>
                  </a:lnTo>
                  <a:lnTo>
                    <a:pt x="2752" y="10418"/>
                  </a:lnTo>
                  <a:lnTo>
                    <a:pt x="2605" y="10454"/>
                  </a:lnTo>
                  <a:lnTo>
                    <a:pt x="2495" y="10528"/>
                  </a:lnTo>
                  <a:lnTo>
                    <a:pt x="2495" y="10418"/>
                  </a:lnTo>
                  <a:lnTo>
                    <a:pt x="2459" y="9831"/>
                  </a:lnTo>
                  <a:lnTo>
                    <a:pt x="2789" y="9794"/>
                  </a:lnTo>
                  <a:lnTo>
                    <a:pt x="3082" y="9721"/>
                  </a:lnTo>
                  <a:close/>
                  <a:moveTo>
                    <a:pt x="1138" y="9758"/>
                  </a:moveTo>
                  <a:lnTo>
                    <a:pt x="1358" y="9831"/>
                  </a:lnTo>
                  <a:lnTo>
                    <a:pt x="1542" y="9831"/>
                  </a:lnTo>
                  <a:lnTo>
                    <a:pt x="1982" y="9868"/>
                  </a:lnTo>
                  <a:lnTo>
                    <a:pt x="2018" y="10088"/>
                  </a:lnTo>
                  <a:lnTo>
                    <a:pt x="1982" y="10124"/>
                  </a:lnTo>
                  <a:lnTo>
                    <a:pt x="1688" y="10088"/>
                  </a:lnTo>
                  <a:lnTo>
                    <a:pt x="1615" y="10124"/>
                  </a:lnTo>
                  <a:lnTo>
                    <a:pt x="1542" y="10161"/>
                  </a:lnTo>
                  <a:lnTo>
                    <a:pt x="1542" y="10234"/>
                  </a:lnTo>
                  <a:lnTo>
                    <a:pt x="1578" y="10308"/>
                  </a:lnTo>
                  <a:lnTo>
                    <a:pt x="1725" y="10454"/>
                  </a:lnTo>
                  <a:lnTo>
                    <a:pt x="1945" y="10491"/>
                  </a:lnTo>
                  <a:lnTo>
                    <a:pt x="2018" y="10491"/>
                  </a:lnTo>
                  <a:lnTo>
                    <a:pt x="2018" y="10748"/>
                  </a:lnTo>
                  <a:lnTo>
                    <a:pt x="1798" y="10785"/>
                  </a:lnTo>
                  <a:lnTo>
                    <a:pt x="1798" y="10748"/>
                  </a:lnTo>
                  <a:lnTo>
                    <a:pt x="1762" y="10748"/>
                  </a:lnTo>
                  <a:lnTo>
                    <a:pt x="1688" y="10785"/>
                  </a:lnTo>
                  <a:lnTo>
                    <a:pt x="1615" y="10821"/>
                  </a:lnTo>
                  <a:lnTo>
                    <a:pt x="1542" y="10895"/>
                  </a:lnTo>
                  <a:lnTo>
                    <a:pt x="1505" y="11005"/>
                  </a:lnTo>
                  <a:lnTo>
                    <a:pt x="1542" y="11078"/>
                  </a:lnTo>
                  <a:lnTo>
                    <a:pt x="1652" y="11151"/>
                  </a:lnTo>
                  <a:lnTo>
                    <a:pt x="2055" y="11151"/>
                  </a:lnTo>
                  <a:lnTo>
                    <a:pt x="2129" y="11408"/>
                  </a:lnTo>
                  <a:lnTo>
                    <a:pt x="2239" y="11592"/>
                  </a:lnTo>
                  <a:lnTo>
                    <a:pt x="2275" y="11628"/>
                  </a:lnTo>
                  <a:lnTo>
                    <a:pt x="2349" y="11628"/>
                  </a:lnTo>
                  <a:lnTo>
                    <a:pt x="2422" y="11592"/>
                  </a:lnTo>
                  <a:lnTo>
                    <a:pt x="2459" y="11555"/>
                  </a:lnTo>
                  <a:lnTo>
                    <a:pt x="2532" y="11371"/>
                  </a:lnTo>
                  <a:lnTo>
                    <a:pt x="2569" y="11188"/>
                  </a:lnTo>
                  <a:lnTo>
                    <a:pt x="2569" y="11005"/>
                  </a:lnTo>
                  <a:lnTo>
                    <a:pt x="2532" y="10785"/>
                  </a:lnTo>
                  <a:lnTo>
                    <a:pt x="2679" y="10821"/>
                  </a:lnTo>
                  <a:lnTo>
                    <a:pt x="3009" y="10821"/>
                  </a:lnTo>
                  <a:lnTo>
                    <a:pt x="2936" y="11408"/>
                  </a:lnTo>
                  <a:lnTo>
                    <a:pt x="2862" y="11812"/>
                  </a:lnTo>
                  <a:lnTo>
                    <a:pt x="2825" y="11995"/>
                  </a:lnTo>
                  <a:lnTo>
                    <a:pt x="2752" y="12178"/>
                  </a:lnTo>
                  <a:lnTo>
                    <a:pt x="2642" y="12362"/>
                  </a:lnTo>
                  <a:lnTo>
                    <a:pt x="2532" y="12472"/>
                  </a:lnTo>
                  <a:lnTo>
                    <a:pt x="2349" y="12582"/>
                  </a:lnTo>
                  <a:lnTo>
                    <a:pt x="2129" y="12619"/>
                  </a:lnTo>
                  <a:lnTo>
                    <a:pt x="1945" y="12619"/>
                  </a:lnTo>
                  <a:lnTo>
                    <a:pt x="1798" y="12582"/>
                  </a:lnTo>
                  <a:lnTo>
                    <a:pt x="1652" y="12472"/>
                  </a:lnTo>
                  <a:lnTo>
                    <a:pt x="1505" y="12362"/>
                  </a:lnTo>
                  <a:lnTo>
                    <a:pt x="1432" y="12215"/>
                  </a:lnTo>
                  <a:lnTo>
                    <a:pt x="1322" y="12068"/>
                  </a:lnTo>
                  <a:lnTo>
                    <a:pt x="1211" y="11738"/>
                  </a:lnTo>
                  <a:lnTo>
                    <a:pt x="1138" y="11335"/>
                  </a:lnTo>
                  <a:lnTo>
                    <a:pt x="1138" y="10858"/>
                  </a:lnTo>
                  <a:lnTo>
                    <a:pt x="1138" y="10014"/>
                  </a:lnTo>
                  <a:lnTo>
                    <a:pt x="1138" y="9758"/>
                  </a:lnTo>
                  <a:close/>
                  <a:moveTo>
                    <a:pt x="625" y="0"/>
                  </a:moveTo>
                  <a:lnTo>
                    <a:pt x="478" y="37"/>
                  </a:lnTo>
                  <a:lnTo>
                    <a:pt x="331" y="110"/>
                  </a:lnTo>
                  <a:lnTo>
                    <a:pt x="294" y="184"/>
                  </a:lnTo>
                  <a:lnTo>
                    <a:pt x="294" y="220"/>
                  </a:lnTo>
                  <a:lnTo>
                    <a:pt x="294" y="294"/>
                  </a:lnTo>
                  <a:lnTo>
                    <a:pt x="331" y="330"/>
                  </a:lnTo>
                  <a:lnTo>
                    <a:pt x="294" y="587"/>
                  </a:lnTo>
                  <a:lnTo>
                    <a:pt x="294" y="844"/>
                  </a:lnTo>
                  <a:lnTo>
                    <a:pt x="331" y="1101"/>
                  </a:lnTo>
                  <a:lnTo>
                    <a:pt x="368" y="1321"/>
                  </a:lnTo>
                  <a:lnTo>
                    <a:pt x="551" y="1834"/>
                  </a:lnTo>
                  <a:lnTo>
                    <a:pt x="735" y="2274"/>
                  </a:lnTo>
                  <a:lnTo>
                    <a:pt x="918" y="2641"/>
                  </a:lnTo>
                  <a:lnTo>
                    <a:pt x="1175" y="3008"/>
                  </a:lnTo>
                  <a:lnTo>
                    <a:pt x="1322" y="3155"/>
                  </a:lnTo>
                  <a:lnTo>
                    <a:pt x="1505" y="3265"/>
                  </a:lnTo>
                  <a:lnTo>
                    <a:pt x="1652" y="3375"/>
                  </a:lnTo>
                  <a:lnTo>
                    <a:pt x="1872" y="3375"/>
                  </a:lnTo>
                  <a:lnTo>
                    <a:pt x="1798" y="3815"/>
                  </a:lnTo>
                  <a:lnTo>
                    <a:pt x="1725" y="4365"/>
                  </a:lnTo>
                  <a:lnTo>
                    <a:pt x="1725" y="4659"/>
                  </a:lnTo>
                  <a:lnTo>
                    <a:pt x="1762" y="4806"/>
                  </a:lnTo>
                  <a:lnTo>
                    <a:pt x="1798" y="4916"/>
                  </a:lnTo>
                  <a:lnTo>
                    <a:pt x="1762" y="5319"/>
                  </a:lnTo>
                  <a:lnTo>
                    <a:pt x="1615" y="5319"/>
                  </a:lnTo>
                  <a:lnTo>
                    <a:pt x="1138" y="5282"/>
                  </a:lnTo>
                  <a:lnTo>
                    <a:pt x="918" y="5246"/>
                  </a:lnTo>
                  <a:lnTo>
                    <a:pt x="698" y="5282"/>
                  </a:lnTo>
                  <a:lnTo>
                    <a:pt x="404" y="5392"/>
                  </a:lnTo>
                  <a:lnTo>
                    <a:pt x="294" y="5466"/>
                  </a:lnTo>
                  <a:lnTo>
                    <a:pt x="184" y="5576"/>
                  </a:lnTo>
                  <a:lnTo>
                    <a:pt x="111" y="5686"/>
                  </a:lnTo>
                  <a:lnTo>
                    <a:pt x="74" y="5796"/>
                  </a:lnTo>
                  <a:lnTo>
                    <a:pt x="38" y="5943"/>
                  </a:lnTo>
                  <a:lnTo>
                    <a:pt x="1" y="6089"/>
                  </a:lnTo>
                  <a:lnTo>
                    <a:pt x="38" y="6163"/>
                  </a:lnTo>
                  <a:lnTo>
                    <a:pt x="111" y="6199"/>
                  </a:lnTo>
                  <a:lnTo>
                    <a:pt x="38" y="6273"/>
                  </a:lnTo>
                  <a:lnTo>
                    <a:pt x="38" y="6346"/>
                  </a:lnTo>
                  <a:lnTo>
                    <a:pt x="38" y="6456"/>
                  </a:lnTo>
                  <a:lnTo>
                    <a:pt x="111" y="6530"/>
                  </a:lnTo>
                  <a:lnTo>
                    <a:pt x="184" y="6566"/>
                  </a:lnTo>
                  <a:lnTo>
                    <a:pt x="294" y="6566"/>
                  </a:lnTo>
                  <a:lnTo>
                    <a:pt x="368" y="6493"/>
                  </a:lnTo>
                  <a:lnTo>
                    <a:pt x="441" y="6493"/>
                  </a:lnTo>
                  <a:lnTo>
                    <a:pt x="441" y="6530"/>
                  </a:lnTo>
                  <a:lnTo>
                    <a:pt x="441" y="6786"/>
                  </a:lnTo>
                  <a:lnTo>
                    <a:pt x="441" y="7080"/>
                  </a:lnTo>
                  <a:lnTo>
                    <a:pt x="515" y="7593"/>
                  </a:lnTo>
                  <a:lnTo>
                    <a:pt x="588" y="8657"/>
                  </a:lnTo>
                  <a:lnTo>
                    <a:pt x="625" y="9721"/>
                  </a:lnTo>
                  <a:lnTo>
                    <a:pt x="625" y="10785"/>
                  </a:lnTo>
                  <a:lnTo>
                    <a:pt x="661" y="11225"/>
                  </a:lnTo>
                  <a:lnTo>
                    <a:pt x="698" y="11665"/>
                  </a:lnTo>
                  <a:lnTo>
                    <a:pt x="808" y="12105"/>
                  </a:lnTo>
                  <a:lnTo>
                    <a:pt x="881" y="12289"/>
                  </a:lnTo>
                  <a:lnTo>
                    <a:pt x="991" y="12509"/>
                  </a:lnTo>
                  <a:lnTo>
                    <a:pt x="1065" y="12655"/>
                  </a:lnTo>
                  <a:lnTo>
                    <a:pt x="1175" y="12765"/>
                  </a:lnTo>
                  <a:lnTo>
                    <a:pt x="1322" y="12912"/>
                  </a:lnTo>
                  <a:lnTo>
                    <a:pt x="1468" y="12985"/>
                  </a:lnTo>
                  <a:lnTo>
                    <a:pt x="1615" y="13059"/>
                  </a:lnTo>
                  <a:lnTo>
                    <a:pt x="1798" y="13096"/>
                  </a:lnTo>
                  <a:lnTo>
                    <a:pt x="1945" y="13132"/>
                  </a:lnTo>
                  <a:lnTo>
                    <a:pt x="2129" y="13169"/>
                  </a:lnTo>
                  <a:lnTo>
                    <a:pt x="2349" y="13132"/>
                  </a:lnTo>
                  <a:lnTo>
                    <a:pt x="2569" y="13096"/>
                  </a:lnTo>
                  <a:lnTo>
                    <a:pt x="2752" y="12985"/>
                  </a:lnTo>
                  <a:lnTo>
                    <a:pt x="2899" y="12875"/>
                  </a:lnTo>
                  <a:lnTo>
                    <a:pt x="3009" y="12765"/>
                  </a:lnTo>
                  <a:lnTo>
                    <a:pt x="3119" y="12582"/>
                  </a:lnTo>
                  <a:lnTo>
                    <a:pt x="3302" y="12215"/>
                  </a:lnTo>
                  <a:lnTo>
                    <a:pt x="3412" y="11812"/>
                  </a:lnTo>
                  <a:lnTo>
                    <a:pt x="3449" y="11408"/>
                  </a:lnTo>
                  <a:lnTo>
                    <a:pt x="3522" y="10601"/>
                  </a:lnTo>
                  <a:lnTo>
                    <a:pt x="3632" y="9647"/>
                  </a:lnTo>
                  <a:lnTo>
                    <a:pt x="3669" y="8657"/>
                  </a:lnTo>
                  <a:lnTo>
                    <a:pt x="3669" y="7667"/>
                  </a:lnTo>
                  <a:lnTo>
                    <a:pt x="3669" y="6676"/>
                  </a:lnTo>
                  <a:lnTo>
                    <a:pt x="3743" y="6603"/>
                  </a:lnTo>
                  <a:lnTo>
                    <a:pt x="3779" y="6530"/>
                  </a:lnTo>
                  <a:lnTo>
                    <a:pt x="3779" y="6456"/>
                  </a:lnTo>
                  <a:lnTo>
                    <a:pt x="3889" y="6273"/>
                  </a:lnTo>
                  <a:lnTo>
                    <a:pt x="3963" y="6053"/>
                  </a:lnTo>
                  <a:lnTo>
                    <a:pt x="3999" y="5833"/>
                  </a:lnTo>
                  <a:lnTo>
                    <a:pt x="3963" y="5723"/>
                  </a:lnTo>
                  <a:lnTo>
                    <a:pt x="3926" y="5612"/>
                  </a:lnTo>
                  <a:lnTo>
                    <a:pt x="3816" y="5502"/>
                  </a:lnTo>
                  <a:lnTo>
                    <a:pt x="3669" y="5429"/>
                  </a:lnTo>
                  <a:lnTo>
                    <a:pt x="3486" y="5392"/>
                  </a:lnTo>
                  <a:lnTo>
                    <a:pt x="3266" y="5356"/>
                  </a:lnTo>
                  <a:lnTo>
                    <a:pt x="2532" y="5356"/>
                  </a:lnTo>
                  <a:lnTo>
                    <a:pt x="2165" y="5319"/>
                  </a:lnTo>
                  <a:lnTo>
                    <a:pt x="2092" y="4806"/>
                  </a:lnTo>
                  <a:lnTo>
                    <a:pt x="2165" y="4585"/>
                  </a:lnTo>
                  <a:lnTo>
                    <a:pt x="2165" y="4365"/>
                  </a:lnTo>
                  <a:lnTo>
                    <a:pt x="2202" y="3962"/>
                  </a:lnTo>
                  <a:lnTo>
                    <a:pt x="2459" y="4145"/>
                  </a:lnTo>
                  <a:lnTo>
                    <a:pt x="2715" y="4292"/>
                  </a:lnTo>
                  <a:lnTo>
                    <a:pt x="2972" y="4402"/>
                  </a:lnTo>
                  <a:lnTo>
                    <a:pt x="3266" y="4475"/>
                  </a:lnTo>
                  <a:lnTo>
                    <a:pt x="3522" y="4549"/>
                  </a:lnTo>
                  <a:lnTo>
                    <a:pt x="3816" y="4585"/>
                  </a:lnTo>
                  <a:lnTo>
                    <a:pt x="4403" y="4585"/>
                  </a:lnTo>
                  <a:lnTo>
                    <a:pt x="4660" y="4549"/>
                  </a:lnTo>
                  <a:lnTo>
                    <a:pt x="4953" y="4475"/>
                  </a:lnTo>
                  <a:lnTo>
                    <a:pt x="5210" y="4402"/>
                  </a:lnTo>
                  <a:lnTo>
                    <a:pt x="5503" y="4292"/>
                  </a:lnTo>
                  <a:lnTo>
                    <a:pt x="5760" y="4182"/>
                  </a:lnTo>
                  <a:lnTo>
                    <a:pt x="5833" y="4109"/>
                  </a:lnTo>
                  <a:lnTo>
                    <a:pt x="5833" y="3999"/>
                  </a:lnTo>
                  <a:lnTo>
                    <a:pt x="5833" y="3888"/>
                  </a:lnTo>
                  <a:lnTo>
                    <a:pt x="5797" y="3778"/>
                  </a:lnTo>
                  <a:lnTo>
                    <a:pt x="5797" y="3778"/>
                  </a:lnTo>
                  <a:lnTo>
                    <a:pt x="5833" y="3815"/>
                  </a:lnTo>
                  <a:lnTo>
                    <a:pt x="5980" y="3962"/>
                  </a:lnTo>
                  <a:lnTo>
                    <a:pt x="6053" y="3999"/>
                  </a:lnTo>
                  <a:lnTo>
                    <a:pt x="6200" y="4035"/>
                  </a:lnTo>
                  <a:lnTo>
                    <a:pt x="6237" y="4035"/>
                  </a:lnTo>
                  <a:lnTo>
                    <a:pt x="6274" y="3999"/>
                  </a:lnTo>
                  <a:lnTo>
                    <a:pt x="6347" y="3888"/>
                  </a:lnTo>
                  <a:lnTo>
                    <a:pt x="6310" y="3742"/>
                  </a:lnTo>
                  <a:lnTo>
                    <a:pt x="6274" y="3632"/>
                  </a:lnTo>
                  <a:lnTo>
                    <a:pt x="6200" y="3522"/>
                  </a:lnTo>
                  <a:lnTo>
                    <a:pt x="6090" y="3375"/>
                  </a:lnTo>
                  <a:lnTo>
                    <a:pt x="5833" y="3192"/>
                  </a:lnTo>
                  <a:lnTo>
                    <a:pt x="5613" y="3045"/>
                  </a:lnTo>
                  <a:lnTo>
                    <a:pt x="5283" y="2861"/>
                  </a:lnTo>
                  <a:lnTo>
                    <a:pt x="4953" y="2715"/>
                  </a:lnTo>
                  <a:lnTo>
                    <a:pt x="4256" y="2495"/>
                  </a:lnTo>
                  <a:lnTo>
                    <a:pt x="3926" y="2421"/>
                  </a:lnTo>
                  <a:lnTo>
                    <a:pt x="3596" y="2385"/>
                  </a:lnTo>
                  <a:lnTo>
                    <a:pt x="3302" y="2458"/>
                  </a:lnTo>
                  <a:lnTo>
                    <a:pt x="2972" y="2605"/>
                  </a:lnTo>
                  <a:lnTo>
                    <a:pt x="2679" y="2788"/>
                  </a:lnTo>
                  <a:lnTo>
                    <a:pt x="2349" y="3081"/>
                  </a:lnTo>
                  <a:lnTo>
                    <a:pt x="2349" y="3045"/>
                  </a:lnTo>
                  <a:lnTo>
                    <a:pt x="2385" y="2788"/>
                  </a:lnTo>
                  <a:lnTo>
                    <a:pt x="2459" y="2568"/>
                  </a:lnTo>
                  <a:lnTo>
                    <a:pt x="2495" y="2458"/>
                  </a:lnTo>
                  <a:lnTo>
                    <a:pt x="2495" y="2311"/>
                  </a:lnTo>
                  <a:lnTo>
                    <a:pt x="2495" y="2201"/>
                  </a:lnTo>
                  <a:lnTo>
                    <a:pt x="2422" y="2128"/>
                  </a:lnTo>
                  <a:lnTo>
                    <a:pt x="2385" y="1871"/>
                  </a:lnTo>
                  <a:lnTo>
                    <a:pt x="2312" y="1614"/>
                  </a:lnTo>
                  <a:lnTo>
                    <a:pt x="2129" y="1137"/>
                  </a:lnTo>
                  <a:lnTo>
                    <a:pt x="2018" y="917"/>
                  </a:lnTo>
                  <a:lnTo>
                    <a:pt x="1835" y="661"/>
                  </a:lnTo>
                  <a:lnTo>
                    <a:pt x="1652" y="440"/>
                  </a:lnTo>
                  <a:lnTo>
                    <a:pt x="1395" y="220"/>
                  </a:lnTo>
                  <a:lnTo>
                    <a:pt x="1138" y="74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7"/>
            <p:cNvSpPr/>
            <p:nvPr/>
          </p:nvSpPr>
          <p:spPr>
            <a:xfrm>
              <a:off x="6335525" y="1405350"/>
              <a:ext cx="442025" cy="375100"/>
            </a:xfrm>
            <a:custGeom>
              <a:avLst/>
              <a:gdLst/>
              <a:ahLst/>
              <a:cxnLst/>
              <a:rect l="l" t="t" r="r" b="b"/>
              <a:pathLst>
                <a:path w="17681" h="15004" extrusionOk="0">
                  <a:moveTo>
                    <a:pt x="6823" y="1981"/>
                  </a:moveTo>
                  <a:lnTo>
                    <a:pt x="6676" y="2018"/>
                  </a:lnTo>
                  <a:lnTo>
                    <a:pt x="6566" y="2055"/>
                  </a:lnTo>
                  <a:lnTo>
                    <a:pt x="6493" y="2201"/>
                  </a:lnTo>
                  <a:lnTo>
                    <a:pt x="6420" y="2385"/>
                  </a:lnTo>
                  <a:lnTo>
                    <a:pt x="6383" y="2531"/>
                  </a:lnTo>
                  <a:lnTo>
                    <a:pt x="6383" y="2641"/>
                  </a:lnTo>
                  <a:lnTo>
                    <a:pt x="6420" y="2752"/>
                  </a:lnTo>
                  <a:lnTo>
                    <a:pt x="6493" y="2825"/>
                  </a:lnTo>
                  <a:lnTo>
                    <a:pt x="6566" y="2862"/>
                  </a:lnTo>
                  <a:lnTo>
                    <a:pt x="6713" y="2862"/>
                  </a:lnTo>
                  <a:lnTo>
                    <a:pt x="6860" y="2825"/>
                  </a:lnTo>
                  <a:lnTo>
                    <a:pt x="6933" y="2752"/>
                  </a:lnTo>
                  <a:lnTo>
                    <a:pt x="7006" y="2641"/>
                  </a:lnTo>
                  <a:lnTo>
                    <a:pt x="7080" y="2531"/>
                  </a:lnTo>
                  <a:lnTo>
                    <a:pt x="7080" y="2421"/>
                  </a:lnTo>
                  <a:lnTo>
                    <a:pt x="7080" y="2275"/>
                  </a:lnTo>
                  <a:lnTo>
                    <a:pt x="7006" y="2165"/>
                  </a:lnTo>
                  <a:lnTo>
                    <a:pt x="6933" y="2055"/>
                  </a:lnTo>
                  <a:lnTo>
                    <a:pt x="6823" y="1981"/>
                  </a:lnTo>
                  <a:close/>
                  <a:moveTo>
                    <a:pt x="5282" y="2641"/>
                  </a:moveTo>
                  <a:lnTo>
                    <a:pt x="5209" y="2678"/>
                  </a:lnTo>
                  <a:lnTo>
                    <a:pt x="5136" y="2715"/>
                  </a:lnTo>
                  <a:lnTo>
                    <a:pt x="5062" y="2788"/>
                  </a:lnTo>
                  <a:lnTo>
                    <a:pt x="5062" y="2898"/>
                  </a:lnTo>
                  <a:lnTo>
                    <a:pt x="5062" y="2935"/>
                  </a:lnTo>
                  <a:lnTo>
                    <a:pt x="4989" y="2972"/>
                  </a:lnTo>
                  <a:lnTo>
                    <a:pt x="4952" y="3045"/>
                  </a:lnTo>
                  <a:lnTo>
                    <a:pt x="4952" y="3118"/>
                  </a:lnTo>
                  <a:lnTo>
                    <a:pt x="4952" y="3228"/>
                  </a:lnTo>
                  <a:lnTo>
                    <a:pt x="5026" y="3338"/>
                  </a:lnTo>
                  <a:lnTo>
                    <a:pt x="5099" y="3412"/>
                  </a:lnTo>
                  <a:lnTo>
                    <a:pt x="5319" y="3412"/>
                  </a:lnTo>
                  <a:lnTo>
                    <a:pt x="5429" y="3338"/>
                  </a:lnTo>
                  <a:lnTo>
                    <a:pt x="5502" y="3265"/>
                  </a:lnTo>
                  <a:lnTo>
                    <a:pt x="5576" y="3155"/>
                  </a:lnTo>
                  <a:lnTo>
                    <a:pt x="5613" y="3008"/>
                  </a:lnTo>
                  <a:lnTo>
                    <a:pt x="5576" y="2862"/>
                  </a:lnTo>
                  <a:lnTo>
                    <a:pt x="5502" y="2752"/>
                  </a:lnTo>
                  <a:lnTo>
                    <a:pt x="5392" y="2678"/>
                  </a:lnTo>
                  <a:lnTo>
                    <a:pt x="5282" y="2641"/>
                  </a:lnTo>
                  <a:close/>
                  <a:moveTo>
                    <a:pt x="6786" y="3559"/>
                  </a:moveTo>
                  <a:lnTo>
                    <a:pt x="6640" y="3595"/>
                  </a:lnTo>
                  <a:lnTo>
                    <a:pt x="6493" y="3705"/>
                  </a:lnTo>
                  <a:lnTo>
                    <a:pt x="6383" y="3815"/>
                  </a:lnTo>
                  <a:lnTo>
                    <a:pt x="6309" y="3962"/>
                  </a:lnTo>
                  <a:lnTo>
                    <a:pt x="6273" y="4109"/>
                  </a:lnTo>
                  <a:lnTo>
                    <a:pt x="6273" y="4255"/>
                  </a:lnTo>
                  <a:lnTo>
                    <a:pt x="6273" y="4366"/>
                  </a:lnTo>
                  <a:lnTo>
                    <a:pt x="6383" y="4439"/>
                  </a:lnTo>
                  <a:lnTo>
                    <a:pt x="6493" y="4476"/>
                  </a:lnTo>
                  <a:lnTo>
                    <a:pt x="6603" y="4439"/>
                  </a:lnTo>
                  <a:lnTo>
                    <a:pt x="6750" y="4329"/>
                  </a:lnTo>
                  <a:lnTo>
                    <a:pt x="6860" y="4329"/>
                  </a:lnTo>
                  <a:lnTo>
                    <a:pt x="6970" y="4292"/>
                  </a:lnTo>
                  <a:lnTo>
                    <a:pt x="7080" y="4182"/>
                  </a:lnTo>
                  <a:lnTo>
                    <a:pt x="7153" y="4035"/>
                  </a:lnTo>
                  <a:lnTo>
                    <a:pt x="7153" y="3852"/>
                  </a:lnTo>
                  <a:lnTo>
                    <a:pt x="7080" y="3705"/>
                  </a:lnTo>
                  <a:lnTo>
                    <a:pt x="7043" y="3632"/>
                  </a:lnTo>
                  <a:lnTo>
                    <a:pt x="6970" y="3595"/>
                  </a:lnTo>
                  <a:lnTo>
                    <a:pt x="6786" y="3559"/>
                  </a:lnTo>
                  <a:close/>
                  <a:moveTo>
                    <a:pt x="4806" y="5979"/>
                  </a:moveTo>
                  <a:lnTo>
                    <a:pt x="4622" y="6090"/>
                  </a:lnTo>
                  <a:lnTo>
                    <a:pt x="4439" y="6200"/>
                  </a:lnTo>
                  <a:lnTo>
                    <a:pt x="4402" y="6236"/>
                  </a:lnTo>
                  <a:lnTo>
                    <a:pt x="4329" y="6310"/>
                  </a:lnTo>
                  <a:lnTo>
                    <a:pt x="4255" y="6383"/>
                  </a:lnTo>
                  <a:lnTo>
                    <a:pt x="4219" y="6493"/>
                  </a:lnTo>
                  <a:lnTo>
                    <a:pt x="4219" y="6566"/>
                  </a:lnTo>
                  <a:lnTo>
                    <a:pt x="4255" y="6713"/>
                  </a:lnTo>
                  <a:lnTo>
                    <a:pt x="4329" y="6860"/>
                  </a:lnTo>
                  <a:lnTo>
                    <a:pt x="4365" y="6897"/>
                  </a:lnTo>
                  <a:lnTo>
                    <a:pt x="4475" y="6970"/>
                  </a:lnTo>
                  <a:lnTo>
                    <a:pt x="4585" y="7007"/>
                  </a:lnTo>
                  <a:lnTo>
                    <a:pt x="4696" y="7043"/>
                  </a:lnTo>
                  <a:lnTo>
                    <a:pt x="4842" y="7007"/>
                  </a:lnTo>
                  <a:lnTo>
                    <a:pt x="4952" y="6970"/>
                  </a:lnTo>
                  <a:lnTo>
                    <a:pt x="5026" y="6897"/>
                  </a:lnTo>
                  <a:lnTo>
                    <a:pt x="5209" y="6750"/>
                  </a:lnTo>
                  <a:lnTo>
                    <a:pt x="5282" y="6640"/>
                  </a:lnTo>
                  <a:lnTo>
                    <a:pt x="5319" y="6493"/>
                  </a:lnTo>
                  <a:lnTo>
                    <a:pt x="5356" y="6346"/>
                  </a:lnTo>
                  <a:lnTo>
                    <a:pt x="5356" y="6236"/>
                  </a:lnTo>
                  <a:lnTo>
                    <a:pt x="5282" y="6126"/>
                  </a:lnTo>
                  <a:lnTo>
                    <a:pt x="5209" y="6053"/>
                  </a:lnTo>
                  <a:lnTo>
                    <a:pt x="5136" y="5979"/>
                  </a:lnTo>
                  <a:close/>
                  <a:moveTo>
                    <a:pt x="4219" y="4916"/>
                  </a:moveTo>
                  <a:lnTo>
                    <a:pt x="4219" y="5062"/>
                  </a:lnTo>
                  <a:lnTo>
                    <a:pt x="4255" y="5136"/>
                  </a:lnTo>
                  <a:lnTo>
                    <a:pt x="4292" y="5173"/>
                  </a:lnTo>
                  <a:lnTo>
                    <a:pt x="4439" y="5209"/>
                  </a:lnTo>
                  <a:lnTo>
                    <a:pt x="4549" y="5173"/>
                  </a:lnTo>
                  <a:lnTo>
                    <a:pt x="4585" y="5136"/>
                  </a:lnTo>
                  <a:lnTo>
                    <a:pt x="4622" y="5062"/>
                  </a:lnTo>
                  <a:lnTo>
                    <a:pt x="4659" y="5026"/>
                  </a:lnTo>
                  <a:lnTo>
                    <a:pt x="4989" y="5136"/>
                  </a:lnTo>
                  <a:lnTo>
                    <a:pt x="5319" y="5209"/>
                  </a:lnTo>
                  <a:lnTo>
                    <a:pt x="5392" y="5319"/>
                  </a:lnTo>
                  <a:lnTo>
                    <a:pt x="5466" y="5429"/>
                  </a:lnTo>
                  <a:lnTo>
                    <a:pt x="5686" y="5613"/>
                  </a:lnTo>
                  <a:lnTo>
                    <a:pt x="5869" y="5833"/>
                  </a:lnTo>
                  <a:lnTo>
                    <a:pt x="5979" y="6053"/>
                  </a:lnTo>
                  <a:lnTo>
                    <a:pt x="6016" y="6273"/>
                  </a:lnTo>
                  <a:lnTo>
                    <a:pt x="5979" y="6530"/>
                  </a:lnTo>
                  <a:lnTo>
                    <a:pt x="5943" y="6676"/>
                  </a:lnTo>
                  <a:lnTo>
                    <a:pt x="5869" y="6823"/>
                  </a:lnTo>
                  <a:lnTo>
                    <a:pt x="5686" y="7080"/>
                  </a:lnTo>
                  <a:lnTo>
                    <a:pt x="5466" y="7227"/>
                  </a:lnTo>
                  <a:lnTo>
                    <a:pt x="5209" y="7373"/>
                  </a:lnTo>
                  <a:lnTo>
                    <a:pt x="4916" y="7447"/>
                  </a:lnTo>
                  <a:lnTo>
                    <a:pt x="4622" y="7483"/>
                  </a:lnTo>
                  <a:lnTo>
                    <a:pt x="4329" y="7520"/>
                  </a:lnTo>
                  <a:lnTo>
                    <a:pt x="4035" y="7483"/>
                  </a:lnTo>
                  <a:lnTo>
                    <a:pt x="3778" y="7447"/>
                  </a:lnTo>
                  <a:lnTo>
                    <a:pt x="3485" y="7337"/>
                  </a:lnTo>
                  <a:lnTo>
                    <a:pt x="3338" y="7227"/>
                  </a:lnTo>
                  <a:lnTo>
                    <a:pt x="3228" y="7080"/>
                  </a:lnTo>
                  <a:lnTo>
                    <a:pt x="3155" y="6897"/>
                  </a:lnTo>
                  <a:lnTo>
                    <a:pt x="3118" y="6713"/>
                  </a:lnTo>
                  <a:lnTo>
                    <a:pt x="3082" y="6383"/>
                  </a:lnTo>
                  <a:lnTo>
                    <a:pt x="3155" y="6090"/>
                  </a:lnTo>
                  <a:lnTo>
                    <a:pt x="3228" y="5796"/>
                  </a:lnTo>
                  <a:lnTo>
                    <a:pt x="3375" y="5539"/>
                  </a:lnTo>
                  <a:lnTo>
                    <a:pt x="3558" y="5319"/>
                  </a:lnTo>
                  <a:lnTo>
                    <a:pt x="3742" y="5173"/>
                  </a:lnTo>
                  <a:lnTo>
                    <a:pt x="3962" y="5026"/>
                  </a:lnTo>
                  <a:lnTo>
                    <a:pt x="4219" y="4916"/>
                  </a:lnTo>
                  <a:close/>
                  <a:moveTo>
                    <a:pt x="11628" y="7190"/>
                  </a:moveTo>
                  <a:lnTo>
                    <a:pt x="11958" y="7263"/>
                  </a:lnTo>
                  <a:lnTo>
                    <a:pt x="12252" y="7263"/>
                  </a:lnTo>
                  <a:lnTo>
                    <a:pt x="12362" y="7227"/>
                  </a:lnTo>
                  <a:lnTo>
                    <a:pt x="12435" y="7447"/>
                  </a:lnTo>
                  <a:lnTo>
                    <a:pt x="12509" y="7704"/>
                  </a:lnTo>
                  <a:lnTo>
                    <a:pt x="12509" y="7814"/>
                  </a:lnTo>
                  <a:lnTo>
                    <a:pt x="12472" y="7814"/>
                  </a:lnTo>
                  <a:lnTo>
                    <a:pt x="12399" y="7850"/>
                  </a:lnTo>
                  <a:lnTo>
                    <a:pt x="12399" y="7887"/>
                  </a:lnTo>
                  <a:lnTo>
                    <a:pt x="12252" y="7814"/>
                  </a:lnTo>
                  <a:lnTo>
                    <a:pt x="11738" y="7557"/>
                  </a:lnTo>
                  <a:lnTo>
                    <a:pt x="11702" y="7483"/>
                  </a:lnTo>
                  <a:lnTo>
                    <a:pt x="11628" y="7373"/>
                  </a:lnTo>
                  <a:lnTo>
                    <a:pt x="11628" y="7190"/>
                  </a:lnTo>
                  <a:close/>
                  <a:moveTo>
                    <a:pt x="4329" y="4402"/>
                  </a:moveTo>
                  <a:lnTo>
                    <a:pt x="4255" y="4476"/>
                  </a:lnTo>
                  <a:lnTo>
                    <a:pt x="4035" y="4512"/>
                  </a:lnTo>
                  <a:lnTo>
                    <a:pt x="3815" y="4622"/>
                  </a:lnTo>
                  <a:lnTo>
                    <a:pt x="3632" y="4732"/>
                  </a:lnTo>
                  <a:lnTo>
                    <a:pt x="3448" y="4842"/>
                  </a:lnTo>
                  <a:lnTo>
                    <a:pt x="3265" y="4989"/>
                  </a:lnTo>
                  <a:lnTo>
                    <a:pt x="3082" y="5173"/>
                  </a:lnTo>
                  <a:lnTo>
                    <a:pt x="2971" y="5356"/>
                  </a:lnTo>
                  <a:lnTo>
                    <a:pt x="2825" y="5576"/>
                  </a:lnTo>
                  <a:lnTo>
                    <a:pt x="2715" y="5906"/>
                  </a:lnTo>
                  <a:lnTo>
                    <a:pt x="2641" y="6236"/>
                  </a:lnTo>
                  <a:lnTo>
                    <a:pt x="2641" y="6603"/>
                  </a:lnTo>
                  <a:lnTo>
                    <a:pt x="2678" y="6933"/>
                  </a:lnTo>
                  <a:lnTo>
                    <a:pt x="2825" y="7263"/>
                  </a:lnTo>
                  <a:lnTo>
                    <a:pt x="3008" y="7520"/>
                  </a:lnTo>
                  <a:lnTo>
                    <a:pt x="3118" y="7667"/>
                  </a:lnTo>
                  <a:lnTo>
                    <a:pt x="3265" y="7740"/>
                  </a:lnTo>
                  <a:lnTo>
                    <a:pt x="3412" y="7850"/>
                  </a:lnTo>
                  <a:lnTo>
                    <a:pt x="3595" y="7887"/>
                  </a:lnTo>
                  <a:lnTo>
                    <a:pt x="3962" y="7997"/>
                  </a:lnTo>
                  <a:lnTo>
                    <a:pt x="4292" y="8034"/>
                  </a:lnTo>
                  <a:lnTo>
                    <a:pt x="4659" y="7997"/>
                  </a:lnTo>
                  <a:lnTo>
                    <a:pt x="5026" y="7960"/>
                  </a:lnTo>
                  <a:lnTo>
                    <a:pt x="5356" y="7850"/>
                  </a:lnTo>
                  <a:lnTo>
                    <a:pt x="5686" y="7704"/>
                  </a:lnTo>
                  <a:lnTo>
                    <a:pt x="5979" y="7483"/>
                  </a:lnTo>
                  <a:lnTo>
                    <a:pt x="6236" y="7227"/>
                  </a:lnTo>
                  <a:lnTo>
                    <a:pt x="6383" y="6933"/>
                  </a:lnTo>
                  <a:lnTo>
                    <a:pt x="6456" y="6640"/>
                  </a:lnTo>
                  <a:lnTo>
                    <a:pt x="6530" y="6346"/>
                  </a:lnTo>
                  <a:lnTo>
                    <a:pt x="6493" y="6016"/>
                  </a:lnTo>
                  <a:lnTo>
                    <a:pt x="6420" y="5759"/>
                  </a:lnTo>
                  <a:lnTo>
                    <a:pt x="6273" y="5503"/>
                  </a:lnTo>
                  <a:lnTo>
                    <a:pt x="6163" y="5393"/>
                  </a:lnTo>
                  <a:lnTo>
                    <a:pt x="5979" y="5246"/>
                  </a:lnTo>
                  <a:lnTo>
                    <a:pt x="5833" y="5099"/>
                  </a:lnTo>
                  <a:lnTo>
                    <a:pt x="5796" y="5026"/>
                  </a:lnTo>
                  <a:lnTo>
                    <a:pt x="5796" y="4952"/>
                  </a:lnTo>
                  <a:lnTo>
                    <a:pt x="5759" y="4879"/>
                  </a:lnTo>
                  <a:lnTo>
                    <a:pt x="5723" y="4806"/>
                  </a:lnTo>
                  <a:lnTo>
                    <a:pt x="5649" y="4732"/>
                  </a:lnTo>
                  <a:lnTo>
                    <a:pt x="5539" y="4696"/>
                  </a:lnTo>
                  <a:lnTo>
                    <a:pt x="5209" y="4659"/>
                  </a:lnTo>
                  <a:lnTo>
                    <a:pt x="5136" y="4586"/>
                  </a:lnTo>
                  <a:lnTo>
                    <a:pt x="5136" y="4512"/>
                  </a:lnTo>
                  <a:lnTo>
                    <a:pt x="5062" y="4439"/>
                  </a:lnTo>
                  <a:lnTo>
                    <a:pt x="4585" y="4439"/>
                  </a:lnTo>
                  <a:lnTo>
                    <a:pt x="4475" y="4402"/>
                  </a:lnTo>
                  <a:close/>
                  <a:moveTo>
                    <a:pt x="1761" y="7447"/>
                  </a:moveTo>
                  <a:lnTo>
                    <a:pt x="1908" y="7483"/>
                  </a:lnTo>
                  <a:lnTo>
                    <a:pt x="2054" y="7520"/>
                  </a:lnTo>
                  <a:lnTo>
                    <a:pt x="2164" y="7630"/>
                  </a:lnTo>
                  <a:lnTo>
                    <a:pt x="2275" y="7740"/>
                  </a:lnTo>
                  <a:lnTo>
                    <a:pt x="2348" y="7887"/>
                  </a:lnTo>
                  <a:lnTo>
                    <a:pt x="2348" y="8070"/>
                  </a:lnTo>
                  <a:lnTo>
                    <a:pt x="2348" y="8107"/>
                  </a:lnTo>
                  <a:lnTo>
                    <a:pt x="2311" y="8144"/>
                  </a:lnTo>
                  <a:lnTo>
                    <a:pt x="2238" y="8144"/>
                  </a:lnTo>
                  <a:lnTo>
                    <a:pt x="2128" y="8070"/>
                  </a:lnTo>
                  <a:lnTo>
                    <a:pt x="2018" y="7960"/>
                  </a:lnTo>
                  <a:lnTo>
                    <a:pt x="1908" y="7814"/>
                  </a:lnTo>
                  <a:lnTo>
                    <a:pt x="1724" y="7520"/>
                  </a:lnTo>
                  <a:lnTo>
                    <a:pt x="1651" y="7447"/>
                  </a:lnTo>
                  <a:close/>
                  <a:moveTo>
                    <a:pt x="14233" y="7630"/>
                  </a:moveTo>
                  <a:lnTo>
                    <a:pt x="14159" y="7667"/>
                  </a:lnTo>
                  <a:lnTo>
                    <a:pt x="14123" y="7740"/>
                  </a:lnTo>
                  <a:lnTo>
                    <a:pt x="14013" y="7960"/>
                  </a:lnTo>
                  <a:lnTo>
                    <a:pt x="14013" y="8070"/>
                  </a:lnTo>
                  <a:lnTo>
                    <a:pt x="14049" y="8180"/>
                  </a:lnTo>
                  <a:lnTo>
                    <a:pt x="14086" y="8254"/>
                  </a:lnTo>
                  <a:lnTo>
                    <a:pt x="14159" y="8290"/>
                  </a:lnTo>
                  <a:lnTo>
                    <a:pt x="14306" y="8290"/>
                  </a:lnTo>
                  <a:lnTo>
                    <a:pt x="14416" y="8254"/>
                  </a:lnTo>
                  <a:lnTo>
                    <a:pt x="14453" y="8180"/>
                  </a:lnTo>
                  <a:lnTo>
                    <a:pt x="14490" y="8107"/>
                  </a:lnTo>
                  <a:lnTo>
                    <a:pt x="14490" y="7997"/>
                  </a:lnTo>
                  <a:lnTo>
                    <a:pt x="14490" y="7924"/>
                  </a:lnTo>
                  <a:lnTo>
                    <a:pt x="14490" y="7777"/>
                  </a:lnTo>
                  <a:lnTo>
                    <a:pt x="14453" y="7704"/>
                  </a:lnTo>
                  <a:lnTo>
                    <a:pt x="14416" y="7667"/>
                  </a:lnTo>
                  <a:lnTo>
                    <a:pt x="14306" y="7630"/>
                  </a:lnTo>
                  <a:close/>
                  <a:moveTo>
                    <a:pt x="7410" y="6236"/>
                  </a:moveTo>
                  <a:lnTo>
                    <a:pt x="7300" y="6310"/>
                  </a:lnTo>
                  <a:lnTo>
                    <a:pt x="7227" y="6346"/>
                  </a:lnTo>
                  <a:lnTo>
                    <a:pt x="7190" y="6420"/>
                  </a:lnTo>
                  <a:lnTo>
                    <a:pt x="7153" y="6566"/>
                  </a:lnTo>
                  <a:lnTo>
                    <a:pt x="7153" y="6750"/>
                  </a:lnTo>
                  <a:lnTo>
                    <a:pt x="7190" y="6933"/>
                  </a:lnTo>
                  <a:lnTo>
                    <a:pt x="7227" y="7007"/>
                  </a:lnTo>
                  <a:lnTo>
                    <a:pt x="7300" y="7080"/>
                  </a:lnTo>
                  <a:lnTo>
                    <a:pt x="7667" y="7153"/>
                  </a:lnTo>
                  <a:lnTo>
                    <a:pt x="7410" y="7373"/>
                  </a:lnTo>
                  <a:lnTo>
                    <a:pt x="7263" y="7520"/>
                  </a:lnTo>
                  <a:lnTo>
                    <a:pt x="7190" y="7593"/>
                  </a:lnTo>
                  <a:lnTo>
                    <a:pt x="7153" y="7704"/>
                  </a:lnTo>
                  <a:lnTo>
                    <a:pt x="7153" y="7887"/>
                  </a:lnTo>
                  <a:lnTo>
                    <a:pt x="7227" y="8070"/>
                  </a:lnTo>
                  <a:lnTo>
                    <a:pt x="7337" y="8180"/>
                  </a:lnTo>
                  <a:lnTo>
                    <a:pt x="7483" y="8290"/>
                  </a:lnTo>
                  <a:lnTo>
                    <a:pt x="7520" y="8400"/>
                  </a:lnTo>
                  <a:lnTo>
                    <a:pt x="7557" y="8474"/>
                  </a:lnTo>
                  <a:lnTo>
                    <a:pt x="7593" y="8511"/>
                  </a:lnTo>
                  <a:lnTo>
                    <a:pt x="7740" y="8511"/>
                  </a:lnTo>
                  <a:lnTo>
                    <a:pt x="7813" y="8437"/>
                  </a:lnTo>
                  <a:lnTo>
                    <a:pt x="7850" y="8364"/>
                  </a:lnTo>
                  <a:lnTo>
                    <a:pt x="7923" y="8217"/>
                  </a:lnTo>
                  <a:lnTo>
                    <a:pt x="7923" y="8144"/>
                  </a:lnTo>
                  <a:lnTo>
                    <a:pt x="7887" y="8070"/>
                  </a:lnTo>
                  <a:lnTo>
                    <a:pt x="7850" y="7997"/>
                  </a:lnTo>
                  <a:lnTo>
                    <a:pt x="7777" y="7960"/>
                  </a:lnTo>
                  <a:lnTo>
                    <a:pt x="7667" y="7924"/>
                  </a:lnTo>
                  <a:lnTo>
                    <a:pt x="7630" y="7887"/>
                  </a:lnTo>
                  <a:lnTo>
                    <a:pt x="7630" y="7814"/>
                  </a:lnTo>
                  <a:lnTo>
                    <a:pt x="7630" y="7777"/>
                  </a:lnTo>
                  <a:lnTo>
                    <a:pt x="7703" y="7667"/>
                  </a:lnTo>
                  <a:lnTo>
                    <a:pt x="7850" y="7593"/>
                  </a:lnTo>
                  <a:lnTo>
                    <a:pt x="7997" y="7410"/>
                  </a:lnTo>
                  <a:lnTo>
                    <a:pt x="8107" y="7190"/>
                  </a:lnTo>
                  <a:lnTo>
                    <a:pt x="8107" y="7080"/>
                  </a:lnTo>
                  <a:lnTo>
                    <a:pt x="8070" y="6970"/>
                  </a:lnTo>
                  <a:lnTo>
                    <a:pt x="8034" y="6897"/>
                  </a:lnTo>
                  <a:lnTo>
                    <a:pt x="7960" y="6823"/>
                  </a:lnTo>
                  <a:lnTo>
                    <a:pt x="7740" y="6750"/>
                  </a:lnTo>
                  <a:lnTo>
                    <a:pt x="7520" y="6713"/>
                  </a:lnTo>
                  <a:lnTo>
                    <a:pt x="7557" y="6566"/>
                  </a:lnTo>
                  <a:lnTo>
                    <a:pt x="7593" y="6493"/>
                  </a:lnTo>
                  <a:lnTo>
                    <a:pt x="7667" y="6456"/>
                  </a:lnTo>
                  <a:lnTo>
                    <a:pt x="7703" y="6383"/>
                  </a:lnTo>
                  <a:lnTo>
                    <a:pt x="7667" y="6310"/>
                  </a:lnTo>
                  <a:lnTo>
                    <a:pt x="7593" y="6236"/>
                  </a:lnTo>
                  <a:close/>
                  <a:moveTo>
                    <a:pt x="1651" y="6897"/>
                  </a:moveTo>
                  <a:lnTo>
                    <a:pt x="1578" y="6933"/>
                  </a:lnTo>
                  <a:lnTo>
                    <a:pt x="1541" y="7007"/>
                  </a:lnTo>
                  <a:lnTo>
                    <a:pt x="1504" y="7080"/>
                  </a:lnTo>
                  <a:lnTo>
                    <a:pt x="1504" y="7227"/>
                  </a:lnTo>
                  <a:lnTo>
                    <a:pt x="1541" y="7300"/>
                  </a:lnTo>
                  <a:lnTo>
                    <a:pt x="1578" y="7373"/>
                  </a:lnTo>
                  <a:lnTo>
                    <a:pt x="1541" y="7410"/>
                  </a:lnTo>
                  <a:lnTo>
                    <a:pt x="1504" y="7410"/>
                  </a:lnTo>
                  <a:lnTo>
                    <a:pt x="1468" y="7483"/>
                  </a:lnTo>
                  <a:lnTo>
                    <a:pt x="1431" y="7557"/>
                  </a:lnTo>
                  <a:lnTo>
                    <a:pt x="1468" y="7814"/>
                  </a:lnTo>
                  <a:lnTo>
                    <a:pt x="1578" y="8034"/>
                  </a:lnTo>
                  <a:lnTo>
                    <a:pt x="1724" y="8254"/>
                  </a:lnTo>
                  <a:lnTo>
                    <a:pt x="1908" y="8437"/>
                  </a:lnTo>
                  <a:lnTo>
                    <a:pt x="2128" y="8547"/>
                  </a:lnTo>
                  <a:lnTo>
                    <a:pt x="2238" y="8584"/>
                  </a:lnTo>
                  <a:lnTo>
                    <a:pt x="2348" y="8621"/>
                  </a:lnTo>
                  <a:lnTo>
                    <a:pt x="2458" y="8621"/>
                  </a:lnTo>
                  <a:lnTo>
                    <a:pt x="2568" y="8547"/>
                  </a:lnTo>
                  <a:lnTo>
                    <a:pt x="2641" y="8474"/>
                  </a:lnTo>
                  <a:lnTo>
                    <a:pt x="2715" y="8364"/>
                  </a:lnTo>
                  <a:lnTo>
                    <a:pt x="2788" y="8144"/>
                  </a:lnTo>
                  <a:lnTo>
                    <a:pt x="2788" y="7960"/>
                  </a:lnTo>
                  <a:lnTo>
                    <a:pt x="2751" y="7740"/>
                  </a:lnTo>
                  <a:lnTo>
                    <a:pt x="2678" y="7557"/>
                  </a:lnTo>
                  <a:lnTo>
                    <a:pt x="2531" y="7373"/>
                  </a:lnTo>
                  <a:lnTo>
                    <a:pt x="2385" y="7227"/>
                  </a:lnTo>
                  <a:lnTo>
                    <a:pt x="2201" y="7117"/>
                  </a:lnTo>
                  <a:lnTo>
                    <a:pt x="1981" y="7043"/>
                  </a:lnTo>
                  <a:lnTo>
                    <a:pt x="1908" y="6933"/>
                  </a:lnTo>
                  <a:lnTo>
                    <a:pt x="1834" y="6897"/>
                  </a:lnTo>
                  <a:close/>
                  <a:moveTo>
                    <a:pt x="14306" y="7227"/>
                  </a:moveTo>
                  <a:lnTo>
                    <a:pt x="14453" y="7263"/>
                  </a:lnTo>
                  <a:lnTo>
                    <a:pt x="14563" y="7300"/>
                  </a:lnTo>
                  <a:lnTo>
                    <a:pt x="14636" y="7410"/>
                  </a:lnTo>
                  <a:lnTo>
                    <a:pt x="14673" y="7520"/>
                  </a:lnTo>
                  <a:lnTo>
                    <a:pt x="14673" y="7667"/>
                  </a:lnTo>
                  <a:lnTo>
                    <a:pt x="14673" y="7814"/>
                  </a:lnTo>
                  <a:lnTo>
                    <a:pt x="14600" y="8070"/>
                  </a:lnTo>
                  <a:lnTo>
                    <a:pt x="14490" y="8290"/>
                  </a:lnTo>
                  <a:lnTo>
                    <a:pt x="14343" y="8511"/>
                  </a:lnTo>
                  <a:lnTo>
                    <a:pt x="14269" y="8584"/>
                  </a:lnTo>
                  <a:lnTo>
                    <a:pt x="14196" y="8621"/>
                  </a:lnTo>
                  <a:lnTo>
                    <a:pt x="14123" y="8621"/>
                  </a:lnTo>
                  <a:lnTo>
                    <a:pt x="14049" y="8584"/>
                  </a:lnTo>
                  <a:lnTo>
                    <a:pt x="14013" y="8547"/>
                  </a:lnTo>
                  <a:lnTo>
                    <a:pt x="13976" y="8474"/>
                  </a:lnTo>
                  <a:lnTo>
                    <a:pt x="13903" y="8290"/>
                  </a:lnTo>
                  <a:lnTo>
                    <a:pt x="13939" y="8034"/>
                  </a:lnTo>
                  <a:lnTo>
                    <a:pt x="13976" y="7777"/>
                  </a:lnTo>
                  <a:lnTo>
                    <a:pt x="14086" y="7263"/>
                  </a:lnTo>
                  <a:lnTo>
                    <a:pt x="14306" y="7227"/>
                  </a:lnTo>
                  <a:close/>
                  <a:moveTo>
                    <a:pt x="14233" y="6750"/>
                  </a:moveTo>
                  <a:lnTo>
                    <a:pt x="14123" y="6786"/>
                  </a:lnTo>
                  <a:lnTo>
                    <a:pt x="13866" y="6786"/>
                  </a:lnTo>
                  <a:lnTo>
                    <a:pt x="13829" y="6823"/>
                  </a:lnTo>
                  <a:lnTo>
                    <a:pt x="13756" y="6933"/>
                  </a:lnTo>
                  <a:lnTo>
                    <a:pt x="13609" y="7373"/>
                  </a:lnTo>
                  <a:lnTo>
                    <a:pt x="13499" y="7850"/>
                  </a:lnTo>
                  <a:lnTo>
                    <a:pt x="13462" y="8107"/>
                  </a:lnTo>
                  <a:lnTo>
                    <a:pt x="13462" y="8327"/>
                  </a:lnTo>
                  <a:lnTo>
                    <a:pt x="13499" y="8584"/>
                  </a:lnTo>
                  <a:lnTo>
                    <a:pt x="13572" y="8804"/>
                  </a:lnTo>
                  <a:lnTo>
                    <a:pt x="13683" y="8914"/>
                  </a:lnTo>
                  <a:lnTo>
                    <a:pt x="13829" y="9024"/>
                  </a:lnTo>
                  <a:lnTo>
                    <a:pt x="13976" y="9097"/>
                  </a:lnTo>
                  <a:lnTo>
                    <a:pt x="14123" y="9134"/>
                  </a:lnTo>
                  <a:lnTo>
                    <a:pt x="14343" y="9097"/>
                  </a:lnTo>
                  <a:lnTo>
                    <a:pt x="14490" y="9024"/>
                  </a:lnTo>
                  <a:lnTo>
                    <a:pt x="14600" y="8877"/>
                  </a:lnTo>
                  <a:lnTo>
                    <a:pt x="14746" y="8731"/>
                  </a:lnTo>
                  <a:lnTo>
                    <a:pt x="14966" y="8400"/>
                  </a:lnTo>
                  <a:lnTo>
                    <a:pt x="15076" y="8180"/>
                  </a:lnTo>
                  <a:lnTo>
                    <a:pt x="15113" y="7997"/>
                  </a:lnTo>
                  <a:lnTo>
                    <a:pt x="15150" y="7814"/>
                  </a:lnTo>
                  <a:lnTo>
                    <a:pt x="15150" y="7593"/>
                  </a:lnTo>
                  <a:lnTo>
                    <a:pt x="15113" y="7410"/>
                  </a:lnTo>
                  <a:lnTo>
                    <a:pt x="15040" y="7190"/>
                  </a:lnTo>
                  <a:lnTo>
                    <a:pt x="15003" y="7080"/>
                  </a:lnTo>
                  <a:lnTo>
                    <a:pt x="14893" y="7007"/>
                  </a:lnTo>
                  <a:lnTo>
                    <a:pt x="14673" y="6823"/>
                  </a:lnTo>
                  <a:lnTo>
                    <a:pt x="14526" y="6786"/>
                  </a:lnTo>
                  <a:lnTo>
                    <a:pt x="14379" y="6750"/>
                  </a:lnTo>
                  <a:close/>
                  <a:moveTo>
                    <a:pt x="6273" y="7887"/>
                  </a:moveTo>
                  <a:lnTo>
                    <a:pt x="6199" y="7924"/>
                  </a:lnTo>
                  <a:lnTo>
                    <a:pt x="6126" y="7997"/>
                  </a:lnTo>
                  <a:lnTo>
                    <a:pt x="5979" y="8107"/>
                  </a:lnTo>
                  <a:lnTo>
                    <a:pt x="5869" y="8290"/>
                  </a:lnTo>
                  <a:lnTo>
                    <a:pt x="5796" y="8474"/>
                  </a:lnTo>
                  <a:lnTo>
                    <a:pt x="5796" y="8584"/>
                  </a:lnTo>
                  <a:lnTo>
                    <a:pt x="5833" y="8657"/>
                  </a:lnTo>
                  <a:lnTo>
                    <a:pt x="5906" y="8694"/>
                  </a:lnTo>
                  <a:lnTo>
                    <a:pt x="6236" y="8694"/>
                  </a:lnTo>
                  <a:lnTo>
                    <a:pt x="6420" y="8767"/>
                  </a:lnTo>
                  <a:lnTo>
                    <a:pt x="6199" y="9024"/>
                  </a:lnTo>
                  <a:lnTo>
                    <a:pt x="6199" y="9061"/>
                  </a:lnTo>
                  <a:lnTo>
                    <a:pt x="6199" y="9134"/>
                  </a:lnTo>
                  <a:lnTo>
                    <a:pt x="6236" y="9244"/>
                  </a:lnTo>
                  <a:lnTo>
                    <a:pt x="6346" y="9354"/>
                  </a:lnTo>
                  <a:lnTo>
                    <a:pt x="6456" y="9391"/>
                  </a:lnTo>
                  <a:lnTo>
                    <a:pt x="6713" y="9391"/>
                  </a:lnTo>
                  <a:lnTo>
                    <a:pt x="6786" y="9318"/>
                  </a:lnTo>
                  <a:lnTo>
                    <a:pt x="6860" y="9207"/>
                  </a:lnTo>
                  <a:lnTo>
                    <a:pt x="6823" y="9097"/>
                  </a:lnTo>
                  <a:lnTo>
                    <a:pt x="6750" y="9024"/>
                  </a:lnTo>
                  <a:lnTo>
                    <a:pt x="6860" y="8951"/>
                  </a:lnTo>
                  <a:lnTo>
                    <a:pt x="6933" y="8877"/>
                  </a:lnTo>
                  <a:lnTo>
                    <a:pt x="6933" y="8804"/>
                  </a:lnTo>
                  <a:lnTo>
                    <a:pt x="6933" y="8731"/>
                  </a:lnTo>
                  <a:lnTo>
                    <a:pt x="6896" y="8621"/>
                  </a:lnTo>
                  <a:lnTo>
                    <a:pt x="6750" y="8511"/>
                  </a:lnTo>
                  <a:lnTo>
                    <a:pt x="6603" y="8437"/>
                  </a:lnTo>
                  <a:lnTo>
                    <a:pt x="6456" y="8364"/>
                  </a:lnTo>
                  <a:lnTo>
                    <a:pt x="6273" y="8327"/>
                  </a:lnTo>
                  <a:lnTo>
                    <a:pt x="6346" y="8180"/>
                  </a:lnTo>
                  <a:lnTo>
                    <a:pt x="6420" y="8034"/>
                  </a:lnTo>
                  <a:lnTo>
                    <a:pt x="6420" y="7960"/>
                  </a:lnTo>
                  <a:lnTo>
                    <a:pt x="6383" y="7924"/>
                  </a:lnTo>
                  <a:lnTo>
                    <a:pt x="6346" y="7924"/>
                  </a:lnTo>
                  <a:lnTo>
                    <a:pt x="6273" y="7887"/>
                  </a:lnTo>
                  <a:close/>
                  <a:moveTo>
                    <a:pt x="7630" y="551"/>
                  </a:moveTo>
                  <a:lnTo>
                    <a:pt x="7777" y="587"/>
                  </a:lnTo>
                  <a:lnTo>
                    <a:pt x="7923" y="661"/>
                  </a:lnTo>
                  <a:lnTo>
                    <a:pt x="8437" y="1101"/>
                  </a:lnTo>
                  <a:lnTo>
                    <a:pt x="8657" y="1321"/>
                  </a:lnTo>
                  <a:lnTo>
                    <a:pt x="8877" y="1578"/>
                  </a:lnTo>
                  <a:lnTo>
                    <a:pt x="9061" y="1834"/>
                  </a:lnTo>
                  <a:lnTo>
                    <a:pt x="9207" y="2128"/>
                  </a:lnTo>
                  <a:lnTo>
                    <a:pt x="9281" y="2421"/>
                  </a:lnTo>
                  <a:lnTo>
                    <a:pt x="9317" y="2752"/>
                  </a:lnTo>
                  <a:lnTo>
                    <a:pt x="9281" y="3082"/>
                  </a:lnTo>
                  <a:lnTo>
                    <a:pt x="9244" y="3375"/>
                  </a:lnTo>
                  <a:lnTo>
                    <a:pt x="9024" y="3962"/>
                  </a:lnTo>
                  <a:lnTo>
                    <a:pt x="8804" y="4512"/>
                  </a:lnTo>
                  <a:lnTo>
                    <a:pt x="8584" y="5099"/>
                  </a:lnTo>
                  <a:lnTo>
                    <a:pt x="8547" y="5356"/>
                  </a:lnTo>
                  <a:lnTo>
                    <a:pt x="8510" y="5613"/>
                  </a:lnTo>
                  <a:lnTo>
                    <a:pt x="8510" y="5869"/>
                  </a:lnTo>
                  <a:lnTo>
                    <a:pt x="8547" y="6163"/>
                  </a:lnTo>
                  <a:lnTo>
                    <a:pt x="8584" y="6310"/>
                  </a:lnTo>
                  <a:lnTo>
                    <a:pt x="8657" y="6493"/>
                  </a:lnTo>
                  <a:lnTo>
                    <a:pt x="8804" y="6823"/>
                  </a:lnTo>
                  <a:lnTo>
                    <a:pt x="8987" y="7117"/>
                  </a:lnTo>
                  <a:lnTo>
                    <a:pt x="9134" y="7447"/>
                  </a:lnTo>
                  <a:lnTo>
                    <a:pt x="9207" y="7777"/>
                  </a:lnTo>
                  <a:lnTo>
                    <a:pt x="9244" y="8144"/>
                  </a:lnTo>
                  <a:lnTo>
                    <a:pt x="9207" y="8474"/>
                  </a:lnTo>
                  <a:lnTo>
                    <a:pt x="9097" y="8804"/>
                  </a:lnTo>
                  <a:lnTo>
                    <a:pt x="8951" y="9134"/>
                  </a:lnTo>
                  <a:lnTo>
                    <a:pt x="8767" y="9428"/>
                  </a:lnTo>
                  <a:lnTo>
                    <a:pt x="8510" y="9684"/>
                  </a:lnTo>
                  <a:lnTo>
                    <a:pt x="8254" y="9904"/>
                  </a:lnTo>
                  <a:lnTo>
                    <a:pt x="7960" y="10051"/>
                  </a:lnTo>
                  <a:lnTo>
                    <a:pt x="7667" y="10198"/>
                  </a:lnTo>
                  <a:lnTo>
                    <a:pt x="7373" y="10308"/>
                  </a:lnTo>
                  <a:lnTo>
                    <a:pt x="7043" y="10345"/>
                  </a:lnTo>
                  <a:lnTo>
                    <a:pt x="6676" y="10418"/>
                  </a:lnTo>
                  <a:lnTo>
                    <a:pt x="6493" y="10381"/>
                  </a:lnTo>
                  <a:lnTo>
                    <a:pt x="6309" y="10345"/>
                  </a:lnTo>
                  <a:lnTo>
                    <a:pt x="6163" y="10235"/>
                  </a:lnTo>
                  <a:lnTo>
                    <a:pt x="6016" y="10088"/>
                  </a:lnTo>
                  <a:lnTo>
                    <a:pt x="5906" y="9941"/>
                  </a:lnTo>
                  <a:lnTo>
                    <a:pt x="5759" y="9831"/>
                  </a:lnTo>
                  <a:lnTo>
                    <a:pt x="5649" y="9758"/>
                  </a:lnTo>
                  <a:lnTo>
                    <a:pt x="5502" y="9684"/>
                  </a:lnTo>
                  <a:lnTo>
                    <a:pt x="5209" y="9611"/>
                  </a:lnTo>
                  <a:lnTo>
                    <a:pt x="4916" y="9611"/>
                  </a:lnTo>
                  <a:lnTo>
                    <a:pt x="4622" y="9684"/>
                  </a:lnTo>
                  <a:lnTo>
                    <a:pt x="3999" y="9868"/>
                  </a:lnTo>
                  <a:lnTo>
                    <a:pt x="3705" y="9978"/>
                  </a:lnTo>
                  <a:lnTo>
                    <a:pt x="3412" y="10051"/>
                  </a:lnTo>
                  <a:lnTo>
                    <a:pt x="3118" y="10088"/>
                  </a:lnTo>
                  <a:lnTo>
                    <a:pt x="2825" y="10051"/>
                  </a:lnTo>
                  <a:lnTo>
                    <a:pt x="2495" y="10014"/>
                  </a:lnTo>
                  <a:lnTo>
                    <a:pt x="2201" y="9904"/>
                  </a:lnTo>
                  <a:lnTo>
                    <a:pt x="1944" y="9794"/>
                  </a:lnTo>
                  <a:lnTo>
                    <a:pt x="1651" y="9648"/>
                  </a:lnTo>
                  <a:lnTo>
                    <a:pt x="1394" y="9464"/>
                  </a:lnTo>
                  <a:lnTo>
                    <a:pt x="1174" y="9281"/>
                  </a:lnTo>
                  <a:lnTo>
                    <a:pt x="954" y="8987"/>
                  </a:lnTo>
                  <a:lnTo>
                    <a:pt x="771" y="8694"/>
                  </a:lnTo>
                  <a:lnTo>
                    <a:pt x="624" y="8364"/>
                  </a:lnTo>
                  <a:lnTo>
                    <a:pt x="550" y="8034"/>
                  </a:lnTo>
                  <a:lnTo>
                    <a:pt x="514" y="7667"/>
                  </a:lnTo>
                  <a:lnTo>
                    <a:pt x="514" y="7337"/>
                  </a:lnTo>
                  <a:lnTo>
                    <a:pt x="587" y="6970"/>
                  </a:lnTo>
                  <a:lnTo>
                    <a:pt x="661" y="6640"/>
                  </a:lnTo>
                  <a:lnTo>
                    <a:pt x="807" y="6310"/>
                  </a:lnTo>
                  <a:lnTo>
                    <a:pt x="991" y="6016"/>
                  </a:lnTo>
                  <a:lnTo>
                    <a:pt x="1211" y="5759"/>
                  </a:lnTo>
                  <a:lnTo>
                    <a:pt x="1468" y="5539"/>
                  </a:lnTo>
                  <a:lnTo>
                    <a:pt x="2018" y="5099"/>
                  </a:lnTo>
                  <a:lnTo>
                    <a:pt x="2568" y="4622"/>
                  </a:lnTo>
                  <a:lnTo>
                    <a:pt x="2788" y="4366"/>
                  </a:lnTo>
                  <a:lnTo>
                    <a:pt x="2971" y="4109"/>
                  </a:lnTo>
                  <a:lnTo>
                    <a:pt x="3082" y="3815"/>
                  </a:lnTo>
                  <a:lnTo>
                    <a:pt x="3192" y="3485"/>
                  </a:lnTo>
                  <a:lnTo>
                    <a:pt x="3265" y="3118"/>
                  </a:lnTo>
                  <a:lnTo>
                    <a:pt x="3302" y="2715"/>
                  </a:lnTo>
                  <a:lnTo>
                    <a:pt x="3375" y="2348"/>
                  </a:lnTo>
                  <a:lnTo>
                    <a:pt x="3448" y="2165"/>
                  </a:lnTo>
                  <a:lnTo>
                    <a:pt x="3558" y="1981"/>
                  </a:lnTo>
                  <a:lnTo>
                    <a:pt x="3705" y="1798"/>
                  </a:lnTo>
                  <a:lnTo>
                    <a:pt x="3852" y="1651"/>
                  </a:lnTo>
                  <a:lnTo>
                    <a:pt x="4072" y="1541"/>
                  </a:lnTo>
                  <a:lnTo>
                    <a:pt x="4292" y="1468"/>
                  </a:lnTo>
                  <a:lnTo>
                    <a:pt x="4512" y="1431"/>
                  </a:lnTo>
                  <a:lnTo>
                    <a:pt x="4769" y="1394"/>
                  </a:lnTo>
                  <a:lnTo>
                    <a:pt x="4989" y="1394"/>
                  </a:lnTo>
                  <a:lnTo>
                    <a:pt x="5209" y="1468"/>
                  </a:lnTo>
                  <a:lnTo>
                    <a:pt x="4952" y="1688"/>
                  </a:lnTo>
                  <a:lnTo>
                    <a:pt x="4916" y="1761"/>
                  </a:lnTo>
                  <a:lnTo>
                    <a:pt x="4879" y="1834"/>
                  </a:lnTo>
                  <a:lnTo>
                    <a:pt x="4916" y="1981"/>
                  </a:lnTo>
                  <a:lnTo>
                    <a:pt x="4989" y="2091"/>
                  </a:lnTo>
                  <a:lnTo>
                    <a:pt x="5062" y="2128"/>
                  </a:lnTo>
                  <a:lnTo>
                    <a:pt x="5136" y="2128"/>
                  </a:lnTo>
                  <a:lnTo>
                    <a:pt x="5319" y="2091"/>
                  </a:lnTo>
                  <a:lnTo>
                    <a:pt x="5429" y="2018"/>
                  </a:lnTo>
                  <a:lnTo>
                    <a:pt x="5539" y="1945"/>
                  </a:lnTo>
                  <a:lnTo>
                    <a:pt x="5613" y="1798"/>
                  </a:lnTo>
                  <a:lnTo>
                    <a:pt x="5759" y="1651"/>
                  </a:lnTo>
                  <a:lnTo>
                    <a:pt x="5833" y="1614"/>
                  </a:lnTo>
                  <a:lnTo>
                    <a:pt x="5869" y="1578"/>
                  </a:lnTo>
                  <a:lnTo>
                    <a:pt x="6420" y="1138"/>
                  </a:lnTo>
                  <a:lnTo>
                    <a:pt x="7006" y="771"/>
                  </a:lnTo>
                  <a:lnTo>
                    <a:pt x="7337" y="624"/>
                  </a:lnTo>
                  <a:lnTo>
                    <a:pt x="7483" y="551"/>
                  </a:lnTo>
                  <a:close/>
                  <a:moveTo>
                    <a:pt x="10821" y="9281"/>
                  </a:moveTo>
                  <a:lnTo>
                    <a:pt x="10968" y="9538"/>
                  </a:lnTo>
                  <a:lnTo>
                    <a:pt x="11115" y="9758"/>
                  </a:lnTo>
                  <a:lnTo>
                    <a:pt x="11335" y="9978"/>
                  </a:lnTo>
                  <a:lnTo>
                    <a:pt x="11592" y="10161"/>
                  </a:lnTo>
                  <a:lnTo>
                    <a:pt x="11408" y="10418"/>
                  </a:lnTo>
                  <a:lnTo>
                    <a:pt x="11188" y="10198"/>
                  </a:lnTo>
                  <a:lnTo>
                    <a:pt x="10968" y="9978"/>
                  </a:lnTo>
                  <a:lnTo>
                    <a:pt x="10711" y="9831"/>
                  </a:lnTo>
                  <a:lnTo>
                    <a:pt x="10455" y="9648"/>
                  </a:lnTo>
                  <a:lnTo>
                    <a:pt x="10601" y="9464"/>
                  </a:lnTo>
                  <a:lnTo>
                    <a:pt x="10821" y="9281"/>
                  </a:lnTo>
                  <a:close/>
                  <a:moveTo>
                    <a:pt x="13903" y="9941"/>
                  </a:moveTo>
                  <a:lnTo>
                    <a:pt x="13829" y="9978"/>
                  </a:lnTo>
                  <a:lnTo>
                    <a:pt x="13756" y="10014"/>
                  </a:lnTo>
                  <a:lnTo>
                    <a:pt x="13719" y="10014"/>
                  </a:lnTo>
                  <a:lnTo>
                    <a:pt x="13719" y="10051"/>
                  </a:lnTo>
                  <a:lnTo>
                    <a:pt x="13646" y="10161"/>
                  </a:lnTo>
                  <a:lnTo>
                    <a:pt x="13609" y="10271"/>
                  </a:lnTo>
                  <a:lnTo>
                    <a:pt x="13646" y="10418"/>
                  </a:lnTo>
                  <a:lnTo>
                    <a:pt x="13719" y="10565"/>
                  </a:lnTo>
                  <a:lnTo>
                    <a:pt x="13829" y="10638"/>
                  </a:lnTo>
                  <a:lnTo>
                    <a:pt x="13939" y="10675"/>
                  </a:lnTo>
                  <a:lnTo>
                    <a:pt x="14049" y="10638"/>
                  </a:lnTo>
                  <a:lnTo>
                    <a:pt x="14159" y="10601"/>
                  </a:lnTo>
                  <a:lnTo>
                    <a:pt x="14269" y="10491"/>
                  </a:lnTo>
                  <a:lnTo>
                    <a:pt x="14343" y="10418"/>
                  </a:lnTo>
                  <a:lnTo>
                    <a:pt x="14379" y="10308"/>
                  </a:lnTo>
                  <a:lnTo>
                    <a:pt x="14379" y="10271"/>
                  </a:lnTo>
                  <a:lnTo>
                    <a:pt x="14379" y="10198"/>
                  </a:lnTo>
                  <a:lnTo>
                    <a:pt x="14306" y="10124"/>
                  </a:lnTo>
                  <a:lnTo>
                    <a:pt x="14233" y="10051"/>
                  </a:lnTo>
                  <a:lnTo>
                    <a:pt x="14159" y="10014"/>
                  </a:lnTo>
                  <a:lnTo>
                    <a:pt x="14086" y="9978"/>
                  </a:lnTo>
                  <a:lnTo>
                    <a:pt x="13939" y="9941"/>
                  </a:lnTo>
                  <a:close/>
                  <a:moveTo>
                    <a:pt x="7593" y="0"/>
                  </a:moveTo>
                  <a:lnTo>
                    <a:pt x="7447" y="37"/>
                  </a:lnTo>
                  <a:lnTo>
                    <a:pt x="7190" y="110"/>
                  </a:lnTo>
                  <a:lnTo>
                    <a:pt x="6970" y="221"/>
                  </a:lnTo>
                  <a:lnTo>
                    <a:pt x="6566" y="441"/>
                  </a:lnTo>
                  <a:lnTo>
                    <a:pt x="6199" y="697"/>
                  </a:lnTo>
                  <a:lnTo>
                    <a:pt x="5502" y="1211"/>
                  </a:lnTo>
                  <a:lnTo>
                    <a:pt x="5209" y="1064"/>
                  </a:lnTo>
                  <a:lnTo>
                    <a:pt x="4916" y="991"/>
                  </a:lnTo>
                  <a:lnTo>
                    <a:pt x="4585" y="991"/>
                  </a:lnTo>
                  <a:lnTo>
                    <a:pt x="4255" y="1027"/>
                  </a:lnTo>
                  <a:lnTo>
                    <a:pt x="3999" y="1101"/>
                  </a:lnTo>
                  <a:lnTo>
                    <a:pt x="3778" y="1211"/>
                  </a:lnTo>
                  <a:lnTo>
                    <a:pt x="3595" y="1358"/>
                  </a:lnTo>
                  <a:lnTo>
                    <a:pt x="3412" y="1504"/>
                  </a:lnTo>
                  <a:lnTo>
                    <a:pt x="3228" y="1688"/>
                  </a:lnTo>
                  <a:lnTo>
                    <a:pt x="3118" y="1908"/>
                  </a:lnTo>
                  <a:lnTo>
                    <a:pt x="3008" y="2128"/>
                  </a:lnTo>
                  <a:lnTo>
                    <a:pt x="2935" y="2348"/>
                  </a:lnTo>
                  <a:lnTo>
                    <a:pt x="2861" y="2678"/>
                  </a:lnTo>
                  <a:lnTo>
                    <a:pt x="2788" y="3008"/>
                  </a:lnTo>
                  <a:lnTo>
                    <a:pt x="2751" y="3338"/>
                  </a:lnTo>
                  <a:lnTo>
                    <a:pt x="2641" y="3669"/>
                  </a:lnTo>
                  <a:lnTo>
                    <a:pt x="2605" y="3852"/>
                  </a:lnTo>
                  <a:lnTo>
                    <a:pt x="2495" y="3999"/>
                  </a:lnTo>
                  <a:lnTo>
                    <a:pt x="2275" y="4255"/>
                  </a:lnTo>
                  <a:lnTo>
                    <a:pt x="2018" y="4476"/>
                  </a:lnTo>
                  <a:lnTo>
                    <a:pt x="1761" y="4696"/>
                  </a:lnTo>
                  <a:lnTo>
                    <a:pt x="1284" y="5062"/>
                  </a:lnTo>
                  <a:lnTo>
                    <a:pt x="844" y="5466"/>
                  </a:lnTo>
                  <a:lnTo>
                    <a:pt x="661" y="5649"/>
                  </a:lnTo>
                  <a:lnTo>
                    <a:pt x="514" y="5906"/>
                  </a:lnTo>
                  <a:lnTo>
                    <a:pt x="367" y="6126"/>
                  </a:lnTo>
                  <a:lnTo>
                    <a:pt x="220" y="6420"/>
                  </a:lnTo>
                  <a:lnTo>
                    <a:pt x="110" y="6713"/>
                  </a:lnTo>
                  <a:lnTo>
                    <a:pt x="37" y="7007"/>
                  </a:lnTo>
                  <a:lnTo>
                    <a:pt x="0" y="7263"/>
                  </a:lnTo>
                  <a:lnTo>
                    <a:pt x="0" y="7557"/>
                  </a:lnTo>
                  <a:lnTo>
                    <a:pt x="37" y="7850"/>
                  </a:lnTo>
                  <a:lnTo>
                    <a:pt x="74" y="8144"/>
                  </a:lnTo>
                  <a:lnTo>
                    <a:pt x="147" y="8400"/>
                  </a:lnTo>
                  <a:lnTo>
                    <a:pt x="220" y="8657"/>
                  </a:lnTo>
                  <a:lnTo>
                    <a:pt x="367" y="8914"/>
                  </a:lnTo>
                  <a:lnTo>
                    <a:pt x="514" y="9171"/>
                  </a:lnTo>
                  <a:lnTo>
                    <a:pt x="661" y="9391"/>
                  </a:lnTo>
                  <a:lnTo>
                    <a:pt x="844" y="9611"/>
                  </a:lnTo>
                  <a:lnTo>
                    <a:pt x="1064" y="9831"/>
                  </a:lnTo>
                  <a:lnTo>
                    <a:pt x="1284" y="10014"/>
                  </a:lnTo>
                  <a:lnTo>
                    <a:pt x="1541" y="10161"/>
                  </a:lnTo>
                  <a:lnTo>
                    <a:pt x="1798" y="10308"/>
                  </a:lnTo>
                  <a:lnTo>
                    <a:pt x="2054" y="10381"/>
                  </a:lnTo>
                  <a:lnTo>
                    <a:pt x="2348" y="10491"/>
                  </a:lnTo>
                  <a:lnTo>
                    <a:pt x="2641" y="10528"/>
                  </a:lnTo>
                  <a:lnTo>
                    <a:pt x="2898" y="10565"/>
                  </a:lnTo>
                  <a:lnTo>
                    <a:pt x="3192" y="10565"/>
                  </a:lnTo>
                  <a:lnTo>
                    <a:pt x="3485" y="10528"/>
                  </a:lnTo>
                  <a:lnTo>
                    <a:pt x="3742" y="10491"/>
                  </a:lnTo>
                  <a:lnTo>
                    <a:pt x="4035" y="10418"/>
                  </a:lnTo>
                  <a:lnTo>
                    <a:pt x="4365" y="10271"/>
                  </a:lnTo>
                  <a:lnTo>
                    <a:pt x="4696" y="10161"/>
                  </a:lnTo>
                  <a:lnTo>
                    <a:pt x="4879" y="10124"/>
                  </a:lnTo>
                  <a:lnTo>
                    <a:pt x="5209" y="10124"/>
                  </a:lnTo>
                  <a:lnTo>
                    <a:pt x="5392" y="10161"/>
                  </a:lnTo>
                  <a:lnTo>
                    <a:pt x="5502" y="10271"/>
                  </a:lnTo>
                  <a:lnTo>
                    <a:pt x="5613" y="10381"/>
                  </a:lnTo>
                  <a:lnTo>
                    <a:pt x="5833" y="10601"/>
                  </a:lnTo>
                  <a:lnTo>
                    <a:pt x="5979" y="10711"/>
                  </a:lnTo>
                  <a:lnTo>
                    <a:pt x="6089" y="10785"/>
                  </a:lnTo>
                  <a:lnTo>
                    <a:pt x="6273" y="10858"/>
                  </a:lnTo>
                  <a:lnTo>
                    <a:pt x="6420" y="10895"/>
                  </a:lnTo>
                  <a:lnTo>
                    <a:pt x="6933" y="10895"/>
                  </a:lnTo>
                  <a:lnTo>
                    <a:pt x="7227" y="10858"/>
                  </a:lnTo>
                  <a:lnTo>
                    <a:pt x="7483" y="10821"/>
                  </a:lnTo>
                  <a:lnTo>
                    <a:pt x="7740" y="10748"/>
                  </a:lnTo>
                  <a:lnTo>
                    <a:pt x="7997" y="10638"/>
                  </a:lnTo>
                  <a:lnTo>
                    <a:pt x="8217" y="10528"/>
                  </a:lnTo>
                  <a:lnTo>
                    <a:pt x="8437" y="10381"/>
                  </a:lnTo>
                  <a:lnTo>
                    <a:pt x="8657" y="10198"/>
                  </a:lnTo>
                  <a:lnTo>
                    <a:pt x="8877" y="10014"/>
                  </a:lnTo>
                  <a:lnTo>
                    <a:pt x="9061" y="9831"/>
                  </a:lnTo>
                  <a:lnTo>
                    <a:pt x="9207" y="9611"/>
                  </a:lnTo>
                  <a:lnTo>
                    <a:pt x="9354" y="9391"/>
                  </a:lnTo>
                  <a:lnTo>
                    <a:pt x="9501" y="9171"/>
                  </a:lnTo>
                  <a:lnTo>
                    <a:pt x="9574" y="8914"/>
                  </a:lnTo>
                  <a:lnTo>
                    <a:pt x="9684" y="8694"/>
                  </a:lnTo>
                  <a:lnTo>
                    <a:pt x="9721" y="8400"/>
                  </a:lnTo>
                  <a:lnTo>
                    <a:pt x="9721" y="8144"/>
                  </a:lnTo>
                  <a:lnTo>
                    <a:pt x="9721" y="7887"/>
                  </a:lnTo>
                  <a:lnTo>
                    <a:pt x="9684" y="7630"/>
                  </a:lnTo>
                  <a:lnTo>
                    <a:pt x="9611" y="7373"/>
                  </a:lnTo>
                  <a:lnTo>
                    <a:pt x="9537" y="7117"/>
                  </a:lnTo>
                  <a:lnTo>
                    <a:pt x="9281" y="6640"/>
                  </a:lnTo>
                  <a:lnTo>
                    <a:pt x="9171" y="6383"/>
                  </a:lnTo>
                  <a:lnTo>
                    <a:pt x="9061" y="6090"/>
                  </a:lnTo>
                  <a:lnTo>
                    <a:pt x="9061" y="5833"/>
                  </a:lnTo>
                  <a:lnTo>
                    <a:pt x="9061" y="5576"/>
                  </a:lnTo>
                  <a:lnTo>
                    <a:pt x="9097" y="5319"/>
                  </a:lnTo>
                  <a:lnTo>
                    <a:pt x="9134" y="5062"/>
                  </a:lnTo>
                  <a:lnTo>
                    <a:pt x="9317" y="4512"/>
                  </a:lnTo>
                  <a:lnTo>
                    <a:pt x="9501" y="4035"/>
                  </a:lnTo>
                  <a:lnTo>
                    <a:pt x="9684" y="3559"/>
                  </a:lnTo>
                  <a:lnTo>
                    <a:pt x="9794" y="3082"/>
                  </a:lnTo>
                  <a:lnTo>
                    <a:pt x="9831" y="2825"/>
                  </a:lnTo>
                  <a:lnTo>
                    <a:pt x="9831" y="2568"/>
                  </a:lnTo>
                  <a:lnTo>
                    <a:pt x="9794" y="2311"/>
                  </a:lnTo>
                  <a:lnTo>
                    <a:pt x="9721" y="2055"/>
                  </a:lnTo>
                  <a:lnTo>
                    <a:pt x="9611" y="1834"/>
                  </a:lnTo>
                  <a:lnTo>
                    <a:pt x="9501" y="1578"/>
                  </a:lnTo>
                  <a:lnTo>
                    <a:pt x="9354" y="1358"/>
                  </a:lnTo>
                  <a:lnTo>
                    <a:pt x="9207" y="1174"/>
                  </a:lnTo>
                  <a:lnTo>
                    <a:pt x="8841" y="771"/>
                  </a:lnTo>
                  <a:lnTo>
                    <a:pt x="8400" y="404"/>
                  </a:lnTo>
                  <a:lnTo>
                    <a:pt x="7960" y="110"/>
                  </a:lnTo>
                  <a:lnTo>
                    <a:pt x="7850" y="37"/>
                  </a:lnTo>
                  <a:lnTo>
                    <a:pt x="7703" y="0"/>
                  </a:lnTo>
                  <a:close/>
                  <a:moveTo>
                    <a:pt x="12912" y="10675"/>
                  </a:moveTo>
                  <a:lnTo>
                    <a:pt x="12839" y="10711"/>
                  </a:lnTo>
                  <a:lnTo>
                    <a:pt x="12765" y="10785"/>
                  </a:lnTo>
                  <a:lnTo>
                    <a:pt x="12729" y="10858"/>
                  </a:lnTo>
                  <a:lnTo>
                    <a:pt x="12729" y="11005"/>
                  </a:lnTo>
                  <a:lnTo>
                    <a:pt x="12765" y="11115"/>
                  </a:lnTo>
                  <a:lnTo>
                    <a:pt x="12876" y="11225"/>
                  </a:lnTo>
                  <a:lnTo>
                    <a:pt x="13022" y="11262"/>
                  </a:lnTo>
                  <a:lnTo>
                    <a:pt x="13132" y="11225"/>
                  </a:lnTo>
                  <a:lnTo>
                    <a:pt x="13242" y="11115"/>
                  </a:lnTo>
                  <a:lnTo>
                    <a:pt x="13279" y="11005"/>
                  </a:lnTo>
                  <a:lnTo>
                    <a:pt x="13279" y="10858"/>
                  </a:lnTo>
                  <a:lnTo>
                    <a:pt x="13242" y="10785"/>
                  </a:lnTo>
                  <a:lnTo>
                    <a:pt x="13169" y="10711"/>
                  </a:lnTo>
                  <a:lnTo>
                    <a:pt x="13096" y="10675"/>
                  </a:lnTo>
                  <a:close/>
                  <a:moveTo>
                    <a:pt x="13572" y="11262"/>
                  </a:moveTo>
                  <a:lnTo>
                    <a:pt x="13499" y="11298"/>
                  </a:lnTo>
                  <a:lnTo>
                    <a:pt x="13462" y="11372"/>
                  </a:lnTo>
                  <a:lnTo>
                    <a:pt x="13389" y="11408"/>
                  </a:lnTo>
                  <a:lnTo>
                    <a:pt x="13316" y="11445"/>
                  </a:lnTo>
                  <a:lnTo>
                    <a:pt x="13242" y="11555"/>
                  </a:lnTo>
                  <a:lnTo>
                    <a:pt x="13242" y="11702"/>
                  </a:lnTo>
                  <a:lnTo>
                    <a:pt x="13242" y="11775"/>
                  </a:lnTo>
                  <a:lnTo>
                    <a:pt x="13279" y="11849"/>
                  </a:lnTo>
                  <a:lnTo>
                    <a:pt x="13352" y="11959"/>
                  </a:lnTo>
                  <a:lnTo>
                    <a:pt x="13609" y="11959"/>
                  </a:lnTo>
                  <a:lnTo>
                    <a:pt x="13719" y="11922"/>
                  </a:lnTo>
                  <a:lnTo>
                    <a:pt x="13829" y="11849"/>
                  </a:lnTo>
                  <a:lnTo>
                    <a:pt x="13866" y="11738"/>
                  </a:lnTo>
                  <a:lnTo>
                    <a:pt x="13939" y="11628"/>
                  </a:lnTo>
                  <a:lnTo>
                    <a:pt x="13939" y="11555"/>
                  </a:lnTo>
                  <a:lnTo>
                    <a:pt x="13939" y="11518"/>
                  </a:lnTo>
                  <a:lnTo>
                    <a:pt x="13903" y="11445"/>
                  </a:lnTo>
                  <a:lnTo>
                    <a:pt x="13866" y="11372"/>
                  </a:lnTo>
                  <a:lnTo>
                    <a:pt x="13829" y="11298"/>
                  </a:lnTo>
                  <a:lnTo>
                    <a:pt x="13719" y="11262"/>
                  </a:lnTo>
                  <a:close/>
                  <a:moveTo>
                    <a:pt x="12215" y="11555"/>
                  </a:moveTo>
                  <a:lnTo>
                    <a:pt x="12142" y="11592"/>
                  </a:lnTo>
                  <a:lnTo>
                    <a:pt x="12069" y="11702"/>
                  </a:lnTo>
                  <a:lnTo>
                    <a:pt x="12032" y="11812"/>
                  </a:lnTo>
                  <a:lnTo>
                    <a:pt x="12032" y="11959"/>
                  </a:lnTo>
                  <a:lnTo>
                    <a:pt x="12032" y="12069"/>
                  </a:lnTo>
                  <a:lnTo>
                    <a:pt x="12105" y="12362"/>
                  </a:lnTo>
                  <a:lnTo>
                    <a:pt x="12252" y="12582"/>
                  </a:lnTo>
                  <a:lnTo>
                    <a:pt x="12325" y="12619"/>
                  </a:lnTo>
                  <a:lnTo>
                    <a:pt x="12399" y="12656"/>
                  </a:lnTo>
                  <a:lnTo>
                    <a:pt x="12509" y="12656"/>
                  </a:lnTo>
                  <a:lnTo>
                    <a:pt x="12582" y="12582"/>
                  </a:lnTo>
                  <a:lnTo>
                    <a:pt x="12619" y="12545"/>
                  </a:lnTo>
                  <a:lnTo>
                    <a:pt x="12692" y="12545"/>
                  </a:lnTo>
                  <a:lnTo>
                    <a:pt x="12802" y="12619"/>
                  </a:lnTo>
                  <a:lnTo>
                    <a:pt x="12876" y="12619"/>
                  </a:lnTo>
                  <a:lnTo>
                    <a:pt x="12949" y="12582"/>
                  </a:lnTo>
                  <a:lnTo>
                    <a:pt x="12986" y="12545"/>
                  </a:lnTo>
                  <a:lnTo>
                    <a:pt x="13022" y="12435"/>
                  </a:lnTo>
                  <a:lnTo>
                    <a:pt x="12986" y="12325"/>
                  </a:lnTo>
                  <a:lnTo>
                    <a:pt x="12912" y="12215"/>
                  </a:lnTo>
                  <a:lnTo>
                    <a:pt x="12802" y="12179"/>
                  </a:lnTo>
                  <a:lnTo>
                    <a:pt x="12655" y="12142"/>
                  </a:lnTo>
                  <a:lnTo>
                    <a:pt x="12545" y="12142"/>
                  </a:lnTo>
                  <a:lnTo>
                    <a:pt x="12472" y="12179"/>
                  </a:lnTo>
                  <a:lnTo>
                    <a:pt x="12399" y="12032"/>
                  </a:lnTo>
                  <a:lnTo>
                    <a:pt x="12399" y="11849"/>
                  </a:lnTo>
                  <a:lnTo>
                    <a:pt x="12399" y="11665"/>
                  </a:lnTo>
                  <a:lnTo>
                    <a:pt x="12362" y="11592"/>
                  </a:lnTo>
                  <a:lnTo>
                    <a:pt x="12289" y="11555"/>
                  </a:lnTo>
                  <a:close/>
                  <a:moveTo>
                    <a:pt x="14049" y="5466"/>
                  </a:moveTo>
                  <a:lnTo>
                    <a:pt x="14196" y="5503"/>
                  </a:lnTo>
                  <a:lnTo>
                    <a:pt x="14490" y="5649"/>
                  </a:lnTo>
                  <a:lnTo>
                    <a:pt x="14673" y="5723"/>
                  </a:lnTo>
                  <a:lnTo>
                    <a:pt x="14930" y="5906"/>
                  </a:lnTo>
                  <a:lnTo>
                    <a:pt x="15150" y="6090"/>
                  </a:lnTo>
                  <a:lnTo>
                    <a:pt x="15370" y="6310"/>
                  </a:lnTo>
                  <a:lnTo>
                    <a:pt x="15590" y="6566"/>
                  </a:lnTo>
                  <a:lnTo>
                    <a:pt x="15773" y="6860"/>
                  </a:lnTo>
                  <a:lnTo>
                    <a:pt x="15883" y="7190"/>
                  </a:lnTo>
                  <a:lnTo>
                    <a:pt x="15993" y="7520"/>
                  </a:lnTo>
                  <a:lnTo>
                    <a:pt x="16067" y="7850"/>
                  </a:lnTo>
                  <a:lnTo>
                    <a:pt x="16104" y="8217"/>
                  </a:lnTo>
                  <a:lnTo>
                    <a:pt x="16104" y="8547"/>
                  </a:lnTo>
                  <a:lnTo>
                    <a:pt x="16067" y="9244"/>
                  </a:lnTo>
                  <a:lnTo>
                    <a:pt x="15957" y="9941"/>
                  </a:lnTo>
                  <a:lnTo>
                    <a:pt x="15773" y="10601"/>
                  </a:lnTo>
                  <a:lnTo>
                    <a:pt x="15517" y="11225"/>
                  </a:lnTo>
                  <a:lnTo>
                    <a:pt x="15370" y="11555"/>
                  </a:lnTo>
                  <a:lnTo>
                    <a:pt x="15186" y="11849"/>
                  </a:lnTo>
                  <a:lnTo>
                    <a:pt x="15003" y="12105"/>
                  </a:lnTo>
                  <a:lnTo>
                    <a:pt x="14783" y="12362"/>
                  </a:lnTo>
                  <a:lnTo>
                    <a:pt x="14526" y="12619"/>
                  </a:lnTo>
                  <a:lnTo>
                    <a:pt x="14269" y="12839"/>
                  </a:lnTo>
                  <a:lnTo>
                    <a:pt x="14013" y="13022"/>
                  </a:lnTo>
                  <a:lnTo>
                    <a:pt x="13719" y="13169"/>
                  </a:lnTo>
                  <a:lnTo>
                    <a:pt x="13389" y="13316"/>
                  </a:lnTo>
                  <a:lnTo>
                    <a:pt x="13059" y="13463"/>
                  </a:lnTo>
                  <a:lnTo>
                    <a:pt x="12802" y="13499"/>
                  </a:lnTo>
                  <a:lnTo>
                    <a:pt x="12509" y="13536"/>
                  </a:lnTo>
                  <a:lnTo>
                    <a:pt x="12325" y="13499"/>
                  </a:lnTo>
                  <a:lnTo>
                    <a:pt x="12179" y="13426"/>
                  </a:lnTo>
                  <a:lnTo>
                    <a:pt x="12032" y="13279"/>
                  </a:lnTo>
                  <a:lnTo>
                    <a:pt x="11922" y="13169"/>
                  </a:lnTo>
                  <a:lnTo>
                    <a:pt x="11482" y="12692"/>
                  </a:lnTo>
                  <a:lnTo>
                    <a:pt x="11298" y="12435"/>
                  </a:lnTo>
                  <a:lnTo>
                    <a:pt x="11225" y="12289"/>
                  </a:lnTo>
                  <a:lnTo>
                    <a:pt x="11188" y="12105"/>
                  </a:lnTo>
                  <a:lnTo>
                    <a:pt x="11188" y="11922"/>
                  </a:lnTo>
                  <a:lnTo>
                    <a:pt x="11262" y="11738"/>
                  </a:lnTo>
                  <a:lnTo>
                    <a:pt x="11445" y="11408"/>
                  </a:lnTo>
                  <a:lnTo>
                    <a:pt x="11812" y="10785"/>
                  </a:lnTo>
                  <a:lnTo>
                    <a:pt x="12142" y="10161"/>
                  </a:lnTo>
                  <a:lnTo>
                    <a:pt x="12472" y="9501"/>
                  </a:lnTo>
                  <a:lnTo>
                    <a:pt x="12765" y="8877"/>
                  </a:lnTo>
                  <a:lnTo>
                    <a:pt x="12876" y="8547"/>
                  </a:lnTo>
                  <a:lnTo>
                    <a:pt x="12949" y="8217"/>
                  </a:lnTo>
                  <a:lnTo>
                    <a:pt x="12986" y="7887"/>
                  </a:lnTo>
                  <a:lnTo>
                    <a:pt x="12949" y="7593"/>
                  </a:lnTo>
                  <a:lnTo>
                    <a:pt x="12876" y="7263"/>
                  </a:lnTo>
                  <a:lnTo>
                    <a:pt x="12765" y="6970"/>
                  </a:lnTo>
                  <a:lnTo>
                    <a:pt x="12729" y="6750"/>
                  </a:lnTo>
                  <a:lnTo>
                    <a:pt x="12692" y="6566"/>
                  </a:lnTo>
                  <a:lnTo>
                    <a:pt x="12729" y="6346"/>
                  </a:lnTo>
                  <a:lnTo>
                    <a:pt x="12802" y="6200"/>
                  </a:lnTo>
                  <a:lnTo>
                    <a:pt x="12876" y="6016"/>
                  </a:lnTo>
                  <a:lnTo>
                    <a:pt x="12986" y="5869"/>
                  </a:lnTo>
                  <a:lnTo>
                    <a:pt x="13132" y="5723"/>
                  </a:lnTo>
                  <a:lnTo>
                    <a:pt x="13279" y="5613"/>
                  </a:lnTo>
                  <a:lnTo>
                    <a:pt x="13316" y="5686"/>
                  </a:lnTo>
                  <a:lnTo>
                    <a:pt x="13389" y="5723"/>
                  </a:lnTo>
                  <a:lnTo>
                    <a:pt x="13536" y="5759"/>
                  </a:lnTo>
                  <a:lnTo>
                    <a:pt x="13646" y="5686"/>
                  </a:lnTo>
                  <a:lnTo>
                    <a:pt x="13719" y="5649"/>
                  </a:lnTo>
                  <a:lnTo>
                    <a:pt x="13756" y="5576"/>
                  </a:lnTo>
                  <a:lnTo>
                    <a:pt x="13829" y="5503"/>
                  </a:lnTo>
                  <a:lnTo>
                    <a:pt x="13939" y="5466"/>
                  </a:lnTo>
                  <a:close/>
                  <a:moveTo>
                    <a:pt x="13646" y="3852"/>
                  </a:moveTo>
                  <a:lnTo>
                    <a:pt x="13609" y="3925"/>
                  </a:lnTo>
                  <a:lnTo>
                    <a:pt x="13499" y="4182"/>
                  </a:lnTo>
                  <a:lnTo>
                    <a:pt x="13462" y="4476"/>
                  </a:lnTo>
                  <a:lnTo>
                    <a:pt x="13462" y="4732"/>
                  </a:lnTo>
                  <a:lnTo>
                    <a:pt x="13499" y="5026"/>
                  </a:lnTo>
                  <a:lnTo>
                    <a:pt x="13316" y="5099"/>
                  </a:lnTo>
                  <a:lnTo>
                    <a:pt x="13132" y="5173"/>
                  </a:lnTo>
                  <a:lnTo>
                    <a:pt x="13022" y="4769"/>
                  </a:lnTo>
                  <a:lnTo>
                    <a:pt x="12839" y="4439"/>
                  </a:lnTo>
                  <a:lnTo>
                    <a:pt x="12802" y="4402"/>
                  </a:lnTo>
                  <a:lnTo>
                    <a:pt x="12729" y="4402"/>
                  </a:lnTo>
                  <a:lnTo>
                    <a:pt x="12692" y="4439"/>
                  </a:lnTo>
                  <a:lnTo>
                    <a:pt x="12692" y="4476"/>
                  </a:lnTo>
                  <a:lnTo>
                    <a:pt x="12655" y="4732"/>
                  </a:lnTo>
                  <a:lnTo>
                    <a:pt x="12692" y="4952"/>
                  </a:lnTo>
                  <a:lnTo>
                    <a:pt x="12802" y="5429"/>
                  </a:lnTo>
                  <a:lnTo>
                    <a:pt x="12582" y="5649"/>
                  </a:lnTo>
                  <a:lnTo>
                    <a:pt x="12399" y="5466"/>
                  </a:lnTo>
                  <a:lnTo>
                    <a:pt x="12142" y="5173"/>
                  </a:lnTo>
                  <a:lnTo>
                    <a:pt x="12105" y="5136"/>
                  </a:lnTo>
                  <a:lnTo>
                    <a:pt x="12032" y="5173"/>
                  </a:lnTo>
                  <a:lnTo>
                    <a:pt x="11995" y="5209"/>
                  </a:lnTo>
                  <a:lnTo>
                    <a:pt x="11995" y="5283"/>
                  </a:lnTo>
                  <a:lnTo>
                    <a:pt x="12032" y="5466"/>
                  </a:lnTo>
                  <a:lnTo>
                    <a:pt x="12142" y="5649"/>
                  </a:lnTo>
                  <a:lnTo>
                    <a:pt x="12252" y="5796"/>
                  </a:lnTo>
                  <a:lnTo>
                    <a:pt x="12435" y="5906"/>
                  </a:lnTo>
                  <a:lnTo>
                    <a:pt x="12399" y="6016"/>
                  </a:lnTo>
                  <a:lnTo>
                    <a:pt x="12362" y="6053"/>
                  </a:lnTo>
                  <a:lnTo>
                    <a:pt x="12142" y="6016"/>
                  </a:lnTo>
                  <a:lnTo>
                    <a:pt x="11738" y="5833"/>
                  </a:lnTo>
                  <a:lnTo>
                    <a:pt x="11665" y="5686"/>
                  </a:lnTo>
                  <a:lnTo>
                    <a:pt x="11628" y="5649"/>
                  </a:lnTo>
                  <a:lnTo>
                    <a:pt x="11592" y="5686"/>
                  </a:lnTo>
                  <a:lnTo>
                    <a:pt x="11555" y="5833"/>
                  </a:lnTo>
                  <a:lnTo>
                    <a:pt x="11518" y="5906"/>
                  </a:lnTo>
                  <a:lnTo>
                    <a:pt x="11518" y="5979"/>
                  </a:lnTo>
                  <a:lnTo>
                    <a:pt x="11555" y="6053"/>
                  </a:lnTo>
                  <a:lnTo>
                    <a:pt x="11628" y="6126"/>
                  </a:lnTo>
                  <a:lnTo>
                    <a:pt x="11775" y="6236"/>
                  </a:lnTo>
                  <a:lnTo>
                    <a:pt x="11995" y="6346"/>
                  </a:lnTo>
                  <a:lnTo>
                    <a:pt x="12289" y="6456"/>
                  </a:lnTo>
                  <a:lnTo>
                    <a:pt x="12252" y="6676"/>
                  </a:lnTo>
                  <a:lnTo>
                    <a:pt x="12289" y="6897"/>
                  </a:lnTo>
                  <a:lnTo>
                    <a:pt x="11555" y="6897"/>
                  </a:lnTo>
                  <a:lnTo>
                    <a:pt x="11445" y="6933"/>
                  </a:lnTo>
                  <a:lnTo>
                    <a:pt x="11408" y="7007"/>
                  </a:lnTo>
                  <a:lnTo>
                    <a:pt x="11408" y="7153"/>
                  </a:lnTo>
                  <a:lnTo>
                    <a:pt x="11408" y="7337"/>
                  </a:lnTo>
                  <a:lnTo>
                    <a:pt x="11482" y="7483"/>
                  </a:lnTo>
                  <a:lnTo>
                    <a:pt x="11555" y="7593"/>
                  </a:lnTo>
                  <a:lnTo>
                    <a:pt x="11592" y="7630"/>
                  </a:lnTo>
                  <a:lnTo>
                    <a:pt x="11922" y="7960"/>
                  </a:lnTo>
                  <a:lnTo>
                    <a:pt x="12142" y="8107"/>
                  </a:lnTo>
                  <a:lnTo>
                    <a:pt x="12252" y="8180"/>
                  </a:lnTo>
                  <a:lnTo>
                    <a:pt x="12362" y="8217"/>
                  </a:lnTo>
                  <a:lnTo>
                    <a:pt x="12472" y="8217"/>
                  </a:lnTo>
                  <a:lnTo>
                    <a:pt x="12362" y="8547"/>
                  </a:lnTo>
                  <a:lnTo>
                    <a:pt x="12252" y="8804"/>
                  </a:lnTo>
                  <a:lnTo>
                    <a:pt x="12215" y="8841"/>
                  </a:lnTo>
                  <a:lnTo>
                    <a:pt x="12179" y="8877"/>
                  </a:lnTo>
                  <a:lnTo>
                    <a:pt x="11812" y="8731"/>
                  </a:lnTo>
                  <a:lnTo>
                    <a:pt x="11555" y="8584"/>
                  </a:lnTo>
                  <a:lnTo>
                    <a:pt x="11335" y="8364"/>
                  </a:lnTo>
                  <a:lnTo>
                    <a:pt x="11225" y="8364"/>
                  </a:lnTo>
                  <a:lnTo>
                    <a:pt x="11188" y="8437"/>
                  </a:lnTo>
                  <a:lnTo>
                    <a:pt x="11188" y="8511"/>
                  </a:lnTo>
                  <a:lnTo>
                    <a:pt x="11335" y="8731"/>
                  </a:lnTo>
                  <a:lnTo>
                    <a:pt x="11555" y="8951"/>
                  </a:lnTo>
                  <a:lnTo>
                    <a:pt x="11812" y="9134"/>
                  </a:lnTo>
                  <a:lnTo>
                    <a:pt x="12069" y="9244"/>
                  </a:lnTo>
                  <a:lnTo>
                    <a:pt x="11848" y="9648"/>
                  </a:lnTo>
                  <a:lnTo>
                    <a:pt x="11738" y="9648"/>
                  </a:lnTo>
                  <a:lnTo>
                    <a:pt x="11665" y="9721"/>
                  </a:lnTo>
                  <a:lnTo>
                    <a:pt x="11262" y="9428"/>
                  </a:lnTo>
                  <a:lnTo>
                    <a:pt x="10895" y="9134"/>
                  </a:lnTo>
                  <a:lnTo>
                    <a:pt x="10858" y="9097"/>
                  </a:lnTo>
                  <a:lnTo>
                    <a:pt x="10821" y="9134"/>
                  </a:lnTo>
                  <a:lnTo>
                    <a:pt x="10601" y="9391"/>
                  </a:lnTo>
                  <a:lnTo>
                    <a:pt x="10381" y="9648"/>
                  </a:lnTo>
                  <a:lnTo>
                    <a:pt x="10308" y="9648"/>
                  </a:lnTo>
                  <a:lnTo>
                    <a:pt x="10234" y="9684"/>
                  </a:lnTo>
                  <a:lnTo>
                    <a:pt x="10198" y="9758"/>
                  </a:lnTo>
                  <a:lnTo>
                    <a:pt x="10234" y="9831"/>
                  </a:lnTo>
                  <a:lnTo>
                    <a:pt x="10748" y="10308"/>
                  </a:lnTo>
                  <a:lnTo>
                    <a:pt x="11188" y="10821"/>
                  </a:lnTo>
                  <a:lnTo>
                    <a:pt x="10968" y="11262"/>
                  </a:lnTo>
                  <a:lnTo>
                    <a:pt x="10785" y="11152"/>
                  </a:lnTo>
                  <a:lnTo>
                    <a:pt x="10601" y="11078"/>
                  </a:lnTo>
                  <a:lnTo>
                    <a:pt x="10381" y="11042"/>
                  </a:lnTo>
                  <a:lnTo>
                    <a:pt x="10308" y="11005"/>
                  </a:lnTo>
                  <a:lnTo>
                    <a:pt x="10198" y="10968"/>
                  </a:lnTo>
                  <a:lnTo>
                    <a:pt x="10161" y="10931"/>
                  </a:lnTo>
                  <a:lnTo>
                    <a:pt x="10088" y="10931"/>
                  </a:lnTo>
                  <a:lnTo>
                    <a:pt x="9978" y="10968"/>
                  </a:lnTo>
                  <a:lnTo>
                    <a:pt x="9941" y="11078"/>
                  </a:lnTo>
                  <a:lnTo>
                    <a:pt x="9941" y="11152"/>
                  </a:lnTo>
                  <a:lnTo>
                    <a:pt x="9978" y="11188"/>
                  </a:lnTo>
                  <a:lnTo>
                    <a:pt x="10124" y="11335"/>
                  </a:lnTo>
                  <a:lnTo>
                    <a:pt x="10308" y="11445"/>
                  </a:lnTo>
                  <a:lnTo>
                    <a:pt x="10565" y="11555"/>
                  </a:lnTo>
                  <a:lnTo>
                    <a:pt x="10675" y="11592"/>
                  </a:lnTo>
                  <a:lnTo>
                    <a:pt x="10785" y="11592"/>
                  </a:lnTo>
                  <a:lnTo>
                    <a:pt x="10748" y="11775"/>
                  </a:lnTo>
                  <a:lnTo>
                    <a:pt x="10711" y="11959"/>
                  </a:lnTo>
                  <a:lnTo>
                    <a:pt x="10675" y="12179"/>
                  </a:lnTo>
                  <a:lnTo>
                    <a:pt x="10711" y="12362"/>
                  </a:lnTo>
                  <a:lnTo>
                    <a:pt x="10785" y="12582"/>
                  </a:lnTo>
                  <a:lnTo>
                    <a:pt x="10638" y="12692"/>
                  </a:lnTo>
                  <a:lnTo>
                    <a:pt x="10455" y="12876"/>
                  </a:lnTo>
                  <a:lnTo>
                    <a:pt x="10381" y="12949"/>
                  </a:lnTo>
                  <a:lnTo>
                    <a:pt x="10308" y="12949"/>
                  </a:lnTo>
                  <a:lnTo>
                    <a:pt x="10271" y="12986"/>
                  </a:lnTo>
                  <a:lnTo>
                    <a:pt x="10234" y="13059"/>
                  </a:lnTo>
                  <a:lnTo>
                    <a:pt x="10234" y="13169"/>
                  </a:lnTo>
                  <a:lnTo>
                    <a:pt x="10271" y="13206"/>
                  </a:lnTo>
                  <a:lnTo>
                    <a:pt x="10308" y="13242"/>
                  </a:lnTo>
                  <a:lnTo>
                    <a:pt x="10455" y="13242"/>
                  </a:lnTo>
                  <a:lnTo>
                    <a:pt x="10565" y="13206"/>
                  </a:lnTo>
                  <a:lnTo>
                    <a:pt x="10748" y="13059"/>
                  </a:lnTo>
                  <a:lnTo>
                    <a:pt x="11005" y="12912"/>
                  </a:lnTo>
                  <a:lnTo>
                    <a:pt x="11408" y="13352"/>
                  </a:lnTo>
                  <a:lnTo>
                    <a:pt x="11482" y="13426"/>
                  </a:lnTo>
                  <a:lnTo>
                    <a:pt x="11335" y="13609"/>
                  </a:lnTo>
                  <a:lnTo>
                    <a:pt x="11262" y="13829"/>
                  </a:lnTo>
                  <a:lnTo>
                    <a:pt x="11188" y="13829"/>
                  </a:lnTo>
                  <a:lnTo>
                    <a:pt x="11115" y="13866"/>
                  </a:lnTo>
                  <a:lnTo>
                    <a:pt x="11005" y="13939"/>
                  </a:lnTo>
                  <a:lnTo>
                    <a:pt x="10968" y="14013"/>
                  </a:lnTo>
                  <a:lnTo>
                    <a:pt x="11005" y="14123"/>
                  </a:lnTo>
                  <a:lnTo>
                    <a:pt x="11041" y="14233"/>
                  </a:lnTo>
                  <a:lnTo>
                    <a:pt x="11151" y="14306"/>
                  </a:lnTo>
                  <a:lnTo>
                    <a:pt x="11262" y="14343"/>
                  </a:lnTo>
                  <a:lnTo>
                    <a:pt x="11372" y="14343"/>
                  </a:lnTo>
                  <a:lnTo>
                    <a:pt x="11482" y="14270"/>
                  </a:lnTo>
                  <a:lnTo>
                    <a:pt x="11555" y="14196"/>
                  </a:lnTo>
                  <a:lnTo>
                    <a:pt x="11628" y="14086"/>
                  </a:lnTo>
                  <a:lnTo>
                    <a:pt x="11665" y="13976"/>
                  </a:lnTo>
                  <a:lnTo>
                    <a:pt x="11665" y="13866"/>
                  </a:lnTo>
                  <a:lnTo>
                    <a:pt x="11738" y="13719"/>
                  </a:lnTo>
                  <a:lnTo>
                    <a:pt x="11848" y="13829"/>
                  </a:lnTo>
                  <a:lnTo>
                    <a:pt x="11995" y="13903"/>
                  </a:lnTo>
                  <a:lnTo>
                    <a:pt x="12142" y="13976"/>
                  </a:lnTo>
                  <a:lnTo>
                    <a:pt x="12325" y="14013"/>
                  </a:lnTo>
                  <a:lnTo>
                    <a:pt x="12362" y="14049"/>
                  </a:lnTo>
                  <a:lnTo>
                    <a:pt x="12252" y="14270"/>
                  </a:lnTo>
                  <a:lnTo>
                    <a:pt x="12179" y="14453"/>
                  </a:lnTo>
                  <a:lnTo>
                    <a:pt x="12105" y="14563"/>
                  </a:lnTo>
                  <a:lnTo>
                    <a:pt x="11995" y="14600"/>
                  </a:lnTo>
                  <a:lnTo>
                    <a:pt x="11958" y="14600"/>
                  </a:lnTo>
                  <a:lnTo>
                    <a:pt x="11885" y="14636"/>
                  </a:lnTo>
                  <a:lnTo>
                    <a:pt x="11848" y="14746"/>
                  </a:lnTo>
                  <a:lnTo>
                    <a:pt x="11848" y="14856"/>
                  </a:lnTo>
                  <a:lnTo>
                    <a:pt x="11922" y="14930"/>
                  </a:lnTo>
                  <a:lnTo>
                    <a:pt x="11995" y="15003"/>
                  </a:lnTo>
                  <a:lnTo>
                    <a:pt x="12069" y="15003"/>
                  </a:lnTo>
                  <a:lnTo>
                    <a:pt x="12215" y="14966"/>
                  </a:lnTo>
                  <a:lnTo>
                    <a:pt x="12362" y="14856"/>
                  </a:lnTo>
                  <a:lnTo>
                    <a:pt x="12472" y="14746"/>
                  </a:lnTo>
                  <a:lnTo>
                    <a:pt x="12545" y="14563"/>
                  </a:lnTo>
                  <a:lnTo>
                    <a:pt x="12619" y="14416"/>
                  </a:lnTo>
                  <a:lnTo>
                    <a:pt x="12692" y="14049"/>
                  </a:lnTo>
                  <a:lnTo>
                    <a:pt x="13132" y="13976"/>
                  </a:lnTo>
                  <a:lnTo>
                    <a:pt x="13536" y="13829"/>
                  </a:lnTo>
                  <a:lnTo>
                    <a:pt x="13279" y="14526"/>
                  </a:lnTo>
                  <a:lnTo>
                    <a:pt x="13206" y="14710"/>
                  </a:lnTo>
                  <a:lnTo>
                    <a:pt x="13206" y="14820"/>
                  </a:lnTo>
                  <a:lnTo>
                    <a:pt x="13242" y="14856"/>
                  </a:lnTo>
                  <a:lnTo>
                    <a:pt x="13279" y="14930"/>
                  </a:lnTo>
                  <a:lnTo>
                    <a:pt x="13352" y="14966"/>
                  </a:lnTo>
                  <a:lnTo>
                    <a:pt x="13426" y="14966"/>
                  </a:lnTo>
                  <a:lnTo>
                    <a:pt x="13499" y="14930"/>
                  </a:lnTo>
                  <a:lnTo>
                    <a:pt x="13572" y="14893"/>
                  </a:lnTo>
                  <a:lnTo>
                    <a:pt x="13609" y="14820"/>
                  </a:lnTo>
                  <a:lnTo>
                    <a:pt x="13719" y="14563"/>
                  </a:lnTo>
                  <a:lnTo>
                    <a:pt x="13793" y="14270"/>
                  </a:lnTo>
                  <a:lnTo>
                    <a:pt x="13829" y="13976"/>
                  </a:lnTo>
                  <a:lnTo>
                    <a:pt x="13829" y="13719"/>
                  </a:lnTo>
                  <a:lnTo>
                    <a:pt x="14269" y="13463"/>
                  </a:lnTo>
                  <a:lnTo>
                    <a:pt x="14306" y="13939"/>
                  </a:lnTo>
                  <a:lnTo>
                    <a:pt x="14343" y="14049"/>
                  </a:lnTo>
                  <a:lnTo>
                    <a:pt x="14379" y="14123"/>
                  </a:lnTo>
                  <a:lnTo>
                    <a:pt x="14379" y="14159"/>
                  </a:lnTo>
                  <a:lnTo>
                    <a:pt x="14416" y="14270"/>
                  </a:lnTo>
                  <a:lnTo>
                    <a:pt x="14490" y="14343"/>
                  </a:lnTo>
                  <a:lnTo>
                    <a:pt x="14673" y="14343"/>
                  </a:lnTo>
                  <a:lnTo>
                    <a:pt x="14673" y="14306"/>
                  </a:lnTo>
                  <a:lnTo>
                    <a:pt x="14746" y="14233"/>
                  </a:lnTo>
                  <a:lnTo>
                    <a:pt x="14783" y="14159"/>
                  </a:lnTo>
                  <a:lnTo>
                    <a:pt x="14710" y="13903"/>
                  </a:lnTo>
                  <a:lnTo>
                    <a:pt x="14673" y="13646"/>
                  </a:lnTo>
                  <a:lnTo>
                    <a:pt x="14563" y="13279"/>
                  </a:lnTo>
                  <a:lnTo>
                    <a:pt x="15003" y="12876"/>
                  </a:lnTo>
                  <a:lnTo>
                    <a:pt x="15113" y="13022"/>
                  </a:lnTo>
                  <a:lnTo>
                    <a:pt x="15223" y="13132"/>
                  </a:lnTo>
                  <a:lnTo>
                    <a:pt x="15370" y="13352"/>
                  </a:lnTo>
                  <a:lnTo>
                    <a:pt x="15480" y="13463"/>
                  </a:lnTo>
                  <a:lnTo>
                    <a:pt x="15590" y="13536"/>
                  </a:lnTo>
                  <a:lnTo>
                    <a:pt x="15663" y="13536"/>
                  </a:lnTo>
                  <a:lnTo>
                    <a:pt x="15737" y="13463"/>
                  </a:lnTo>
                  <a:lnTo>
                    <a:pt x="15773" y="13389"/>
                  </a:lnTo>
                  <a:lnTo>
                    <a:pt x="15773" y="13316"/>
                  </a:lnTo>
                  <a:lnTo>
                    <a:pt x="15737" y="13132"/>
                  </a:lnTo>
                  <a:lnTo>
                    <a:pt x="15627" y="12986"/>
                  </a:lnTo>
                  <a:lnTo>
                    <a:pt x="15480" y="12876"/>
                  </a:lnTo>
                  <a:lnTo>
                    <a:pt x="15370" y="12729"/>
                  </a:lnTo>
                  <a:lnTo>
                    <a:pt x="15260" y="12582"/>
                  </a:lnTo>
                  <a:lnTo>
                    <a:pt x="15480" y="12289"/>
                  </a:lnTo>
                  <a:lnTo>
                    <a:pt x="15700" y="11995"/>
                  </a:lnTo>
                  <a:lnTo>
                    <a:pt x="15773" y="12069"/>
                  </a:lnTo>
                  <a:lnTo>
                    <a:pt x="15993" y="12215"/>
                  </a:lnTo>
                  <a:lnTo>
                    <a:pt x="16177" y="12399"/>
                  </a:lnTo>
                  <a:lnTo>
                    <a:pt x="16250" y="12435"/>
                  </a:lnTo>
                  <a:lnTo>
                    <a:pt x="16397" y="12435"/>
                  </a:lnTo>
                  <a:lnTo>
                    <a:pt x="16434" y="12399"/>
                  </a:lnTo>
                  <a:lnTo>
                    <a:pt x="16470" y="12325"/>
                  </a:lnTo>
                  <a:lnTo>
                    <a:pt x="16507" y="12252"/>
                  </a:lnTo>
                  <a:lnTo>
                    <a:pt x="16507" y="12179"/>
                  </a:lnTo>
                  <a:lnTo>
                    <a:pt x="16434" y="12105"/>
                  </a:lnTo>
                  <a:lnTo>
                    <a:pt x="16250" y="11922"/>
                  </a:lnTo>
                  <a:lnTo>
                    <a:pt x="16030" y="11775"/>
                  </a:lnTo>
                  <a:lnTo>
                    <a:pt x="15883" y="11702"/>
                  </a:lnTo>
                  <a:lnTo>
                    <a:pt x="16140" y="11115"/>
                  </a:lnTo>
                  <a:lnTo>
                    <a:pt x="16324" y="11225"/>
                  </a:lnTo>
                  <a:lnTo>
                    <a:pt x="16617" y="11335"/>
                  </a:lnTo>
                  <a:lnTo>
                    <a:pt x="16984" y="11408"/>
                  </a:lnTo>
                  <a:lnTo>
                    <a:pt x="17057" y="11408"/>
                  </a:lnTo>
                  <a:lnTo>
                    <a:pt x="17094" y="11372"/>
                  </a:lnTo>
                  <a:lnTo>
                    <a:pt x="17131" y="11298"/>
                  </a:lnTo>
                  <a:lnTo>
                    <a:pt x="17167" y="11225"/>
                  </a:lnTo>
                  <a:lnTo>
                    <a:pt x="17167" y="11152"/>
                  </a:lnTo>
                  <a:lnTo>
                    <a:pt x="17131" y="11078"/>
                  </a:lnTo>
                  <a:lnTo>
                    <a:pt x="17094" y="11042"/>
                  </a:lnTo>
                  <a:lnTo>
                    <a:pt x="17021" y="11005"/>
                  </a:lnTo>
                  <a:lnTo>
                    <a:pt x="16764" y="10968"/>
                  </a:lnTo>
                  <a:lnTo>
                    <a:pt x="16544" y="10895"/>
                  </a:lnTo>
                  <a:lnTo>
                    <a:pt x="16250" y="10821"/>
                  </a:lnTo>
                  <a:lnTo>
                    <a:pt x="16397" y="10345"/>
                  </a:lnTo>
                  <a:lnTo>
                    <a:pt x="16507" y="9831"/>
                  </a:lnTo>
                  <a:lnTo>
                    <a:pt x="16727" y="9941"/>
                  </a:lnTo>
                  <a:lnTo>
                    <a:pt x="16984" y="9978"/>
                  </a:lnTo>
                  <a:lnTo>
                    <a:pt x="17131" y="10014"/>
                  </a:lnTo>
                  <a:lnTo>
                    <a:pt x="17277" y="10014"/>
                  </a:lnTo>
                  <a:lnTo>
                    <a:pt x="17424" y="9978"/>
                  </a:lnTo>
                  <a:lnTo>
                    <a:pt x="17461" y="9904"/>
                  </a:lnTo>
                  <a:lnTo>
                    <a:pt x="17497" y="9831"/>
                  </a:lnTo>
                  <a:lnTo>
                    <a:pt x="17497" y="9794"/>
                  </a:lnTo>
                  <a:lnTo>
                    <a:pt x="17497" y="9721"/>
                  </a:lnTo>
                  <a:lnTo>
                    <a:pt x="17387" y="9648"/>
                  </a:lnTo>
                  <a:lnTo>
                    <a:pt x="17277" y="9611"/>
                  </a:lnTo>
                  <a:lnTo>
                    <a:pt x="17167" y="9574"/>
                  </a:lnTo>
                  <a:lnTo>
                    <a:pt x="16544" y="9501"/>
                  </a:lnTo>
                  <a:lnTo>
                    <a:pt x="16544" y="9464"/>
                  </a:lnTo>
                  <a:lnTo>
                    <a:pt x="16580" y="8987"/>
                  </a:lnTo>
                  <a:lnTo>
                    <a:pt x="16617" y="8511"/>
                  </a:lnTo>
                  <a:lnTo>
                    <a:pt x="16800" y="8584"/>
                  </a:lnTo>
                  <a:lnTo>
                    <a:pt x="17021" y="8621"/>
                  </a:lnTo>
                  <a:lnTo>
                    <a:pt x="17204" y="8657"/>
                  </a:lnTo>
                  <a:lnTo>
                    <a:pt x="17424" y="8621"/>
                  </a:lnTo>
                  <a:lnTo>
                    <a:pt x="17571" y="8584"/>
                  </a:lnTo>
                  <a:lnTo>
                    <a:pt x="17644" y="8511"/>
                  </a:lnTo>
                  <a:lnTo>
                    <a:pt x="17681" y="8437"/>
                  </a:lnTo>
                  <a:lnTo>
                    <a:pt x="17681" y="8364"/>
                  </a:lnTo>
                  <a:lnTo>
                    <a:pt x="17644" y="8290"/>
                  </a:lnTo>
                  <a:lnTo>
                    <a:pt x="17534" y="8217"/>
                  </a:lnTo>
                  <a:lnTo>
                    <a:pt x="17387" y="8217"/>
                  </a:lnTo>
                  <a:lnTo>
                    <a:pt x="17094" y="8254"/>
                  </a:lnTo>
                  <a:lnTo>
                    <a:pt x="16617" y="8217"/>
                  </a:lnTo>
                  <a:lnTo>
                    <a:pt x="16580" y="7814"/>
                  </a:lnTo>
                  <a:lnTo>
                    <a:pt x="16507" y="7410"/>
                  </a:lnTo>
                  <a:lnTo>
                    <a:pt x="16507" y="7410"/>
                  </a:lnTo>
                  <a:lnTo>
                    <a:pt x="16690" y="7447"/>
                  </a:lnTo>
                  <a:lnTo>
                    <a:pt x="16874" y="7447"/>
                  </a:lnTo>
                  <a:lnTo>
                    <a:pt x="17021" y="7410"/>
                  </a:lnTo>
                  <a:lnTo>
                    <a:pt x="17204" y="7337"/>
                  </a:lnTo>
                  <a:lnTo>
                    <a:pt x="17351" y="7263"/>
                  </a:lnTo>
                  <a:lnTo>
                    <a:pt x="17387" y="7190"/>
                  </a:lnTo>
                  <a:lnTo>
                    <a:pt x="17424" y="7117"/>
                  </a:lnTo>
                  <a:lnTo>
                    <a:pt x="17424" y="7043"/>
                  </a:lnTo>
                  <a:lnTo>
                    <a:pt x="17424" y="7007"/>
                  </a:lnTo>
                  <a:lnTo>
                    <a:pt x="17351" y="6933"/>
                  </a:lnTo>
                  <a:lnTo>
                    <a:pt x="17314" y="6897"/>
                  </a:lnTo>
                  <a:lnTo>
                    <a:pt x="17131" y="6897"/>
                  </a:lnTo>
                  <a:lnTo>
                    <a:pt x="16947" y="6970"/>
                  </a:lnTo>
                  <a:lnTo>
                    <a:pt x="16764" y="7007"/>
                  </a:lnTo>
                  <a:lnTo>
                    <a:pt x="16397" y="7080"/>
                  </a:lnTo>
                  <a:lnTo>
                    <a:pt x="16324" y="6897"/>
                  </a:lnTo>
                  <a:lnTo>
                    <a:pt x="16140" y="6493"/>
                  </a:lnTo>
                  <a:lnTo>
                    <a:pt x="16397" y="6420"/>
                  </a:lnTo>
                  <a:lnTo>
                    <a:pt x="16764" y="6273"/>
                  </a:lnTo>
                  <a:lnTo>
                    <a:pt x="16947" y="6200"/>
                  </a:lnTo>
                  <a:lnTo>
                    <a:pt x="17094" y="6090"/>
                  </a:lnTo>
                  <a:lnTo>
                    <a:pt x="17131" y="6053"/>
                  </a:lnTo>
                  <a:lnTo>
                    <a:pt x="17131" y="5979"/>
                  </a:lnTo>
                  <a:lnTo>
                    <a:pt x="17131" y="5906"/>
                  </a:lnTo>
                  <a:lnTo>
                    <a:pt x="17021" y="5833"/>
                  </a:lnTo>
                  <a:lnTo>
                    <a:pt x="16910" y="5796"/>
                  </a:lnTo>
                  <a:lnTo>
                    <a:pt x="16764" y="5833"/>
                  </a:lnTo>
                  <a:lnTo>
                    <a:pt x="16580" y="5906"/>
                  </a:lnTo>
                  <a:lnTo>
                    <a:pt x="16250" y="6090"/>
                  </a:lnTo>
                  <a:lnTo>
                    <a:pt x="16104" y="6163"/>
                  </a:lnTo>
                  <a:lnTo>
                    <a:pt x="15957" y="6236"/>
                  </a:lnTo>
                  <a:lnTo>
                    <a:pt x="15957" y="6200"/>
                  </a:lnTo>
                  <a:lnTo>
                    <a:pt x="15957" y="6163"/>
                  </a:lnTo>
                  <a:lnTo>
                    <a:pt x="15920" y="6163"/>
                  </a:lnTo>
                  <a:lnTo>
                    <a:pt x="15590" y="5796"/>
                  </a:lnTo>
                  <a:lnTo>
                    <a:pt x="15920" y="5503"/>
                  </a:lnTo>
                  <a:lnTo>
                    <a:pt x="16250" y="5173"/>
                  </a:lnTo>
                  <a:lnTo>
                    <a:pt x="16287" y="5099"/>
                  </a:lnTo>
                  <a:lnTo>
                    <a:pt x="16324" y="4989"/>
                  </a:lnTo>
                  <a:lnTo>
                    <a:pt x="16287" y="4916"/>
                  </a:lnTo>
                  <a:lnTo>
                    <a:pt x="16250" y="4879"/>
                  </a:lnTo>
                  <a:lnTo>
                    <a:pt x="16177" y="4806"/>
                  </a:lnTo>
                  <a:lnTo>
                    <a:pt x="16030" y="4806"/>
                  </a:lnTo>
                  <a:lnTo>
                    <a:pt x="15957" y="4842"/>
                  </a:lnTo>
                  <a:lnTo>
                    <a:pt x="15627" y="5209"/>
                  </a:lnTo>
                  <a:lnTo>
                    <a:pt x="15333" y="5576"/>
                  </a:lnTo>
                  <a:lnTo>
                    <a:pt x="15076" y="5393"/>
                  </a:lnTo>
                  <a:lnTo>
                    <a:pt x="14820" y="5246"/>
                  </a:lnTo>
                  <a:lnTo>
                    <a:pt x="14673" y="5173"/>
                  </a:lnTo>
                  <a:lnTo>
                    <a:pt x="14746" y="5026"/>
                  </a:lnTo>
                  <a:lnTo>
                    <a:pt x="14966" y="4659"/>
                  </a:lnTo>
                  <a:lnTo>
                    <a:pt x="15003" y="4586"/>
                  </a:lnTo>
                  <a:lnTo>
                    <a:pt x="15003" y="4512"/>
                  </a:lnTo>
                  <a:lnTo>
                    <a:pt x="14930" y="4402"/>
                  </a:lnTo>
                  <a:lnTo>
                    <a:pt x="14856" y="4366"/>
                  </a:lnTo>
                  <a:lnTo>
                    <a:pt x="14746" y="4366"/>
                  </a:lnTo>
                  <a:lnTo>
                    <a:pt x="14673" y="4439"/>
                  </a:lnTo>
                  <a:lnTo>
                    <a:pt x="14526" y="4622"/>
                  </a:lnTo>
                  <a:lnTo>
                    <a:pt x="14416" y="4842"/>
                  </a:lnTo>
                  <a:lnTo>
                    <a:pt x="14343" y="5026"/>
                  </a:lnTo>
                  <a:lnTo>
                    <a:pt x="14159" y="4989"/>
                  </a:lnTo>
                  <a:lnTo>
                    <a:pt x="13939" y="4989"/>
                  </a:lnTo>
                  <a:lnTo>
                    <a:pt x="13903" y="4732"/>
                  </a:lnTo>
                  <a:lnTo>
                    <a:pt x="13866" y="4476"/>
                  </a:lnTo>
                  <a:lnTo>
                    <a:pt x="13829" y="3962"/>
                  </a:lnTo>
                  <a:lnTo>
                    <a:pt x="13829" y="3889"/>
                  </a:lnTo>
                  <a:lnTo>
                    <a:pt x="13756" y="385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7"/>
            <p:cNvSpPr/>
            <p:nvPr/>
          </p:nvSpPr>
          <p:spPr>
            <a:xfrm>
              <a:off x="6059500" y="3516375"/>
              <a:ext cx="268700" cy="232025"/>
            </a:xfrm>
            <a:custGeom>
              <a:avLst/>
              <a:gdLst/>
              <a:ahLst/>
              <a:cxnLst/>
              <a:rect l="l" t="t" r="r" b="b"/>
              <a:pathLst>
                <a:path w="10748" h="9281" extrusionOk="0">
                  <a:moveTo>
                    <a:pt x="4072" y="550"/>
                  </a:moveTo>
                  <a:lnTo>
                    <a:pt x="4329" y="587"/>
                  </a:lnTo>
                  <a:lnTo>
                    <a:pt x="4585" y="697"/>
                  </a:lnTo>
                  <a:lnTo>
                    <a:pt x="4842" y="844"/>
                  </a:lnTo>
                  <a:lnTo>
                    <a:pt x="5025" y="1064"/>
                  </a:lnTo>
                  <a:lnTo>
                    <a:pt x="5136" y="1211"/>
                  </a:lnTo>
                  <a:lnTo>
                    <a:pt x="5209" y="1394"/>
                  </a:lnTo>
                  <a:lnTo>
                    <a:pt x="5246" y="1541"/>
                  </a:lnTo>
                  <a:lnTo>
                    <a:pt x="5282" y="1724"/>
                  </a:lnTo>
                  <a:lnTo>
                    <a:pt x="5282" y="2091"/>
                  </a:lnTo>
                  <a:lnTo>
                    <a:pt x="5246" y="2458"/>
                  </a:lnTo>
                  <a:lnTo>
                    <a:pt x="5209" y="2641"/>
                  </a:lnTo>
                  <a:lnTo>
                    <a:pt x="4695" y="1761"/>
                  </a:lnTo>
                  <a:lnTo>
                    <a:pt x="4072" y="550"/>
                  </a:lnTo>
                  <a:close/>
                  <a:moveTo>
                    <a:pt x="1357" y="3008"/>
                  </a:moveTo>
                  <a:lnTo>
                    <a:pt x="1504" y="3265"/>
                  </a:lnTo>
                  <a:lnTo>
                    <a:pt x="1614" y="3558"/>
                  </a:lnTo>
                  <a:lnTo>
                    <a:pt x="1797" y="3852"/>
                  </a:lnTo>
                  <a:lnTo>
                    <a:pt x="1467" y="3778"/>
                  </a:lnTo>
                  <a:lnTo>
                    <a:pt x="1137" y="3742"/>
                  </a:lnTo>
                  <a:lnTo>
                    <a:pt x="1321" y="3118"/>
                  </a:lnTo>
                  <a:lnTo>
                    <a:pt x="1357" y="3008"/>
                  </a:lnTo>
                  <a:close/>
                  <a:moveTo>
                    <a:pt x="3815" y="550"/>
                  </a:moveTo>
                  <a:lnTo>
                    <a:pt x="4072" y="1174"/>
                  </a:lnTo>
                  <a:lnTo>
                    <a:pt x="4329" y="1798"/>
                  </a:lnTo>
                  <a:lnTo>
                    <a:pt x="4695" y="2531"/>
                  </a:lnTo>
                  <a:lnTo>
                    <a:pt x="5099" y="3265"/>
                  </a:lnTo>
                  <a:lnTo>
                    <a:pt x="4989" y="3852"/>
                  </a:lnTo>
                  <a:lnTo>
                    <a:pt x="4732" y="3191"/>
                  </a:lnTo>
                  <a:lnTo>
                    <a:pt x="4475" y="2531"/>
                  </a:lnTo>
                  <a:lnTo>
                    <a:pt x="4255" y="1981"/>
                  </a:lnTo>
                  <a:lnTo>
                    <a:pt x="4035" y="1467"/>
                  </a:lnTo>
                  <a:lnTo>
                    <a:pt x="3742" y="880"/>
                  </a:lnTo>
                  <a:lnTo>
                    <a:pt x="3558" y="587"/>
                  </a:lnTo>
                  <a:lnTo>
                    <a:pt x="3815" y="550"/>
                  </a:lnTo>
                  <a:close/>
                  <a:moveTo>
                    <a:pt x="1761" y="1724"/>
                  </a:moveTo>
                  <a:lnTo>
                    <a:pt x="1724" y="1798"/>
                  </a:lnTo>
                  <a:lnTo>
                    <a:pt x="1761" y="1944"/>
                  </a:lnTo>
                  <a:lnTo>
                    <a:pt x="1834" y="2018"/>
                  </a:lnTo>
                  <a:lnTo>
                    <a:pt x="1944" y="2054"/>
                  </a:lnTo>
                  <a:lnTo>
                    <a:pt x="2054" y="2054"/>
                  </a:lnTo>
                  <a:lnTo>
                    <a:pt x="2274" y="2531"/>
                  </a:lnTo>
                  <a:lnTo>
                    <a:pt x="2458" y="2971"/>
                  </a:lnTo>
                  <a:lnTo>
                    <a:pt x="3008" y="4182"/>
                  </a:lnTo>
                  <a:lnTo>
                    <a:pt x="3081" y="4329"/>
                  </a:lnTo>
                  <a:lnTo>
                    <a:pt x="2825" y="4255"/>
                  </a:lnTo>
                  <a:lnTo>
                    <a:pt x="2458" y="4072"/>
                  </a:lnTo>
                  <a:lnTo>
                    <a:pt x="2164" y="3742"/>
                  </a:lnTo>
                  <a:lnTo>
                    <a:pt x="1944" y="3375"/>
                  </a:lnTo>
                  <a:lnTo>
                    <a:pt x="1724" y="2935"/>
                  </a:lnTo>
                  <a:lnTo>
                    <a:pt x="1651" y="2715"/>
                  </a:lnTo>
                  <a:lnTo>
                    <a:pt x="1504" y="2494"/>
                  </a:lnTo>
                  <a:lnTo>
                    <a:pt x="1724" y="1761"/>
                  </a:lnTo>
                  <a:lnTo>
                    <a:pt x="1761" y="1724"/>
                  </a:lnTo>
                  <a:close/>
                  <a:moveTo>
                    <a:pt x="2604" y="1174"/>
                  </a:moveTo>
                  <a:lnTo>
                    <a:pt x="2715" y="1614"/>
                  </a:lnTo>
                  <a:lnTo>
                    <a:pt x="2861" y="2054"/>
                  </a:lnTo>
                  <a:lnTo>
                    <a:pt x="3228" y="2898"/>
                  </a:lnTo>
                  <a:lnTo>
                    <a:pt x="3998" y="4695"/>
                  </a:lnTo>
                  <a:lnTo>
                    <a:pt x="3632" y="4549"/>
                  </a:lnTo>
                  <a:lnTo>
                    <a:pt x="3522" y="4365"/>
                  </a:lnTo>
                  <a:lnTo>
                    <a:pt x="3301" y="3888"/>
                  </a:lnTo>
                  <a:lnTo>
                    <a:pt x="2861" y="2935"/>
                  </a:lnTo>
                  <a:lnTo>
                    <a:pt x="2274" y="1834"/>
                  </a:lnTo>
                  <a:lnTo>
                    <a:pt x="2311" y="1651"/>
                  </a:lnTo>
                  <a:lnTo>
                    <a:pt x="2421" y="1467"/>
                  </a:lnTo>
                  <a:lnTo>
                    <a:pt x="2604" y="1174"/>
                  </a:lnTo>
                  <a:close/>
                  <a:moveTo>
                    <a:pt x="3338" y="660"/>
                  </a:moveTo>
                  <a:lnTo>
                    <a:pt x="3375" y="770"/>
                  </a:lnTo>
                  <a:lnTo>
                    <a:pt x="3668" y="1467"/>
                  </a:lnTo>
                  <a:lnTo>
                    <a:pt x="3962" y="2164"/>
                  </a:lnTo>
                  <a:lnTo>
                    <a:pt x="4182" y="2788"/>
                  </a:lnTo>
                  <a:lnTo>
                    <a:pt x="4402" y="3412"/>
                  </a:lnTo>
                  <a:lnTo>
                    <a:pt x="4769" y="4659"/>
                  </a:lnTo>
                  <a:lnTo>
                    <a:pt x="4732" y="4805"/>
                  </a:lnTo>
                  <a:lnTo>
                    <a:pt x="4659" y="4805"/>
                  </a:lnTo>
                  <a:lnTo>
                    <a:pt x="4549" y="4842"/>
                  </a:lnTo>
                  <a:lnTo>
                    <a:pt x="3668" y="2971"/>
                  </a:lnTo>
                  <a:lnTo>
                    <a:pt x="3191" y="1981"/>
                  </a:lnTo>
                  <a:lnTo>
                    <a:pt x="2971" y="1504"/>
                  </a:lnTo>
                  <a:lnTo>
                    <a:pt x="2788" y="991"/>
                  </a:lnTo>
                  <a:lnTo>
                    <a:pt x="3045" y="807"/>
                  </a:lnTo>
                  <a:lnTo>
                    <a:pt x="3338" y="660"/>
                  </a:lnTo>
                  <a:close/>
                  <a:moveTo>
                    <a:pt x="7703" y="4952"/>
                  </a:moveTo>
                  <a:lnTo>
                    <a:pt x="7960" y="5246"/>
                  </a:lnTo>
                  <a:lnTo>
                    <a:pt x="7960" y="5246"/>
                  </a:lnTo>
                  <a:lnTo>
                    <a:pt x="7887" y="5209"/>
                  </a:lnTo>
                  <a:lnTo>
                    <a:pt x="7593" y="5319"/>
                  </a:lnTo>
                  <a:lnTo>
                    <a:pt x="7300" y="5466"/>
                  </a:lnTo>
                  <a:lnTo>
                    <a:pt x="7190" y="5356"/>
                  </a:lnTo>
                  <a:lnTo>
                    <a:pt x="7080" y="5246"/>
                  </a:lnTo>
                  <a:lnTo>
                    <a:pt x="7373" y="5099"/>
                  </a:lnTo>
                  <a:lnTo>
                    <a:pt x="7703" y="4952"/>
                  </a:lnTo>
                  <a:close/>
                  <a:moveTo>
                    <a:pt x="8070" y="5356"/>
                  </a:moveTo>
                  <a:lnTo>
                    <a:pt x="8180" y="5466"/>
                  </a:lnTo>
                  <a:lnTo>
                    <a:pt x="7923" y="5576"/>
                  </a:lnTo>
                  <a:lnTo>
                    <a:pt x="7923" y="5576"/>
                  </a:lnTo>
                  <a:lnTo>
                    <a:pt x="8033" y="5429"/>
                  </a:lnTo>
                  <a:lnTo>
                    <a:pt x="8070" y="5356"/>
                  </a:lnTo>
                  <a:close/>
                  <a:moveTo>
                    <a:pt x="7556" y="5612"/>
                  </a:moveTo>
                  <a:lnTo>
                    <a:pt x="7483" y="5722"/>
                  </a:lnTo>
                  <a:lnTo>
                    <a:pt x="7483" y="5686"/>
                  </a:lnTo>
                  <a:lnTo>
                    <a:pt x="7556" y="5612"/>
                  </a:lnTo>
                  <a:close/>
                  <a:moveTo>
                    <a:pt x="8327" y="5649"/>
                  </a:moveTo>
                  <a:lnTo>
                    <a:pt x="8327" y="5686"/>
                  </a:lnTo>
                  <a:lnTo>
                    <a:pt x="7850" y="6163"/>
                  </a:lnTo>
                  <a:lnTo>
                    <a:pt x="7740" y="6016"/>
                  </a:lnTo>
                  <a:lnTo>
                    <a:pt x="7997" y="5796"/>
                  </a:lnTo>
                  <a:lnTo>
                    <a:pt x="8327" y="5649"/>
                  </a:lnTo>
                  <a:close/>
                  <a:moveTo>
                    <a:pt x="8437" y="5796"/>
                  </a:moveTo>
                  <a:lnTo>
                    <a:pt x="8584" y="6053"/>
                  </a:lnTo>
                  <a:lnTo>
                    <a:pt x="8143" y="6163"/>
                  </a:lnTo>
                  <a:lnTo>
                    <a:pt x="8437" y="5796"/>
                  </a:lnTo>
                  <a:close/>
                  <a:moveTo>
                    <a:pt x="8437" y="6346"/>
                  </a:moveTo>
                  <a:lnTo>
                    <a:pt x="8180" y="6676"/>
                  </a:lnTo>
                  <a:lnTo>
                    <a:pt x="8107" y="6493"/>
                  </a:lnTo>
                  <a:lnTo>
                    <a:pt x="8437" y="6346"/>
                  </a:lnTo>
                  <a:close/>
                  <a:moveTo>
                    <a:pt x="8767" y="6309"/>
                  </a:moveTo>
                  <a:lnTo>
                    <a:pt x="8840" y="6419"/>
                  </a:lnTo>
                  <a:lnTo>
                    <a:pt x="8547" y="6676"/>
                  </a:lnTo>
                  <a:lnTo>
                    <a:pt x="8767" y="6309"/>
                  </a:lnTo>
                  <a:close/>
                  <a:moveTo>
                    <a:pt x="9024" y="4695"/>
                  </a:moveTo>
                  <a:lnTo>
                    <a:pt x="9244" y="4732"/>
                  </a:lnTo>
                  <a:lnTo>
                    <a:pt x="9464" y="4805"/>
                  </a:lnTo>
                  <a:lnTo>
                    <a:pt x="9647" y="4915"/>
                  </a:lnTo>
                  <a:lnTo>
                    <a:pt x="9831" y="5062"/>
                  </a:lnTo>
                  <a:lnTo>
                    <a:pt x="9904" y="5099"/>
                  </a:lnTo>
                  <a:lnTo>
                    <a:pt x="9941" y="5099"/>
                  </a:lnTo>
                  <a:lnTo>
                    <a:pt x="10051" y="5209"/>
                  </a:lnTo>
                  <a:lnTo>
                    <a:pt x="10161" y="5429"/>
                  </a:lnTo>
                  <a:lnTo>
                    <a:pt x="10198" y="5649"/>
                  </a:lnTo>
                  <a:lnTo>
                    <a:pt x="10234" y="5869"/>
                  </a:lnTo>
                  <a:lnTo>
                    <a:pt x="10198" y="6089"/>
                  </a:lnTo>
                  <a:lnTo>
                    <a:pt x="10161" y="6346"/>
                  </a:lnTo>
                  <a:lnTo>
                    <a:pt x="10088" y="6566"/>
                  </a:lnTo>
                  <a:lnTo>
                    <a:pt x="9941" y="7006"/>
                  </a:lnTo>
                  <a:lnTo>
                    <a:pt x="9904" y="7080"/>
                  </a:lnTo>
                  <a:lnTo>
                    <a:pt x="9647" y="6676"/>
                  </a:lnTo>
                  <a:lnTo>
                    <a:pt x="9024" y="5832"/>
                  </a:lnTo>
                  <a:lnTo>
                    <a:pt x="8620" y="5282"/>
                  </a:lnTo>
                  <a:lnTo>
                    <a:pt x="8400" y="5025"/>
                  </a:lnTo>
                  <a:lnTo>
                    <a:pt x="8143" y="4842"/>
                  </a:lnTo>
                  <a:lnTo>
                    <a:pt x="8584" y="4732"/>
                  </a:lnTo>
                  <a:lnTo>
                    <a:pt x="8804" y="4695"/>
                  </a:lnTo>
                  <a:close/>
                  <a:moveTo>
                    <a:pt x="1064" y="3962"/>
                  </a:moveTo>
                  <a:lnTo>
                    <a:pt x="1357" y="4182"/>
                  </a:lnTo>
                  <a:lnTo>
                    <a:pt x="1651" y="4329"/>
                  </a:lnTo>
                  <a:lnTo>
                    <a:pt x="2348" y="4585"/>
                  </a:lnTo>
                  <a:lnTo>
                    <a:pt x="2458" y="4659"/>
                  </a:lnTo>
                  <a:lnTo>
                    <a:pt x="2494" y="4695"/>
                  </a:lnTo>
                  <a:lnTo>
                    <a:pt x="2568" y="4732"/>
                  </a:lnTo>
                  <a:lnTo>
                    <a:pt x="2641" y="4695"/>
                  </a:lnTo>
                  <a:lnTo>
                    <a:pt x="4329" y="5319"/>
                  </a:lnTo>
                  <a:lnTo>
                    <a:pt x="4329" y="5356"/>
                  </a:lnTo>
                  <a:lnTo>
                    <a:pt x="4292" y="5319"/>
                  </a:lnTo>
                  <a:lnTo>
                    <a:pt x="3888" y="5172"/>
                  </a:lnTo>
                  <a:lnTo>
                    <a:pt x="3705" y="5136"/>
                  </a:lnTo>
                  <a:lnTo>
                    <a:pt x="3485" y="5099"/>
                  </a:lnTo>
                  <a:lnTo>
                    <a:pt x="3448" y="5136"/>
                  </a:lnTo>
                  <a:lnTo>
                    <a:pt x="3411" y="5172"/>
                  </a:lnTo>
                  <a:lnTo>
                    <a:pt x="3448" y="5246"/>
                  </a:lnTo>
                  <a:lnTo>
                    <a:pt x="3595" y="5392"/>
                  </a:lnTo>
                  <a:lnTo>
                    <a:pt x="3852" y="5539"/>
                  </a:lnTo>
                  <a:lnTo>
                    <a:pt x="4108" y="5686"/>
                  </a:lnTo>
                  <a:lnTo>
                    <a:pt x="4402" y="5759"/>
                  </a:lnTo>
                  <a:lnTo>
                    <a:pt x="4365" y="5906"/>
                  </a:lnTo>
                  <a:lnTo>
                    <a:pt x="4035" y="5906"/>
                  </a:lnTo>
                  <a:lnTo>
                    <a:pt x="3742" y="5869"/>
                  </a:lnTo>
                  <a:lnTo>
                    <a:pt x="3411" y="5759"/>
                  </a:lnTo>
                  <a:lnTo>
                    <a:pt x="3228" y="5686"/>
                  </a:lnTo>
                  <a:lnTo>
                    <a:pt x="3191" y="5612"/>
                  </a:lnTo>
                  <a:lnTo>
                    <a:pt x="3155" y="5576"/>
                  </a:lnTo>
                  <a:lnTo>
                    <a:pt x="3118" y="5539"/>
                  </a:lnTo>
                  <a:lnTo>
                    <a:pt x="3081" y="5502"/>
                  </a:lnTo>
                  <a:lnTo>
                    <a:pt x="3045" y="5502"/>
                  </a:lnTo>
                  <a:lnTo>
                    <a:pt x="3008" y="5539"/>
                  </a:lnTo>
                  <a:lnTo>
                    <a:pt x="2971" y="5649"/>
                  </a:lnTo>
                  <a:lnTo>
                    <a:pt x="2971" y="5722"/>
                  </a:lnTo>
                  <a:lnTo>
                    <a:pt x="3008" y="5796"/>
                  </a:lnTo>
                  <a:lnTo>
                    <a:pt x="3045" y="5869"/>
                  </a:lnTo>
                  <a:lnTo>
                    <a:pt x="3191" y="6016"/>
                  </a:lnTo>
                  <a:lnTo>
                    <a:pt x="3338" y="6126"/>
                  </a:lnTo>
                  <a:lnTo>
                    <a:pt x="3522" y="6199"/>
                  </a:lnTo>
                  <a:lnTo>
                    <a:pt x="3742" y="6273"/>
                  </a:lnTo>
                  <a:lnTo>
                    <a:pt x="3962" y="6309"/>
                  </a:lnTo>
                  <a:lnTo>
                    <a:pt x="4182" y="6309"/>
                  </a:lnTo>
                  <a:lnTo>
                    <a:pt x="3962" y="6676"/>
                  </a:lnTo>
                  <a:lnTo>
                    <a:pt x="3742" y="6603"/>
                  </a:lnTo>
                  <a:lnTo>
                    <a:pt x="3228" y="6456"/>
                  </a:lnTo>
                  <a:lnTo>
                    <a:pt x="2971" y="6419"/>
                  </a:lnTo>
                  <a:lnTo>
                    <a:pt x="2715" y="6383"/>
                  </a:lnTo>
                  <a:lnTo>
                    <a:pt x="2641" y="6383"/>
                  </a:lnTo>
                  <a:lnTo>
                    <a:pt x="2641" y="6456"/>
                  </a:lnTo>
                  <a:lnTo>
                    <a:pt x="2641" y="6493"/>
                  </a:lnTo>
                  <a:lnTo>
                    <a:pt x="2678" y="6529"/>
                  </a:lnTo>
                  <a:lnTo>
                    <a:pt x="2861" y="6676"/>
                  </a:lnTo>
                  <a:lnTo>
                    <a:pt x="3081" y="6786"/>
                  </a:lnTo>
                  <a:lnTo>
                    <a:pt x="3522" y="6970"/>
                  </a:lnTo>
                  <a:lnTo>
                    <a:pt x="3742" y="7080"/>
                  </a:lnTo>
                  <a:lnTo>
                    <a:pt x="3632" y="7226"/>
                  </a:lnTo>
                  <a:lnTo>
                    <a:pt x="3522" y="7336"/>
                  </a:lnTo>
                  <a:lnTo>
                    <a:pt x="2935" y="7080"/>
                  </a:lnTo>
                  <a:lnTo>
                    <a:pt x="2311" y="6823"/>
                  </a:lnTo>
                  <a:lnTo>
                    <a:pt x="2238" y="6823"/>
                  </a:lnTo>
                  <a:lnTo>
                    <a:pt x="2201" y="6860"/>
                  </a:lnTo>
                  <a:lnTo>
                    <a:pt x="2201" y="6896"/>
                  </a:lnTo>
                  <a:lnTo>
                    <a:pt x="2201" y="6970"/>
                  </a:lnTo>
                  <a:lnTo>
                    <a:pt x="2458" y="7190"/>
                  </a:lnTo>
                  <a:lnTo>
                    <a:pt x="2678" y="7410"/>
                  </a:lnTo>
                  <a:lnTo>
                    <a:pt x="2971" y="7557"/>
                  </a:lnTo>
                  <a:lnTo>
                    <a:pt x="3265" y="7703"/>
                  </a:lnTo>
                  <a:lnTo>
                    <a:pt x="2971" y="7960"/>
                  </a:lnTo>
                  <a:lnTo>
                    <a:pt x="2641" y="7960"/>
                  </a:lnTo>
                  <a:lnTo>
                    <a:pt x="2311" y="7887"/>
                  </a:lnTo>
                  <a:lnTo>
                    <a:pt x="1981" y="7777"/>
                  </a:lnTo>
                  <a:lnTo>
                    <a:pt x="1871" y="7777"/>
                  </a:lnTo>
                  <a:lnTo>
                    <a:pt x="1834" y="7813"/>
                  </a:lnTo>
                  <a:lnTo>
                    <a:pt x="1797" y="7850"/>
                  </a:lnTo>
                  <a:lnTo>
                    <a:pt x="1797" y="7923"/>
                  </a:lnTo>
                  <a:lnTo>
                    <a:pt x="1834" y="8070"/>
                  </a:lnTo>
                  <a:lnTo>
                    <a:pt x="1944" y="8143"/>
                  </a:lnTo>
                  <a:lnTo>
                    <a:pt x="2091" y="8217"/>
                  </a:lnTo>
                  <a:lnTo>
                    <a:pt x="2238" y="8290"/>
                  </a:lnTo>
                  <a:lnTo>
                    <a:pt x="2348" y="8327"/>
                  </a:lnTo>
                  <a:lnTo>
                    <a:pt x="2164" y="8364"/>
                  </a:lnTo>
                  <a:lnTo>
                    <a:pt x="1944" y="8364"/>
                  </a:lnTo>
                  <a:lnTo>
                    <a:pt x="1761" y="8327"/>
                  </a:lnTo>
                  <a:lnTo>
                    <a:pt x="1541" y="8253"/>
                  </a:lnTo>
                  <a:lnTo>
                    <a:pt x="1247" y="8070"/>
                  </a:lnTo>
                  <a:lnTo>
                    <a:pt x="1027" y="7850"/>
                  </a:lnTo>
                  <a:lnTo>
                    <a:pt x="844" y="7593"/>
                  </a:lnTo>
                  <a:lnTo>
                    <a:pt x="697" y="7300"/>
                  </a:lnTo>
                  <a:lnTo>
                    <a:pt x="624" y="6970"/>
                  </a:lnTo>
                  <a:lnTo>
                    <a:pt x="550" y="6676"/>
                  </a:lnTo>
                  <a:lnTo>
                    <a:pt x="550" y="6346"/>
                  </a:lnTo>
                  <a:lnTo>
                    <a:pt x="550" y="6016"/>
                  </a:lnTo>
                  <a:lnTo>
                    <a:pt x="624" y="5502"/>
                  </a:lnTo>
                  <a:lnTo>
                    <a:pt x="734" y="4989"/>
                  </a:lnTo>
                  <a:lnTo>
                    <a:pt x="1064" y="3962"/>
                  </a:lnTo>
                  <a:close/>
                  <a:moveTo>
                    <a:pt x="6786" y="5429"/>
                  </a:moveTo>
                  <a:lnTo>
                    <a:pt x="6860" y="5649"/>
                  </a:lnTo>
                  <a:lnTo>
                    <a:pt x="6970" y="5832"/>
                  </a:lnTo>
                  <a:lnTo>
                    <a:pt x="7006" y="5906"/>
                  </a:lnTo>
                  <a:lnTo>
                    <a:pt x="7043" y="5979"/>
                  </a:lnTo>
                  <a:lnTo>
                    <a:pt x="7116" y="6016"/>
                  </a:lnTo>
                  <a:lnTo>
                    <a:pt x="7813" y="7006"/>
                  </a:lnTo>
                  <a:lnTo>
                    <a:pt x="8143" y="7520"/>
                  </a:lnTo>
                  <a:lnTo>
                    <a:pt x="8143" y="7667"/>
                  </a:lnTo>
                  <a:lnTo>
                    <a:pt x="8143" y="7740"/>
                  </a:lnTo>
                  <a:lnTo>
                    <a:pt x="8217" y="7813"/>
                  </a:lnTo>
                  <a:lnTo>
                    <a:pt x="8290" y="7850"/>
                  </a:lnTo>
                  <a:lnTo>
                    <a:pt x="8363" y="7850"/>
                  </a:lnTo>
                  <a:lnTo>
                    <a:pt x="8400" y="7813"/>
                  </a:lnTo>
                  <a:lnTo>
                    <a:pt x="8510" y="7887"/>
                  </a:lnTo>
                  <a:lnTo>
                    <a:pt x="8584" y="7923"/>
                  </a:lnTo>
                  <a:lnTo>
                    <a:pt x="8694" y="7960"/>
                  </a:lnTo>
                  <a:lnTo>
                    <a:pt x="8767" y="7923"/>
                  </a:lnTo>
                  <a:lnTo>
                    <a:pt x="8877" y="7997"/>
                  </a:lnTo>
                  <a:lnTo>
                    <a:pt x="8987" y="7997"/>
                  </a:lnTo>
                  <a:lnTo>
                    <a:pt x="9060" y="8033"/>
                  </a:lnTo>
                  <a:lnTo>
                    <a:pt x="9134" y="7997"/>
                  </a:lnTo>
                  <a:lnTo>
                    <a:pt x="9207" y="7923"/>
                  </a:lnTo>
                  <a:lnTo>
                    <a:pt x="9207" y="7813"/>
                  </a:lnTo>
                  <a:lnTo>
                    <a:pt x="9207" y="7740"/>
                  </a:lnTo>
                  <a:lnTo>
                    <a:pt x="9134" y="7667"/>
                  </a:lnTo>
                  <a:lnTo>
                    <a:pt x="9170" y="7557"/>
                  </a:lnTo>
                  <a:lnTo>
                    <a:pt x="9207" y="7483"/>
                  </a:lnTo>
                  <a:lnTo>
                    <a:pt x="9244" y="7410"/>
                  </a:lnTo>
                  <a:lnTo>
                    <a:pt x="9244" y="7373"/>
                  </a:lnTo>
                  <a:lnTo>
                    <a:pt x="9207" y="7300"/>
                  </a:lnTo>
                  <a:lnTo>
                    <a:pt x="9170" y="7263"/>
                  </a:lnTo>
                  <a:lnTo>
                    <a:pt x="9134" y="7226"/>
                  </a:lnTo>
                  <a:lnTo>
                    <a:pt x="8987" y="7226"/>
                  </a:lnTo>
                  <a:lnTo>
                    <a:pt x="8694" y="7336"/>
                  </a:lnTo>
                  <a:lnTo>
                    <a:pt x="8694" y="7300"/>
                  </a:lnTo>
                  <a:lnTo>
                    <a:pt x="8877" y="7153"/>
                  </a:lnTo>
                  <a:lnTo>
                    <a:pt x="9060" y="6970"/>
                  </a:lnTo>
                  <a:lnTo>
                    <a:pt x="9134" y="6860"/>
                  </a:lnTo>
                  <a:lnTo>
                    <a:pt x="9244" y="7043"/>
                  </a:lnTo>
                  <a:lnTo>
                    <a:pt x="9501" y="7446"/>
                  </a:lnTo>
                  <a:lnTo>
                    <a:pt x="9537" y="7593"/>
                  </a:lnTo>
                  <a:lnTo>
                    <a:pt x="9317" y="7887"/>
                  </a:lnTo>
                  <a:lnTo>
                    <a:pt x="9024" y="8143"/>
                  </a:lnTo>
                  <a:lnTo>
                    <a:pt x="8730" y="8364"/>
                  </a:lnTo>
                  <a:lnTo>
                    <a:pt x="8400" y="8547"/>
                  </a:lnTo>
                  <a:lnTo>
                    <a:pt x="8070" y="8657"/>
                  </a:lnTo>
                  <a:lnTo>
                    <a:pt x="7703" y="8694"/>
                  </a:lnTo>
                  <a:lnTo>
                    <a:pt x="7520" y="8694"/>
                  </a:lnTo>
                  <a:lnTo>
                    <a:pt x="7373" y="8657"/>
                  </a:lnTo>
                  <a:lnTo>
                    <a:pt x="7190" y="8620"/>
                  </a:lnTo>
                  <a:lnTo>
                    <a:pt x="7006" y="8547"/>
                  </a:lnTo>
                  <a:lnTo>
                    <a:pt x="6823" y="8437"/>
                  </a:lnTo>
                  <a:lnTo>
                    <a:pt x="6676" y="8290"/>
                  </a:lnTo>
                  <a:lnTo>
                    <a:pt x="6419" y="7997"/>
                  </a:lnTo>
                  <a:lnTo>
                    <a:pt x="6199" y="7667"/>
                  </a:lnTo>
                  <a:lnTo>
                    <a:pt x="6053" y="7300"/>
                  </a:lnTo>
                  <a:lnTo>
                    <a:pt x="6016" y="6896"/>
                  </a:lnTo>
                  <a:lnTo>
                    <a:pt x="6016" y="6676"/>
                  </a:lnTo>
                  <a:lnTo>
                    <a:pt x="6053" y="6493"/>
                  </a:lnTo>
                  <a:lnTo>
                    <a:pt x="6089" y="6309"/>
                  </a:lnTo>
                  <a:lnTo>
                    <a:pt x="6163" y="6126"/>
                  </a:lnTo>
                  <a:lnTo>
                    <a:pt x="6273" y="5943"/>
                  </a:lnTo>
                  <a:lnTo>
                    <a:pt x="6383" y="5759"/>
                  </a:lnTo>
                  <a:lnTo>
                    <a:pt x="6566" y="5576"/>
                  </a:lnTo>
                  <a:lnTo>
                    <a:pt x="6786" y="5429"/>
                  </a:lnTo>
                  <a:close/>
                  <a:moveTo>
                    <a:pt x="3852" y="0"/>
                  </a:moveTo>
                  <a:lnTo>
                    <a:pt x="3522" y="37"/>
                  </a:lnTo>
                  <a:lnTo>
                    <a:pt x="3191" y="110"/>
                  </a:lnTo>
                  <a:lnTo>
                    <a:pt x="2898" y="257"/>
                  </a:lnTo>
                  <a:lnTo>
                    <a:pt x="2604" y="440"/>
                  </a:lnTo>
                  <a:lnTo>
                    <a:pt x="2348" y="660"/>
                  </a:lnTo>
                  <a:lnTo>
                    <a:pt x="2091" y="660"/>
                  </a:lnTo>
                  <a:lnTo>
                    <a:pt x="1871" y="734"/>
                  </a:lnTo>
                  <a:lnTo>
                    <a:pt x="1687" y="880"/>
                  </a:lnTo>
                  <a:lnTo>
                    <a:pt x="1541" y="1064"/>
                  </a:lnTo>
                  <a:lnTo>
                    <a:pt x="1394" y="1284"/>
                  </a:lnTo>
                  <a:lnTo>
                    <a:pt x="1321" y="1504"/>
                  </a:lnTo>
                  <a:lnTo>
                    <a:pt x="1137" y="1944"/>
                  </a:lnTo>
                  <a:lnTo>
                    <a:pt x="660" y="3522"/>
                  </a:lnTo>
                  <a:lnTo>
                    <a:pt x="404" y="4292"/>
                  </a:lnTo>
                  <a:lnTo>
                    <a:pt x="183" y="5062"/>
                  </a:lnTo>
                  <a:lnTo>
                    <a:pt x="37" y="5759"/>
                  </a:lnTo>
                  <a:lnTo>
                    <a:pt x="0" y="6126"/>
                  </a:lnTo>
                  <a:lnTo>
                    <a:pt x="0" y="6456"/>
                  </a:lnTo>
                  <a:lnTo>
                    <a:pt x="0" y="6786"/>
                  </a:lnTo>
                  <a:lnTo>
                    <a:pt x="73" y="7153"/>
                  </a:lnTo>
                  <a:lnTo>
                    <a:pt x="183" y="7483"/>
                  </a:lnTo>
                  <a:lnTo>
                    <a:pt x="330" y="7813"/>
                  </a:lnTo>
                  <a:lnTo>
                    <a:pt x="477" y="8033"/>
                  </a:lnTo>
                  <a:lnTo>
                    <a:pt x="660" y="8253"/>
                  </a:lnTo>
                  <a:lnTo>
                    <a:pt x="880" y="8474"/>
                  </a:lnTo>
                  <a:lnTo>
                    <a:pt x="1101" y="8657"/>
                  </a:lnTo>
                  <a:lnTo>
                    <a:pt x="1357" y="8767"/>
                  </a:lnTo>
                  <a:lnTo>
                    <a:pt x="1651" y="8877"/>
                  </a:lnTo>
                  <a:lnTo>
                    <a:pt x="1908" y="8914"/>
                  </a:lnTo>
                  <a:lnTo>
                    <a:pt x="2201" y="8950"/>
                  </a:lnTo>
                  <a:lnTo>
                    <a:pt x="2458" y="8914"/>
                  </a:lnTo>
                  <a:lnTo>
                    <a:pt x="2678" y="8840"/>
                  </a:lnTo>
                  <a:lnTo>
                    <a:pt x="2898" y="8730"/>
                  </a:lnTo>
                  <a:lnTo>
                    <a:pt x="3081" y="8620"/>
                  </a:lnTo>
                  <a:lnTo>
                    <a:pt x="3448" y="8290"/>
                  </a:lnTo>
                  <a:lnTo>
                    <a:pt x="3778" y="7923"/>
                  </a:lnTo>
                  <a:lnTo>
                    <a:pt x="3815" y="7960"/>
                  </a:lnTo>
                  <a:lnTo>
                    <a:pt x="3925" y="7960"/>
                  </a:lnTo>
                  <a:lnTo>
                    <a:pt x="4035" y="7887"/>
                  </a:lnTo>
                  <a:lnTo>
                    <a:pt x="4108" y="7813"/>
                  </a:lnTo>
                  <a:lnTo>
                    <a:pt x="4108" y="7740"/>
                  </a:lnTo>
                  <a:lnTo>
                    <a:pt x="4072" y="7593"/>
                  </a:lnTo>
                  <a:lnTo>
                    <a:pt x="4182" y="7446"/>
                  </a:lnTo>
                  <a:lnTo>
                    <a:pt x="4512" y="6896"/>
                  </a:lnTo>
                  <a:lnTo>
                    <a:pt x="4769" y="6309"/>
                  </a:lnTo>
                  <a:lnTo>
                    <a:pt x="5025" y="5722"/>
                  </a:lnTo>
                  <a:lnTo>
                    <a:pt x="5209" y="5099"/>
                  </a:lnTo>
                  <a:lnTo>
                    <a:pt x="5246" y="5062"/>
                  </a:lnTo>
                  <a:lnTo>
                    <a:pt x="5282" y="4989"/>
                  </a:lnTo>
                  <a:lnTo>
                    <a:pt x="5282" y="4915"/>
                  </a:lnTo>
                  <a:lnTo>
                    <a:pt x="5466" y="4292"/>
                  </a:lnTo>
                  <a:lnTo>
                    <a:pt x="5612" y="3632"/>
                  </a:lnTo>
                  <a:lnTo>
                    <a:pt x="5722" y="2971"/>
                  </a:lnTo>
                  <a:lnTo>
                    <a:pt x="5796" y="2311"/>
                  </a:lnTo>
                  <a:lnTo>
                    <a:pt x="5832" y="1981"/>
                  </a:lnTo>
                  <a:lnTo>
                    <a:pt x="5796" y="1651"/>
                  </a:lnTo>
                  <a:lnTo>
                    <a:pt x="5759" y="1357"/>
                  </a:lnTo>
                  <a:lnTo>
                    <a:pt x="5649" y="1064"/>
                  </a:lnTo>
                  <a:lnTo>
                    <a:pt x="5539" y="807"/>
                  </a:lnTo>
                  <a:lnTo>
                    <a:pt x="5356" y="587"/>
                  </a:lnTo>
                  <a:lnTo>
                    <a:pt x="5099" y="367"/>
                  </a:lnTo>
                  <a:lnTo>
                    <a:pt x="4842" y="184"/>
                  </a:lnTo>
                  <a:lnTo>
                    <a:pt x="4512" y="73"/>
                  </a:lnTo>
                  <a:lnTo>
                    <a:pt x="4182" y="0"/>
                  </a:lnTo>
                  <a:close/>
                  <a:moveTo>
                    <a:pt x="8730" y="3962"/>
                  </a:moveTo>
                  <a:lnTo>
                    <a:pt x="8584" y="4072"/>
                  </a:lnTo>
                  <a:lnTo>
                    <a:pt x="8437" y="4182"/>
                  </a:lnTo>
                  <a:lnTo>
                    <a:pt x="8327" y="4329"/>
                  </a:lnTo>
                  <a:lnTo>
                    <a:pt x="7887" y="4439"/>
                  </a:lnTo>
                  <a:lnTo>
                    <a:pt x="7336" y="4585"/>
                  </a:lnTo>
                  <a:lnTo>
                    <a:pt x="6786" y="4842"/>
                  </a:lnTo>
                  <a:lnTo>
                    <a:pt x="6566" y="4989"/>
                  </a:lnTo>
                  <a:lnTo>
                    <a:pt x="6309" y="5172"/>
                  </a:lnTo>
                  <a:lnTo>
                    <a:pt x="6089" y="5356"/>
                  </a:lnTo>
                  <a:lnTo>
                    <a:pt x="5906" y="5576"/>
                  </a:lnTo>
                  <a:lnTo>
                    <a:pt x="5759" y="5796"/>
                  </a:lnTo>
                  <a:lnTo>
                    <a:pt x="5612" y="6053"/>
                  </a:lnTo>
                  <a:lnTo>
                    <a:pt x="5539" y="6309"/>
                  </a:lnTo>
                  <a:lnTo>
                    <a:pt x="5502" y="6603"/>
                  </a:lnTo>
                  <a:lnTo>
                    <a:pt x="5466" y="6860"/>
                  </a:lnTo>
                  <a:lnTo>
                    <a:pt x="5502" y="7116"/>
                  </a:lnTo>
                  <a:lnTo>
                    <a:pt x="5539" y="7373"/>
                  </a:lnTo>
                  <a:lnTo>
                    <a:pt x="5612" y="7630"/>
                  </a:lnTo>
                  <a:lnTo>
                    <a:pt x="5722" y="7887"/>
                  </a:lnTo>
                  <a:lnTo>
                    <a:pt x="5869" y="8107"/>
                  </a:lnTo>
                  <a:lnTo>
                    <a:pt x="6016" y="8327"/>
                  </a:lnTo>
                  <a:lnTo>
                    <a:pt x="6199" y="8547"/>
                  </a:lnTo>
                  <a:lnTo>
                    <a:pt x="6419" y="8730"/>
                  </a:lnTo>
                  <a:lnTo>
                    <a:pt x="6639" y="8914"/>
                  </a:lnTo>
                  <a:lnTo>
                    <a:pt x="6860" y="9060"/>
                  </a:lnTo>
                  <a:lnTo>
                    <a:pt x="7116" y="9170"/>
                  </a:lnTo>
                  <a:lnTo>
                    <a:pt x="7410" y="9244"/>
                  </a:lnTo>
                  <a:lnTo>
                    <a:pt x="7703" y="9281"/>
                  </a:lnTo>
                  <a:lnTo>
                    <a:pt x="8033" y="9244"/>
                  </a:lnTo>
                  <a:lnTo>
                    <a:pt x="8327" y="9170"/>
                  </a:lnTo>
                  <a:lnTo>
                    <a:pt x="8620" y="9024"/>
                  </a:lnTo>
                  <a:lnTo>
                    <a:pt x="8877" y="8877"/>
                  </a:lnTo>
                  <a:lnTo>
                    <a:pt x="9391" y="8547"/>
                  </a:lnTo>
                  <a:lnTo>
                    <a:pt x="9611" y="8364"/>
                  </a:lnTo>
                  <a:lnTo>
                    <a:pt x="9794" y="8143"/>
                  </a:lnTo>
                  <a:lnTo>
                    <a:pt x="9977" y="7923"/>
                  </a:lnTo>
                  <a:lnTo>
                    <a:pt x="10161" y="7703"/>
                  </a:lnTo>
                  <a:lnTo>
                    <a:pt x="10418" y="7190"/>
                  </a:lnTo>
                  <a:lnTo>
                    <a:pt x="10638" y="6676"/>
                  </a:lnTo>
                  <a:lnTo>
                    <a:pt x="10711" y="6346"/>
                  </a:lnTo>
                  <a:lnTo>
                    <a:pt x="10748" y="6053"/>
                  </a:lnTo>
                  <a:lnTo>
                    <a:pt x="10748" y="5722"/>
                  </a:lnTo>
                  <a:lnTo>
                    <a:pt x="10711" y="5466"/>
                  </a:lnTo>
                  <a:lnTo>
                    <a:pt x="10601" y="5172"/>
                  </a:lnTo>
                  <a:lnTo>
                    <a:pt x="10454" y="4915"/>
                  </a:lnTo>
                  <a:lnTo>
                    <a:pt x="10271" y="4659"/>
                  </a:lnTo>
                  <a:lnTo>
                    <a:pt x="10051" y="4439"/>
                  </a:lnTo>
                  <a:lnTo>
                    <a:pt x="9794" y="4255"/>
                  </a:lnTo>
                  <a:lnTo>
                    <a:pt x="9537" y="4108"/>
                  </a:lnTo>
                  <a:lnTo>
                    <a:pt x="9244" y="3998"/>
                  </a:lnTo>
                  <a:lnTo>
                    <a:pt x="8950" y="3962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7"/>
            <p:cNvSpPr/>
            <p:nvPr/>
          </p:nvSpPr>
          <p:spPr>
            <a:xfrm>
              <a:off x="6385050" y="4208725"/>
              <a:ext cx="422775" cy="298975"/>
            </a:xfrm>
            <a:custGeom>
              <a:avLst/>
              <a:gdLst/>
              <a:ahLst/>
              <a:cxnLst/>
              <a:rect l="l" t="t" r="r" b="b"/>
              <a:pathLst>
                <a:path w="16911" h="11959" extrusionOk="0">
                  <a:moveTo>
                    <a:pt x="12215" y="8951"/>
                  </a:moveTo>
                  <a:lnTo>
                    <a:pt x="12032" y="9098"/>
                  </a:lnTo>
                  <a:lnTo>
                    <a:pt x="11848" y="9244"/>
                  </a:lnTo>
                  <a:lnTo>
                    <a:pt x="11408" y="9538"/>
                  </a:lnTo>
                  <a:lnTo>
                    <a:pt x="11005" y="9685"/>
                  </a:lnTo>
                  <a:lnTo>
                    <a:pt x="10638" y="9868"/>
                  </a:lnTo>
                  <a:lnTo>
                    <a:pt x="10124" y="10051"/>
                  </a:lnTo>
                  <a:lnTo>
                    <a:pt x="9977" y="10125"/>
                  </a:lnTo>
                  <a:lnTo>
                    <a:pt x="9794" y="10161"/>
                  </a:lnTo>
                  <a:lnTo>
                    <a:pt x="9904" y="9978"/>
                  </a:lnTo>
                  <a:lnTo>
                    <a:pt x="10051" y="9795"/>
                  </a:lnTo>
                  <a:lnTo>
                    <a:pt x="10344" y="9758"/>
                  </a:lnTo>
                  <a:lnTo>
                    <a:pt x="10601" y="9648"/>
                  </a:lnTo>
                  <a:lnTo>
                    <a:pt x="10858" y="9538"/>
                  </a:lnTo>
                  <a:lnTo>
                    <a:pt x="11115" y="9354"/>
                  </a:lnTo>
                  <a:lnTo>
                    <a:pt x="11335" y="9171"/>
                  </a:lnTo>
                  <a:lnTo>
                    <a:pt x="11371" y="9061"/>
                  </a:lnTo>
                  <a:lnTo>
                    <a:pt x="11445" y="9061"/>
                  </a:lnTo>
                  <a:lnTo>
                    <a:pt x="11481" y="9024"/>
                  </a:lnTo>
                  <a:lnTo>
                    <a:pt x="11848" y="8951"/>
                  </a:lnTo>
                  <a:close/>
                  <a:moveTo>
                    <a:pt x="12619" y="8988"/>
                  </a:moveTo>
                  <a:lnTo>
                    <a:pt x="12839" y="9061"/>
                  </a:lnTo>
                  <a:lnTo>
                    <a:pt x="12839" y="9171"/>
                  </a:lnTo>
                  <a:lnTo>
                    <a:pt x="12215" y="9685"/>
                  </a:lnTo>
                  <a:lnTo>
                    <a:pt x="11518" y="10125"/>
                  </a:lnTo>
                  <a:lnTo>
                    <a:pt x="11115" y="10345"/>
                  </a:lnTo>
                  <a:lnTo>
                    <a:pt x="10711" y="10528"/>
                  </a:lnTo>
                  <a:lnTo>
                    <a:pt x="10308" y="10712"/>
                  </a:lnTo>
                  <a:lnTo>
                    <a:pt x="9904" y="10932"/>
                  </a:lnTo>
                  <a:lnTo>
                    <a:pt x="9831" y="10822"/>
                  </a:lnTo>
                  <a:lnTo>
                    <a:pt x="9794" y="10712"/>
                  </a:lnTo>
                  <a:lnTo>
                    <a:pt x="9757" y="10455"/>
                  </a:lnTo>
                  <a:lnTo>
                    <a:pt x="9904" y="10455"/>
                  </a:lnTo>
                  <a:lnTo>
                    <a:pt x="10051" y="10381"/>
                  </a:lnTo>
                  <a:lnTo>
                    <a:pt x="10344" y="10271"/>
                  </a:lnTo>
                  <a:lnTo>
                    <a:pt x="11078" y="10015"/>
                  </a:lnTo>
                  <a:lnTo>
                    <a:pt x="11481" y="9831"/>
                  </a:lnTo>
                  <a:lnTo>
                    <a:pt x="11922" y="9611"/>
                  </a:lnTo>
                  <a:lnTo>
                    <a:pt x="12288" y="9318"/>
                  </a:lnTo>
                  <a:lnTo>
                    <a:pt x="12435" y="9171"/>
                  </a:lnTo>
                  <a:lnTo>
                    <a:pt x="12619" y="8988"/>
                  </a:lnTo>
                  <a:close/>
                  <a:moveTo>
                    <a:pt x="9464" y="514"/>
                  </a:moveTo>
                  <a:lnTo>
                    <a:pt x="9721" y="551"/>
                  </a:lnTo>
                  <a:lnTo>
                    <a:pt x="9941" y="588"/>
                  </a:lnTo>
                  <a:lnTo>
                    <a:pt x="10161" y="661"/>
                  </a:lnTo>
                  <a:lnTo>
                    <a:pt x="10344" y="771"/>
                  </a:lnTo>
                  <a:lnTo>
                    <a:pt x="10491" y="918"/>
                  </a:lnTo>
                  <a:lnTo>
                    <a:pt x="10564" y="1101"/>
                  </a:lnTo>
                  <a:lnTo>
                    <a:pt x="10601" y="1101"/>
                  </a:lnTo>
                  <a:lnTo>
                    <a:pt x="10528" y="1211"/>
                  </a:lnTo>
                  <a:lnTo>
                    <a:pt x="10528" y="1321"/>
                  </a:lnTo>
                  <a:lnTo>
                    <a:pt x="10564" y="1615"/>
                  </a:lnTo>
                  <a:lnTo>
                    <a:pt x="10638" y="1871"/>
                  </a:lnTo>
                  <a:lnTo>
                    <a:pt x="10748" y="2091"/>
                  </a:lnTo>
                  <a:lnTo>
                    <a:pt x="10931" y="2348"/>
                  </a:lnTo>
                  <a:lnTo>
                    <a:pt x="11005" y="2495"/>
                  </a:lnTo>
                  <a:lnTo>
                    <a:pt x="11041" y="2678"/>
                  </a:lnTo>
                  <a:lnTo>
                    <a:pt x="11041" y="2752"/>
                  </a:lnTo>
                  <a:lnTo>
                    <a:pt x="11005" y="2788"/>
                  </a:lnTo>
                  <a:lnTo>
                    <a:pt x="10931" y="2788"/>
                  </a:lnTo>
                  <a:lnTo>
                    <a:pt x="10858" y="2752"/>
                  </a:lnTo>
                  <a:lnTo>
                    <a:pt x="10784" y="2642"/>
                  </a:lnTo>
                  <a:lnTo>
                    <a:pt x="10674" y="2312"/>
                  </a:lnTo>
                  <a:lnTo>
                    <a:pt x="10601" y="2128"/>
                  </a:lnTo>
                  <a:lnTo>
                    <a:pt x="10491" y="1981"/>
                  </a:lnTo>
                  <a:lnTo>
                    <a:pt x="10381" y="1798"/>
                  </a:lnTo>
                  <a:lnTo>
                    <a:pt x="10234" y="1651"/>
                  </a:lnTo>
                  <a:lnTo>
                    <a:pt x="10088" y="1541"/>
                  </a:lnTo>
                  <a:lnTo>
                    <a:pt x="9904" y="1431"/>
                  </a:lnTo>
                  <a:lnTo>
                    <a:pt x="9721" y="1358"/>
                  </a:lnTo>
                  <a:lnTo>
                    <a:pt x="9537" y="1321"/>
                  </a:lnTo>
                  <a:lnTo>
                    <a:pt x="9134" y="1321"/>
                  </a:lnTo>
                  <a:lnTo>
                    <a:pt x="8950" y="1358"/>
                  </a:lnTo>
                  <a:lnTo>
                    <a:pt x="8767" y="1431"/>
                  </a:lnTo>
                  <a:lnTo>
                    <a:pt x="8694" y="1468"/>
                  </a:lnTo>
                  <a:lnTo>
                    <a:pt x="8657" y="1505"/>
                  </a:lnTo>
                  <a:lnTo>
                    <a:pt x="8694" y="1615"/>
                  </a:lnTo>
                  <a:lnTo>
                    <a:pt x="8767" y="1688"/>
                  </a:lnTo>
                  <a:lnTo>
                    <a:pt x="8804" y="1725"/>
                  </a:lnTo>
                  <a:lnTo>
                    <a:pt x="8877" y="1725"/>
                  </a:lnTo>
                  <a:lnTo>
                    <a:pt x="9097" y="1688"/>
                  </a:lnTo>
                  <a:lnTo>
                    <a:pt x="9281" y="1688"/>
                  </a:lnTo>
                  <a:lnTo>
                    <a:pt x="9501" y="1725"/>
                  </a:lnTo>
                  <a:lnTo>
                    <a:pt x="9684" y="1798"/>
                  </a:lnTo>
                  <a:lnTo>
                    <a:pt x="9867" y="1871"/>
                  </a:lnTo>
                  <a:lnTo>
                    <a:pt x="10014" y="2018"/>
                  </a:lnTo>
                  <a:lnTo>
                    <a:pt x="10161" y="2165"/>
                  </a:lnTo>
                  <a:lnTo>
                    <a:pt x="10271" y="2348"/>
                  </a:lnTo>
                  <a:lnTo>
                    <a:pt x="10418" y="2788"/>
                  </a:lnTo>
                  <a:lnTo>
                    <a:pt x="10528" y="2972"/>
                  </a:lnTo>
                  <a:lnTo>
                    <a:pt x="10638" y="3119"/>
                  </a:lnTo>
                  <a:lnTo>
                    <a:pt x="10528" y="3192"/>
                  </a:lnTo>
                  <a:lnTo>
                    <a:pt x="10308" y="3375"/>
                  </a:lnTo>
                  <a:lnTo>
                    <a:pt x="10088" y="3595"/>
                  </a:lnTo>
                  <a:lnTo>
                    <a:pt x="9904" y="3816"/>
                  </a:lnTo>
                  <a:lnTo>
                    <a:pt x="9794" y="4072"/>
                  </a:lnTo>
                  <a:lnTo>
                    <a:pt x="9721" y="4292"/>
                  </a:lnTo>
                  <a:lnTo>
                    <a:pt x="9684" y="4512"/>
                  </a:lnTo>
                  <a:lnTo>
                    <a:pt x="9721" y="4733"/>
                  </a:lnTo>
                  <a:lnTo>
                    <a:pt x="9757" y="4953"/>
                  </a:lnTo>
                  <a:lnTo>
                    <a:pt x="9867" y="5136"/>
                  </a:lnTo>
                  <a:lnTo>
                    <a:pt x="10014" y="5283"/>
                  </a:lnTo>
                  <a:lnTo>
                    <a:pt x="10198" y="5429"/>
                  </a:lnTo>
                  <a:lnTo>
                    <a:pt x="10418" y="5503"/>
                  </a:lnTo>
                  <a:lnTo>
                    <a:pt x="10638" y="5576"/>
                  </a:lnTo>
                  <a:lnTo>
                    <a:pt x="10895" y="5540"/>
                  </a:lnTo>
                  <a:lnTo>
                    <a:pt x="11151" y="5503"/>
                  </a:lnTo>
                  <a:lnTo>
                    <a:pt x="11371" y="5393"/>
                  </a:lnTo>
                  <a:lnTo>
                    <a:pt x="12032" y="5063"/>
                  </a:lnTo>
                  <a:lnTo>
                    <a:pt x="12692" y="4659"/>
                  </a:lnTo>
                  <a:lnTo>
                    <a:pt x="12729" y="4586"/>
                  </a:lnTo>
                  <a:lnTo>
                    <a:pt x="12765" y="4512"/>
                  </a:lnTo>
                  <a:lnTo>
                    <a:pt x="12765" y="4439"/>
                  </a:lnTo>
                  <a:lnTo>
                    <a:pt x="12729" y="4402"/>
                  </a:lnTo>
                  <a:lnTo>
                    <a:pt x="12692" y="4329"/>
                  </a:lnTo>
                  <a:lnTo>
                    <a:pt x="12619" y="4292"/>
                  </a:lnTo>
                  <a:lnTo>
                    <a:pt x="12472" y="4292"/>
                  </a:lnTo>
                  <a:lnTo>
                    <a:pt x="12032" y="4549"/>
                  </a:lnTo>
                  <a:lnTo>
                    <a:pt x="11591" y="4843"/>
                  </a:lnTo>
                  <a:lnTo>
                    <a:pt x="11371" y="4953"/>
                  </a:lnTo>
                  <a:lnTo>
                    <a:pt x="11151" y="5063"/>
                  </a:lnTo>
                  <a:lnTo>
                    <a:pt x="10895" y="5136"/>
                  </a:lnTo>
                  <a:lnTo>
                    <a:pt x="10528" y="5136"/>
                  </a:lnTo>
                  <a:lnTo>
                    <a:pt x="10418" y="5099"/>
                  </a:lnTo>
                  <a:lnTo>
                    <a:pt x="10308" y="5026"/>
                  </a:lnTo>
                  <a:lnTo>
                    <a:pt x="10234" y="4953"/>
                  </a:lnTo>
                  <a:lnTo>
                    <a:pt x="10161" y="4843"/>
                  </a:lnTo>
                  <a:lnTo>
                    <a:pt x="10124" y="4733"/>
                  </a:lnTo>
                  <a:lnTo>
                    <a:pt x="10088" y="4476"/>
                  </a:lnTo>
                  <a:lnTo>
                    <a:pt x="10124" y="4366"/>
                  </a:lnTo>
                  <a:lnTo>
                    <a:pt x="10161" y="4219"/>
                  </a:lnTo>
                  <a:lnTo>
                    <a:pt x="10271" y="3999"/>
                  </a:lnTo>
                  <a:lnTo>
                    <a:pt x="10454" y="3816"/>
                  </a:lnTo>
                  <a:lnTo>
                    <a:pt x="10674" y="3632"/>
                  </a:lnTo>
                  <a:lnTo>
                    <a:pt x="10968" y="3375"/>
                  </a:lnTo>
                  <a:lnTo>
                    <a:pt x="11225" y="3119"/>
                  </a:lnTo>
                  <a:lnTo>
                    <a:pt x="11335" y="2972"/>
                  </a:lnTo>
                  <a:lnTo>
                    <a:pt x="11408" y="2825"/>
                  </a:lnTo>
                  <a:lnTo>
                    <a:pt x="11408" y="2642"/>
                  </a:lnTo>
                  <a:lnTo>
                    <a:pt x="11408" y="2422"/>
                  </a:lnTo>
                  <a:lnTo>
                    <a:pt x="11335" y="2275"/>
                  </a:lnTo>
                  <a:lnTo>
                    <a:pt x="11261" y="2165"/>
                  </a:lnTo>
                  <a:lnTo>
                    <a:pt x="11078" y="1871"/>
                  </a:lnTo>
                  <a:lnTo>
                    <a:pt x="10895" y="1578"/>
                  </a:lnTo>
                  <a:lnTo>
                    <a:pt x="10821" y="1431"/>
                  </a:lnTo>
                  <a:lnTo>
                    <a:pt x="10821" y="1284"/>
                  </a:lnTo>
                  <a:lnTo>
                    <a:pt x="10895" y="1248"/>
                  </a:lnTo>
                  <a:lnTo>
                    <a:pt x="11298" y="1138"/>
                  </a:lnTo>
                  <a:lnTo>
                    <a:pt x="11702" y="1028"/>
                  </a:lnTo>
                  <a:lnTo>
                    <a:pt x="12142" y="954"/>
                  </a:lnTo>
                  <a:lnTo>
                    <a:pt x="12582" y="918"/>
                  </a:lnTo>
                  <a:lnTo>
                    <a:pt x="12802" y="954"/>
                  </a:lnTo>
                  <a:lnTo>
                    <a:pt x="13022" y="1028"/>
                  </a:lnTo>
                  <a:lnTo>
                    <a:pt x="13205" y="1101"/>
                  </a:lnTo>
                  <a:lnTo>
                    <a:pt x="13352" y="1211"/>
                  </a:lnTo>
                  <a:lnTo>
                    <a:pt x="13499" y="1358"/>
                  </a:lnTo>
                  <a:lnTo>
                    <a:pt x="13609" y="1505"/>
                  </a:lnTo>
                  <a:lnTo>
                    <a:pt x="13829" y="1908"/>
                  </a:lnTo>
                  <a:lnTo>
                    <a:pt x="14012" y="2202"/>
                  </a:lnTo>
                  <a:lnTo>
                    <a:pt x="13866" y="2422"/>
                  </a:lnTo>
                  <a:lnTo>
                    <a:pt x="13682" y="2568"/>
                  </a:lnTo>
                  <a:lnTo>
                    <a:pt x="13499" y="2678"/>
                  </a:lnTo>
                  <a:lnTo>
                    <a:pt x="13279" y="2788"/>
                  </a:lnTo>
                  <a:lnTo>
                    <a:pt x="12839" y="2935"/>
                  </a:lnTo>
                  <a:lnTo>
                    <a:pt x="12362" y="3082"/>
                  </a:lnTo>
                  <a:lnTo>
                    <a:pt x="11995" y="3229"/>
                  </a:lnTo>
                  <a:lnTo>
                    <a:pt x="11518" y="3449"/>
                  </a:lnTo>
                  <a:lnTo>
                    <a:pt x="11298" y="3559"/>
                  </a:lnTo>
                  <a:lnTo>
                    <a:pt x="11151" y="3742"/>
                  </a:lnTo>
                  <a:lnTo>
                    <a:pt x="11041" y="3889"/>
                  </a:lnTo>
                  <a:lnTo>
                    <a:pt x="11005" y="3999"/>
                  </a:lnTo>
                  <a:lnTo>
                    <a:pt x="11005" y="4109"/>
                  </a:lnTo>
                  <a:lnTo>
                    <a:pt x="11005" y="4182"/>
                  </a:lnTo>
                  <a:lnTo>
                    <a:pt x="11041" y="4256"/>
                  </a:lnTo>
                  <a:lnTo>
                    <a:pt x="11115" y="4292"/>
                  </a:lnTo>
                  <a:lnTo>
                    <a:pt x="11335" y="4292"/>
                  </a:lnTo>
                  <a:lnTo>
                    <a:pt x="11371" y="4219"/>
                  </a:lnTo>
                  <a:lnTo>
                    <a:pt x="11408" y="4146"/>
                  </a:lnTo>
                  <a:lnTo>
                    <a:pt x="11445" y="4072"/>
                  </a:lnTo>
                  <a:lnTo>
                    <a:pt x="11555" y="3962"/>
                  </a:lnTo>
                  <a:lnTo>
                    <a:pt x="11775" y="3816"/>
                  </a:lnTo>
                  <a:lnTo>
                    <a:pt x="12068" y="3669"/>
                  </a:lnTo>
                  <a:lnTo>
                    <a:pt x="12288" y="3595"/>
                  </a:lnTo>
                  <a:lnTo>
                    <a:pt x="12802" y="3412"/>
                  </a:lnTo>
                  <a:lnTo>
                    <a:pt x="13279" y="3229"/>
                  </a:lnTo>
                  <a:lnTo>
                    <a:pt x="13572" y="3119"/>
                  </a:lnTo>
                  <a:lnTo>
                    <a:pt x="13866" y="2972"/>
                  </a:lnTo>
                  <a:lnTo>
                    <a:pt x="14086" y="2752"/>
                  </a:lnTo>
                  <a:lnTo>
                    <a:pt x="14159" y="2642"/>
                  </a:lnTo>
                  <a:lnTo>
                    <a:pt x="14233" y="2495"/>
                  </a:lnTo>
                  <a:lnTo>
                    <a:pt x="14306" y="2568"/>
                  </a:lnTo>
                  <a:lnTo>
                    <a:pt x="14489" y="2715"/>
                  </a:lnTo>
                  <a:lnTo>
                    <a:pt x="14673" y="2788"/>
                  </a:lnTo>
                  <a:lnTo>
                    <a:pt x="14893" y="2898"/>
                  </a:lnTo>
                  <a:lnTo>
                    <a:pt x="15076" y="3009"/>
                  </a:lnTo>
                  <a:lnTo>
                    <a:pt x="15296" y="3192"/>
                  </a:lnTo>
                  <a:lnTo>
                    <a:pt x="15480" y="3449"/>
                  </a:lnTo>
                  <a:lnTo>
                    <a:pt x="15626" y="3705"/>
                  </a:lnTo>
                  <a:lnTo>
                    <a:pt x="15700" y="3999"/>
                  </a:lnTo>
                  <a:lnTo>
                    <a:pt x="15480" y="4366"/>
                  </a:lnTo>
                  <a:lnTo>
                    <a:pt x="15370" y="4549"/>
                  </a:lnTo>
                  <a:lnTo>
                    <a:pt x="15186" y="4696"/>
                  </a:lnTo>
                  <a:lnTo>
                    <a:pt x="14966" y="4879"/>
                  </a:lnTo>
                  <a:lnTo>
                    <a:pt x="14709" y="5063"/>
                  </a:lnTo>
                  <a:lnTo>
                    <a:pt x="14416" y="5173"/>
                  </a:lnTo>
                  <a:lnTo>
                    <a:pt x="14123" y="5283"/>
                  </a:lnTo>
                  <a:lnTo>
                    <a:pt x="13572" y="5429"/>
                  </a:lnTo>
                  <a:lnTo>
                    <a:pt x="13022" y="5613"/>
                  </a:lnTo>
                  <a:lnTo>
                    <a:pt x="12765" y="5723"/>
                  </a:lnTo>
                  <a:lnTo>
                    <a:pt x="12509" y="5870"/>
                  </a:lnTo>
                  <a:lnTo>
                    <a:pt x="12288" y="6016"/>
                  </a:lnTo>
                  <a:lnTo>
                    <a:pt x="12105" y="6236"/>
                  </a:lnTo>
                  <a:lnTo>
                    <a:pt x="11958" y="6420"/>
                  </a:lnTo>
                  <a:lnTo>
                    <a:pt x="11922" y="6640"/>
                  </a:lnTo>
                  <a:lnTo>
                    <a:pt x="11922" y="6823"/>
                  </a:lnTo>
                  <a:lnTo>
                    <a:pt x="11958" y="7007"/>
                  </a:lnTo>
                  <a:lnTo>
                    <a:pt x="12032" y="7154"/>
                  </a:lnTo>
                  <a:lnTo>
                    <a:pt x="12178" y="7300"/>
                  </a:lnTo>
                  <a:lnTo>
                    <a:pt x="12325" y="7410"/>
                  </a:lnTo>
                  <a:lnTo>
                    <a:pt x="12545" y="7520"/>
                  </a:lnTo>
                  <a:lnTo>
                    <a:pt x="12765" y="7557"/>
                  </a:lnTo>
                  <a:lnTo>
                    <a:pt x="12985" y="7557"/>
                  </a:lnTo>
                  <a:lnTo>
                    <a:pt x="13205" y="7520"/>
                  </a:lnTo>
                  <a:lnTo>
                    <a:pt x="13426" y="7484"/>
                  </a:lnTo>
                  <a:lnTo>
                    <a:pt x="13682" y="7410"/>
                  </a:lnTo>
                  <a:lnTo>
                    <a:pt x="13976" y="7300"/>
                  </a:lnTo>
                  <a:lnTo>
                    <a:pt x="14196" y="7154"/>
                  </a:lnTo>
                  <a:lnTo>
                    <a:pt x="14306" y="7043"/>
                  </a:lnTo>
                  <a:lnTo>
                    <a:pt x="14343" y="6970"/>
                  </a:lnTo>
                  <a:lnTo>
                    <a:pt x="14379" y="6823"/>
                  </a:lnTo>
                  <a:lnTo>
                    <a:pt x="14343" y="6787"/>
                  </a:lnTo>
                  <a:lnTo>
                    <a:pt x="14269" y="6750"/>
                  </a:lnTo>
                  <a:lnTo>
                    <a:pt x="14086" y="6750"/>
                  </a:lnTo>
                  <a:lnTo>
                    <a:pt x="13902" y="6823"/>
                  </a:lnTo>
                  <a:lnTo>
                    <a:pt x="13536" y="6970"/>
                  </a:lnTo>
                  <a:lnTo>
                    <a:pt x="13316" y="7043"/>
                  </a:lnTo>
                  <a:lnTo>
                    <a:pt x="13095" y="7080"/>
                  </a:lnTo>
                  <a:lnTo>
                    <a:pt x="12655" y="7080"/>
                  </a:lnTo>
                  <a:lnTo>
                    <a:pt x="12509" y="7007"/>
                  </a:lnTo>
                  <a:lnTo>
                    <a:pt x="12435" y="6933"/>
                  </a:lnTo>
                  <a:lnTo>
                    <a:pt x="12362" y="6823"/>
                  </a:lnTo>
                  <a:lnTo>
                    <a:pt x="12362" y="6713"/>
                  </a:lnTo>
                  <a:lnTo>
                    <a:pt x="12398" y="6603"/>
                  </a:lnTo>
                  <a:lnTo>
                    <a:pt x="12472" y="6493"/>
                  </a:lnTo>
                  <a:lnTo>
                    <a:pt x="12655" y="6310"/>
                  </a:lnTo>
                  <a:lnTo>
                    <a:pt x="12875" y="6163"/>
                  </a:lnTo>
                  <a:lnTo>
                    <a:pt x="13132" y="6053"/>
                  </a:lnTo>
                  <a:lnTo>
                    <a:pt x="13609" y="5906"/>
                  </a:lnTo>
                  <a:lnTo>
                    <a:pt x="14453" y="5613"/>
                  </a:lnTo>
                  <a:lnTo>
                    <a:pt x="14893" y="5429"/>
                  </a:lnTo>
                  <a:lnTo>
                    <a:pt x="15076" y="5319"/>
                  </a:lnTo>
                  <a:lnTo>
                    <a:pt x="15260" y="5173"/>
                  </a:lnTo>
                  <a:lnTo>
                    <a:pt x="15516" y="4953"/>
                  </a:lnTo>
                  <a:lnTo>
                    <a:pt x="15736" y="4659"/>
                  </a:lnTo>
                  <a:lnTo>
                    <a:pt x="15736" y="4696"/>
                  </a:lnTo>
                  <a:lnTo>
                    <a:pt x="15700" y="4806"/>
                  </a:lnTo>
                  <a:lnTo>
                    <a:pt x="15773" y="4916"/>
                  </a:lnTo>
                  <a:lnTo>
                    <a:pt x="15847" y="4989"/>
                  </a:lnTo>
                  <a:lnTo>
                    <a:pt x="15957" y="5026"/>
                  </a:lnTo>
                  <a:lnTo>
                    <a:pt x="16103" y="5063"/>
                  </a:lnTo>
                  <a:lnTo>
                    <a:pt x="16177" y="5099"/>
                  </a:lnTo>
                  <a:lnTo>
                    <a:pt x="16250" y="5209"/>
                  </a:lnTo>
                  <a:lnTo>
                    <a:pt x="16323" y="5356"/>
                  </a:lnTo>
                  <a:lnTo>
                    <a:pt x="16140" y="5393"/>
                  </a:lnTo>
                  <a:lnTo>
                    <a:pt x="15920" y="5466"/>
                  </a:lnTo>
                  <a:lnTo>
                    <a:pt x="15553" y="5650"/>
                  </a:lnTo>
                  <a:lnTo>
                    <a:pt x="15003" y="5833"/>
                  </a:lnTo>
                  <a:lnTo>
                    <a:pt x="14783" y="5906"/>
                  </a:lnTo>
                  <a:lnTo>
                    <a:pt x="14709" y="5980"/>
                  </a:lnTo>
                  <a:lnTo>
                    <a:pt x="14636" y="6090"/>
                  </a:lnTo>
                  <a:lnTo>
                    <a:pt x="14599" y="6163"/>
                  </a:lnTo>
                  <a:lnTo>
                    <a:pt x="14673" y="6273"/>
                  </a:lnTo>
                  <a:lnTo>
                    <a:pt x="14783" y="6310"/>
                  </a:lnTo>
                  <a:lnTo>
                    <a:pt x="14893" y="6310"/>
                  </a:lnTo>
                  <a:lnTo>
                    <a:pt x="15150" y="6273"/>
                  </a:lnTo>
                  <a:lnTo>
                    <a:pt x="15406" y="6163"/>
                  </a:lnTo>
                  <a:lnTo>
                    <a:pt x="15626" y="6053"/>
                  </a:lnTo>
                  <a:lnTo>
                    <a:pt x="16030" y="5870"/>
                  </a:lnTo>
                  <a:lnTo>
                    <a:pt x="16213" y="5723"/>
                  </a:lnTo>
                  <a:lnTo>
                    <a:pt x="16397" y="5576"/>
                  </a:lnTo>
                  <a:lnTo>
                    <a:pt x="16397" y="5833"/>
                  </a:lnTo>
                  <a:lnTo>
                    <a:pt x="16397" y="6090"/>
                  </a:lnTo>
                  <a:lnTo>
                    <a:pt x="16397" y="6493"/>
                  </a:lnTo>
                  <a:lnTo>
                    <a:pt x="16397" y="6567"/>
                  </a:lnTo>
                  <a:lnTo>
                    <a:pt x="16323" y="6603"/>
                  </a:lnTo>
                  <a:lnTo>
                    <a:pt x="16177" y="6933"/>
                  </a:lnTo>
                  <a:lnTo>
                    <a:pt x="16067" y="7264"/>
                  </a:lnTo>
                  <a:lnTo>
                    <a:pt x="15076" y="7264"/>
                  </a:lnTo>
                  <a:lnTo>
                    <a:pt x="14783" y="7300"/>
                  </a:lnTo>
                  <a:lnTo>
                    <a:pt x="14526" y="7410"/>
                  </a:lnTo>
                  <a:lnTo>
                    <a:pt x="14343" y="7594"/>
                  </a:lnTo>
                  <a:lnTo>
                    <a:pt x="14196" y="7814"/>
                  </a:lnTo>
                  <a:lnTo>
                    <a:pt x="14086" y="8034"/>
                  </a:lnTo>
                  <a:lnTo>
                    <a:pt x="14049" y="8181"/>
                  </a:lnTo>
                  <a:lnTo>
                    <a:pt x="14012" y="8327"/>
                  </a:lnTo>
                  <a:lnTo>
                    <a:pt x="14049" y="8584"/>
                  </a:lnTo>
                  <a:lnTo>
                    <a:pt x="14159" y="8841"/>
                  </a:lnTo>
                  <a:lnTo>
                    <a:pt x="14306" y="9098"/>
                  </a:lnTo>
                  <a:lnTo>
                    <a:pt x="14489" y="9318"/>
                  </a:lnTo>
                  <a:lnTo>
                    <a:pt x="14673" y="9538"/>
                  </a:lnTo>
                  <a:lnTo>
                    <a:pt x="14856" y="9758"/>
                  </a:lnTo>
                  <a:lnTo>
                    <a:pt x="15003" y="9831"/>
                  </a:lnTo>
                  <a:lnTo>
                    <a:pt x="15150" y="9868"/>
                  </a:lnTo>
                  <a:lnTo>
                    <a:pt x="15223" y="9831"/>
                  </a:lnTo>
                  <a:lnTo>
                    <a:pt x="15260" y="9758"/>
                  </a:lnTo>
                  <a:lnTo>
                    <a:pt x="15260" y="9685"/>
                  </a:lnTo>
                  <a:lnTo>
                    <a:pt x="15260" y="9574"/>
                  </a:lnTo>
                  <a:lnTo>
                    <a:pt x="15150" y="9428"/>
                  </a:lnTo>
                  <a:lnTo>
                    <a:pt x="14893" y="9134"/>
                  </a:lnTo>
                  <a:lnTo>
                    <a:pt x="14709" y="8951"/>
                  </a:lnTo>
                  <a:lnTo>
                    <a:pt x="14563" y="8731"/>
                  </a:lnTo>
                  <a:lnTo>
                    <a:pt x="14489" y="8511"/>
                  </a:lnTo>
                  <a:lnTo>
                    <a:pt x="14453" y="8364"/>
                  </a:lnTo>
                  <a:lnTo>
                    <a:pt x="14453" y="8254"/>
                  </a:lnTo>
                  <a:lnTo>
                    <a:pt x="14489" y="8107"/>
                  </a:lnTo>
                  <a:lnTo>
                    <a:pt x="14563" y="7997"/>
                  </a:lnTo>
                  <a:lnTo>
                    <a:pt x="14673" y="7850"/>
                  </a:lnTo>
                  <a:lnTo>
                    <a:pt x="14893" y="7740"/>
                  </a:lnTo>
                  <a:lnTo>
                    <a:pt x="15113" y="7667"/>
                  </a:lnTo>
                  <a:lnTo>
                    <a:pt x="15333" y="7630"/>
                  </a:lnTo>
                  <a:lnTo>
                    <a:pt x="16103" y="7630"/>
                  </a:lnTo>
                  <a:lnTo>
                    <a:pt x="15993" y="7850"/>
                  </a:lnTo>
                  <a:lnTo>
                    <a:pt x="15957" y="7961"/>
                  </a:lnTo>
                  <a:lnTo>
                    <a:pt x="15993" y="8107"/>
                  </a:lnTo>
                  <a:lnTo>
                    <a:pt x="16030" y="8327"/>
                  </a:lnTo>
                  <a:lnTo>
                    <a:pt x="16030" y="8584"/>
                  </a:lnTo>
                  <a:lnTo>
                    <a:pt x="16030" y="8804"/>
                  </a:lnTo>
                  <a:lnTo>
                    <a:pt x="15993" y="9024"/>
                  </a:lnTo>
                  <a:lnTo>
                    <a:pt x="15920" y="8841"/>
                  </a:lnTo>
                  <a:lnTo>
                    <a:pt x="15847" y="8694"/>
                  </a:lnTo>
                  <a:lnTo>
                    <a:pt x="15736" y="8511"/>
                  </a:lnTo>
                  <a:lnTo>
                    <a:pt x="15590" y="8364"/>
                  </a:lnTo>
                  <a:lnTo>
                    <a:pt x="15516" y="8327"/>
                  </a:lnTo>
                  <a:lnTo>
                    <a:pt x="15370" y="8327"/>
                  </a:lnTo>
                  <a:lnTo>
                    <a:pt x="15296" y="8364"/>
                  </a:lnTo>
                  <a:lnTo>
                    <a:pt x="15260" y="8437"/>
                  </a:lnTo>
                  <a:lnTo>
                    <a:pt x="15260" y="8511"/>
                  </a:lnTo>
                  <a:lnTo>
                    <a:pt x="15260" y="8584"/>
                  </a:lnTo>
                  <a:lnTo>
                    <a:pt x="15296" y="8657"/>
                  </a:lnTo>
                  <a:lnTo>
                    <a:pt x="15480" y="8914"/>
                  </a:lnTo>
                  <a:lnTo>
                    <a:pt x="15590" y="9171"/>
                  </a:lnTo>
                  <a:lnTo>
                    <a:pt x="15626" y="9464"/>
                  </a:lnTo>
                  <a:lnTo>
                    <a:pt x="15590" y="9795"/>
                  </a:lnTo>
                  <a:lnTo>
                    <a:pt x="15590" y="9868"/>
                  </a:lnTo>
                  <a:lnTo>
                    <a:pt x="15626" y="9978"/>
                  </a:lnTo>
                  <a:lnTo>
                    <a:pt x="15370" y="10308"/>
                  </a:lnTo>
                  <a:lnTo>
                    <a:pt x="15040" y="10638"/>
                  </a:lnTo>
                  <a:lnTo>
                    <a:pt x="14893" y="10748"/>
                  </a:lnTo>
                  <a:lnTo>
                    <a:pt x="14673" y="10895"/>
                  </a:lnTo>
                  <a:lnTo>
                    <a:pt x="14269" y="11042"/>
                  </a:lnTo>
                  <a:lnTo>
                    <a:pt x="14306" y="10968"/>
                  </a:lnTo>
                  <a:lnTo>
                    <a:pt x="14343" y="10638"/>
                  </a:lnTo>
                  <a:lnTo>
                    <a:pt x="14306" y="10345"/>
                  </a:lnTo>
                  <a:lnTo>
                    <a:pt x="14233" y="10015"/>
                  </a:lnTo>
                  <a:lnTo>
                    <a:pt x="14086" y="9721"/>
                  </a:lnTo>
                  <a:lnTo>
                    <a:pt x="13902" y="9428"/>
                  </a:lnTo>
                  <a:lnTo>
                    <a:pt x="13682" y="9171"/>
                  </a:lnTo>
                  <a:lnTo>
                    <a:pt x="13499" y="9024"/>
                  </a:lnTo>
                  <a:lnTo>
                    <a:pt x="13426" y="8914"/>
                  </a:lnTo>
                  <a:lnTo>
                    <a:pt x="13352" y="8841"/>
                  </a:lnTo>
                  <a:lnTo>
                    <a:pt x="13169" y="8841"/>
                  </a:lnTo>
                  <a:lnTo>
                    <a:pt x="12839" y="8694"/>
                  </a:lnTo>
                  <a:lnTo>
                    <a:pt x="12875" y="8584"/>
                  </a:lnTo>
                  <a:lnTo>
                    <a:pt x="12875" y="8437"/>
                  </a:lnTo>
                  <a:lnTo>
                    <a:pt x="12875" y="8364"/>
                  </a:lnTo>
                  <a:lnTo>
                    <a:pt x="12839" y="8327"/>
                  </a:lnTo>
                  <a:lnTo>
                    <a:pt x="12765" y="8291"/>
                  </a:lnTo>
                  <a:lnTo>
                    <a:pt x="12655" y="8291"/>
                  </a:lnTo>
                  <a:lnTo>
                    <a:pt x="12582" y="8327"/>
                  </a:lnTo>
                  <a:lnTo>
                    <a:pt x="12545" y="8401"/>
                  </a:lnTo>
                  <a:lnTo>
                    <a:pt x="12472" y="8584"/>
                  </a:lnTo>
                  <a:lnTo>
                    <a:pt x="12252" y="8547"/>
                  </a:lnTo>
                  <a:lnTo>
                    <a:pt x="12032" y="8584"/>
                  </a:lnTo>
                  <a:lnTo>
                    <a:pt x="11812" y="8621"/>
                  </a:lnTo>
                  <a:lnTo>
                    <a:pt x="11628" y="8694"/>
                  </a:lnTo>
                  <a:lnTo>
                    <a:pt x="11555" y="8584"/>
                  </a:lnTo>
                  <a:lnTo>
                    <a:pt x="11445" y="8511"/>
                  </a:lnTo>
                  <a:lnTo>
                    <a:pt x="11261" y="8511"/>
                  </a:lnTo>
                  <a:lnTo>
                    <a:pt x="11188" y="8584"/>
                  </a:lnTo>
                  <a:lnTo>
                    <a:pt x="11115" y="8657"/>
                  </a:lnTo>
                  <a:lnTo>
                    <a:pt x="11041" y="8731"/>
                  </a:lnTo>
                  <a:lnTo>
                    <a:pt x="10895" y="8914"/>
                  </a:lnTo>
                  <a:lnTo>
                    <a:pt x="10748" y="9061"/>
                  </a:lnTo>
                  <a:lnTo>
                    <a:pt x="10454" y="9208"/>
                  </a:lnTo>
                  <a:lnTo>
                    <a:pt x="10124" y="9318"/>
                  </a:lnTo>
                  <a:lnTo>
                    <a:pt x="9794" y="9391"/>
                  </a:lnTo>
                  <a:lnTo>
                    <a:pt x="9464" y="9428"/>
                  </a:lnTo>
                  <a:lnTo>
                    <a:pt x="8767" y="9428"/>
                  </a:lnTo>
                  <a:lnTo>
                    <a:pt x="8327" y="9354"/>
                  </a:lnTo>
                  <a:lnTo>
                    <a:pt x="8180" y="9318"/>
                  </a:lnTo>
                  <a:lnTo>
                    <a:pt x="8143" y="9318"/>
                  </a:lnTo>
                  <a:lnTo>
                    <a:pt x="8143" y="9281"/>
                  </a:lnTo>
                  <a:lnTo>
                    <a:pt x="8143" y="9134"/>
                  </a:lnTo>
                  <a:lnTo>
                    <a:pt x="8033" y="9024"/>
                  </a:lnTo>
                  <a:lnTo>
                    <a:pt x="8290" y="8621"/>
                  </a:lnTo>
                  <a:lnTo>
                    <a:pt x="8547" y="8181"/>
                  </a:lnTo>
                  <a:lnTo>
                    <a:pt x="8767" y="7924"/>
                  </a:lnTo>
                  <a:lnTo>
                    <a:pt x="8987" y="7630"/>
                  </a:lnTo>
                  <a:lnTo>
                    <a:pt x="9244" y="7410"/>
                  </a:lnTo>
                  <a:lnTo>
                    <a:pt x="9501" y="7154"/>
                  </a:lnTo>
                  <a:lnTo>
                    <a:pt x="9794" y="6970"/>
                  </a:lnTo>
                  <a:lnTo>
                    <a:pt x="10088" y="6787"/>
                  </a:lnTo>
                  <a:lnTo>
                    <a:pt x="10234" y="6713"/>
                  </a:lnTo>
                  <a:lnTo>
                    <a:pt x="10418" y="6713"/>
                  </a:lnTo>
                  <a:lnTo>
                    <a:pt x="10491" y="6750"/>
                  </a:lnTo>
                  <a:lnTo>
                    <a:pt x="10528" y="6823"/>
                  </a:lnTo>
                  <a:lnTo>
                    <a:pt x="10528" y="6897"/>
                  </a:lnTo>
                  <a:lnTo>
                    <a:pt x="10528" y="7043"/>
                  </a:lnTo>
                  <a:lnTo>
                    <a:pt x="10454" y="7154"/>
                  </a:lnTo>
                  <a:lnTo>
                    <a:pt x="10308" y="7374"/>
                  </a:lnTo>
                  <a:lnTo>
                    <a:pt x="10051" y="7667"/>
                  </a:lnTo>
                  <a:lnTo>
                    <a:pt x="9757" y="7961"/>
                  </a:lnTo>
                  <a:lnTo>
                    <a:pt x="9501" y="8291"/>
                  </a:lnTo>
                  <a:lnTo>
                    <a:pt x="9281" y="8657"/>
                  </a:lnTo>
                  <a:lnTo>
                    <a:pt x="9281" y="8731"/>
                  </a:lnTo>
                  <a:lnTo>
                    <a:pt x="9317" y="8841"/>
                  </a:lnTo>
                  <a:lnTo>
                    <a:pt x="9391" y="8878"/>
                  </a:lnTo>
                  <a:lnTo>
                    <a:pt x="9501" y="8878"/>
                  </a:lnTo>
                  <a:lnTo>
                    <a:pt x="9721" y="8694"/>
                  </a:lnTo>
                  <a:lnTo>
                    <a:pt x="9941" y="8474"/>
                  </a:lnTo>
                  <a:lnTo>
                    <a:pt x="10271" y="7997"/>
                  </a:lnTo>
                  <a:lnTo>
                    <a:pt x="10601" y="7630"/>
                  </a:lnTo>
                  <a:lnTo>
                    <a:pt x="10748" y="7447"/>
                  </a:lnTo>
                  <a:lnTo>
                    <a:pt x="10858" y="7227"/>
                  </a:lnTo>
                  <a:lnTo>
                    <a:pt x="10895" y="7043"/>
                  </a:lnTo>
                  <a:lnTo>
                    <a:pt x="10895" y="6860"/>
                  </a:lnTo>
                  <a:lnTo>
                    <a:pt x="10858" y="6677"/>
                  </a:lnTo>
                  <a:lnTo>
                    <a:pt x="10784" y="6530"/>
                  </a:lnTo>
                  <a:lnTo>
                    <a:pt x="10674" y="6383"/>
                  </a:lnTo>
                  <a:lnTo>
                    <a:pt x="10491" y="6310"/>
                  </a:lnTo>
                  <a:lnTo>
                    <a:pt x="10344" y="6310"/>
                  </a:lnTo>
                  <a:lnTo>
                    <a:pt x="10124" y="6347"/>
                  </a:lnTo>
                  <a:lnTo>
                    <a:pt x="9904" y="6420"/>
                  </a:lnTo>
                  <a:lnTo>
                    <a:pt x="9684" y="6567"/>
                  </a:lnTo>
                  <a:lnTo>
                    <a:pt x="9281" y="6860"/>
                  </a:lnTo>
                  <a:lnTo>
                    <a:pt x="8914" y="7190"/>
                  </a:lnTo>
                  <a:lnTo>
                    <a:pt x="8584" y="7557"/>
                  </a:lnTo>
                  <a:lnTo>
                    <a:pt x="8290" y="7887"/>
                  </a:lnTo>
                  <a:lnTo>
                    <a:pt x="8033" y="8254"/>
                  </a:lnTo>
                  <a:lnTo>
                    <a:pt x="7850" y="8657"/>
                  </a:lnTo>
                  <a:lnTo>
                    <a:pt x="7777" y="8878"/>
                  </a:lnTo>
                  <a:lnTo>
                    <a:pt x="7740" y="9098"/>
                  </a:lnTo>
                  <a:lnTo>
                    <a:pt x="7703" y="9098"/>
                  </a:lnTo>
                  <a:lnTo>
                    <a:pt x="7667" y="9171"/>
                  </a:lnTo>
                  <a:lnTo>
                    <a:pt x="7556" y="9208"/>
                  </a:lnTo>
                  <a:lnTo>
                    <a:pt x="7300" y="9208"/>
                  </a:lnTo>
                  <a:lnTo>
                    <a:pt x="6823" y="9098"/>
                  </a:lnTo>
                  <a:lnTo>
                    <a:pt x="6236" y="9098"/>
                  </a:lnTo>
                  <a:lnTo>
                    <a:pt x="5686" y="9171"/>
                  </a:lnTo>
                  <a:lnTo>
                    <a:pt x="5612" y="9171"/>
                  </a:lnTo>
                  <a:lnTo>
                    <a:pt x="5612" y="8988"/>
                  </a:lnTo>
                  <a:lnTo>
                    <a:pt x="5612" y="8804"/>
                  </a:lnTo>
                  <a:lnTo>
                    <a:pt x="5686" y="8657"/>
                  </a:lnTo>
                  <a:lnTo>
                    <a:pt x="5759" y="8511"/>
                  </a:lnTo>
                  <a:lnTo>
                    <a:pt x="5869" y="8364"/>
                  </a:lnTo>
                  <a:lnTo>
                    <a:pt x="6016" y="8291"/>
                  </a:lnTo>
                  <a:lnTo>
                    <a:pt x="6163" y="8181"/>
                  </a:lnTo>
                  <a:lnTo>
                    <a:pt x="6383" y="8144"/>
                  </a:lnTo>
                  <a:lnTo>
                    <a:pt x="6749" y="8034"/>
                  </a:lnTo>
                  <a:lnTo>
                    <a:pt x="7080" y="7924"/>
                  </a:lnTo>
                  <a:lnTo>
                    <a:pt x="7410" y="7777"/>
                  </a:lnTo>
                  <a:lnTo>
                    <a:pt x="7703" y="7594"/>
                  </a:lnTo>
                  <a:lnTo>
                    <a:pt x="7960" y="7374"/>
                  </a:lnTo>
                  <a:lnTo>
                    <a:pt x="8217" y="7154"/>
                  </a:lnTo>
                  <a:lnTo>
                    <a:pt x="8437" y="6897"/>
                  </a:lnTo>
                  <a:lnTo>
                    <a:pt x="8620" y="6603"/>
                  </a:lnTo>
                  <a:lnTo>
                    <a:pt x="8767" y="6383"/>
                  </a:lnTo>
                  <a:lnTo>
                    <a:pt x="8914" y="6090"/>
                  </a:lnTo>
                  <a:lnTo>
                    <a:pt x="8950" y="5943"/>
                  </a:lnTo>
                  <a:lnTo>
                    <a:pt x="8987" y="5796"/>
                  </a:lnTo>
                  <a:lnTo>
                    <a:pt x="8950" y="5650"/>
                  </a:lnTo>
                  <a:lnTo>
                    <a:pt x="8914" y="5540"/>
                  </a:lnTo>
                  <a:lnTo>
                    <a:pt x="8804" y="5540"/>
                  </a:lnTo>
                  <a:lnTo>
                    <a:pt x="8694" y="5576"/>
                  </a:lnTo>
                  <a:lnTo>
                    <a:pt x="8620" y="5686"/>
                  </a:lnTo>
                  <a:lnTo>
                    <a:pt x="8510" y="5943"/>
                  </a:lnTo>
                  <a:lnTo>
                    <a:pt x="8327" y="6310"/>
                  </a:lnTo>
                  <a:lnTo>
                    <a:pt x="8107" y="6677"/>
                  </a:lnTo>
                  <a:lnTo>
                    <a:pt x="7813" y="7007"/>
                  </a:lnTo>
                  <a:lnTo>
                    <a:pt x="7483" y="7264"/>
                  </a:lnTo>
                  <a:lnTo>
                    <a:pt x="7116" y="7484"/>
                  </a:lnTo>
                  <a:lnTo>
                    <a:pt x="6713" y="7667"/>
                  </a:lnTo>
                  <a:lnTo>
                    <a:pt x="6346" y="7777"/>
                  </a:lnTo>
                  <a:lnTo>
                    <a:pt x="6016" y="7887"/>
                  </a:lnTo>
                  <a:lnTo>
                    <a:pt x="5832" y="7924"/>
                  </a:lnTo>
                  <a:lnTo>
                    <a:pt x="5686" y="8034"/>
                  </a:lnTo>
                  <a:lnTo>
                    <a:pt x="5539" y="8144"/>
                  </a:lnTo>
                  <a:lnTo>
                    <a:pt x="5429" y="8291"/>
                  </a:lnTo>
                  <a:lnTo>
                    <a:pt x="5282" y="8511"/>
                  </a:lnTo>
                  <a:lnTo>
                    <a:pt x="5209" y="8768"/>
                  </a:lnTo>
                  <a:lnTo>
                    <a:pt x="5209" y="9024"/>
                  </a:lnTo>
                  <a:lnTo>
                    <a:pt x="5282" y="9281"/>
                  </a:lnTo>
                  <a:lnTo>
                    <a:pt x="4915" y="9391"/>
                  </a:lnTo>
                  <a:lnTo>
                    <a:pt x="4512" y="9501"/>
                  </a:lnTo>
                  <a:lnTo>
                    <a:pt x="4365" y="9501"/>
                  </a:lnTo>
                  <a:lnTo>
                    <a:pt x="4218" y="9464"/>
                  </a:lnTo>
                  <a:lnTo>
                    <a:pt x="4072" y="9428"/>
                  </a:lnTo>
                  <a:lnTo>
                    <a:pt x="3962" y="9354"/>
                  </a:lnTo>
                  <a:lnTo>
                    <a:pt x="3852" y="9244"/>
                  </a:lnTo>
                  <a:lnTo>
                    <a:pt x="3778" y="9134"/>
                  </a:lnTo>
                  <a:lnTo>
                    <a:pt x="3742" y="9024"/>
                  </a:lnTo>
                  <a:lnTo>
                    <a:pt x="3778" y="8841"/>
                  </a:lnTo>
                  <a:lnTo>
                    <a:pt x="3815" y="8768"/>
                  </a:lnTo>
                  <a:lnTo>
                    <a:pt x="3778" y="8694"/>
                  </a:lnTo>
                  <a:lnTo>
                    <a:pt x="3888" y="8547"/>
                  </a:lnTo>
                  <a:lnTo>
                    <a:pt x="3962" y="8401"/>
                  </a:lnTo>
                  <a:lnTo>
                    <a:pt x="4108" y="8107"/>
                  </a:lnTo>
                  <a:lnTo>
                    <a:pt x="4255" y="7850"/>
                  </a:lnTo>
                  <a:lnTo>
                    <a:pt x="4439" y="7520"/>
                  </a:lnTo>
                  <a:lnTo>
                    <a:pt x="4475" y="7374"/>
                  </a:lnTo>
                  <a:lnTo>
                    <a:pt x="4512" y="7227"/>
                  </a:lnTo>
                  <a:lnTo>
                    <a:pt x="4475" y="7043"/>
                  </a:lnTo>
                  <a:lnTo>
                    <a:pt x="4439" y="6897"/>
                  </a:lnTo>
                  <a:lnTo>
                    <a:pt x="4328" y="6823"/>
                  </a:lnTo>
                  <a:lnTo>
                    <a:pt x="4218" y="6750"/>
                  </a:lnTo>
                  <a:lnTo>
                    <a:pt x="4108" y="6713"/>
                  </a:lnTo>
                  <a:lnTo>
                    <a:pt x="3962" y="6713"/>
                  </a:lnTo>
                  <a:lnTo>
                    <a:pt x="3705" y="6750"/>
                  </a:lnTo>
                  <a:lnTo>
                    <a:pt x="3485" y="6823"/>
                  </a:lnTo>
                  <a:lnTo>
                    <a:pt x="3191" y="7007"/>
                  </a:lnTo>
                  <a:lnTo>
                    <a:pt x="2935" y="7227"/>
                  </a:lnTo>
                  <a:lnTo>
                    <a:pt x="2751" y="7447"/>
                  </a:lnTo>
                  <a:lnTo>
                    <a:pt x="2568" y="7667"/>
                  </a:lnTo>
                  <a:lnTo>
                    <a:pt x="2494" y="7667"/>
                  </a:lnTo>
                  <a:lnTo>
                    <a:pt x="2421" y="7704"/>
                  </a:lnTo>
                  <a:lnTo>
                    <a:pt x="2348" y="7850"/>
                  </a:lnTo>
                  <a:lnTo>
                    <a:pt x="2348" y="7887"/>
                  </a:lnTo>
                  <a:lnTo>
                    <a:pt x="2348" y="7961"/>
                  </a:lnTo>
                  <a:lnTo>
                    <a:pt x="2384" y="8034"/>
                  </a:lnTo>
                  <a:lnTo>
                    <a:pt x="2458" y="8071"/>
                  </a:lnTo>
                  <a:lnTo>
                    <a:pt x="2568" y="8107"/>
                  </a:lnTo>
                  <a:lnTo>
                    <a:pt x="2678" y="8107"/>
                  </a:lnTo>
                  <a:lnTo>
                    <a:pt x="2788" y="8071"/>
                  </a:lnTo>
                  <a:lnTo>
                    <a:pt x="2861" y="7997"/>
                  </a:lnTo>
                  <a:lnTo>
                    <a:pt x="3191" y="7630"/>
                  </a:lnTo>
                  <a:lnTo>
                    <a:pt x="3338" y="7447"/>
                  </a:lnTo>
                  <a:lnTo>
                    <a:pt x="3521" y="7300"/>
                  </a:lnTo>
                  <a:lnTo>
                    <a:pt x="3742" y="7227"/>
                  </a:lnTo>
                  <a:lnTo>
                    <a:pt x="3962" y="7154"/>
                  </a:lnTo>
                  <a:lnTo>
                    <a:pt x="4035" y="7154"/>
                  </a:lnTo>
                  <a:lnTo>
                    <a:pt x="4035" y="7190"/>
                  </a:lnTo>
                  <a:lnTo>
                    <a:pt x="4035" y="7300"/>
                  </a:lnTo>
                  <a:lnTo>
                    <a:pt x="3925" y="7557"/>
                  </a:lnTo>
                  <a:lnTo>
                    <a:pt x="3668" y="8034"/>
                  </a:lnTo>
                  <a:lnTo>
                    <a:pt x="3558" y="8327"/>
                  </a:lnTo>
                  <a:lnTo>
                    <a:pt x="3485" y="8474"/>
                  </a:lnTo>
                  <a:lnTo>
                    <a:pt x="3411" y="8547"/>
                  </a:lnTo>
                  <a:lnTo>
                    <a:pt x="3301" y="8621"/>
                  </a:lnTo>
                  <a:lnTo>
                    <a:pt x="3301" y="8657"/>
                  </a:lnTo>
                  <a:lnTo>
                    <a:pt x="3265" y="8694"/>
                  </a:lnTo>
                  <a:lnTo>
                    <a:pt x="3118" y="8804"/>
                  </a:lnTo>
                  <a:lnTo>
                    <a:pt x="2935" y="8841"/>
                  </a:lnTo>
                  <a:lnTo>
                    <a:pt x="2751" y="8878"/>
                  </a:lnTo>
                  <a:lnTo>
                    <a:pt x="2531" y="8878"/>
                  </a:lnTo>
                  <a:lnTo>
                    <a:pt x="2348" y="8841"/>
                  </a:lnTo>
                  <a:lnTo>
                    <a:pt x="2164" y="8768"/>
                  </a:lnTo>
                  <a:lnTo>
                    <a:pt x="2018" y="8694"/>
                  </a:lnTo>
                  <a:lnTo>
                    <a:pt x="1871" y="8584"/>
                  </a:lnTo>
                  <a:lnTo>
                    <a:pt x="1724" y="8437"/>
                  </a:lnTo>
                  <a:lnTo>
                    <a:pt x="1651" y="8291"/>
                  </a:lnTo>
                  <a:lnTo>
                    <a:pt x="1577" y="8144"/>
                  </a:lnTo>
                  <a:lnTo>
                    <a:pt x="1504" y="7961"/>
                  </a:lnTo>
                  <a:lnTo>
                    <a:pt x="1504" y="7777"/>
                  </a:lnTo>
                  <a:lnTo>
                    <a:pt x="1504" y="7594"/>
                  </a:lnTo>
                  <a:lnTo>
                    <a:pt x="1504" y="7447"/>
                  </a:lnTo>
                  <a:lnTo>
                    <a:pt x="1577" y="7264"/>
                  </a:lnTo>
                  <a:lnTo>
                    <a:pt x="1614" y="7154"/>
                  </a:lnTo>
                  <a:lnTo>
                    <a:pt x="1651" y="7043"/>
                  </a:lnTo>
                  <a:lnTo>
                    <a:pt x="1614" y="6970"/>
                  </a:lnTo>
                  <a:lnTo>
                    <a:pt x="1687" y="6970"/>
                  </a:lnTo>
                  <a:lnTo>
                    <a:pt x="1944" y="6860"/>
                  </a:lnTo>
                  <a:lnTo>
                    <a:pt x="2201" y="6787"/>
                  </a:lnTo>
                  <a:lnTo>
                    <a:pt x="2788" y="6493"/>
                  </a:lnTo>
                  <a:lnTo>
                    <a:pt x="3375" y="6163"/>
                  </a:lnTo>
                  <a:lnTo>
                    <a:pt x="3815" y="5870"/>
                  </a:lnTo>
                  <a:lnTo>
                    <a:pt x="3998" y="5686"/>
                  </a:lnTo>
                  <a:lnTo>
                    <a:pt x="4145" y="5503"/>
                  </a:lnTo>
                  <a:lnTo>
                    <a:pt x="4292" y="5283"/>
                  </a:lnTo>
                  <a:lnTo>
                    <a:pt x="4402" y="5099"/>
                  </a:lnTo>
                  <a:lnTo>
                    <a:pt x="4475" y="4843"/>
                  </a:lnTo>
                  <a:lnTo>
                    <a:pt x="4512" y="4586"/>
                  </a:lnTo>
                  <a:lnTo>
                    <a:pt x="4512" y="4402"/>
                  </a:lnTo>
                  <a:lnTo>
                    <a:pt x="4475" y="4182"/>
                  </a:lnTo>
                  <a:lnTo>
                    <a:pt x="4365" y="3999"/>
                  </a:lnTo>
                  <a:lnTo>
                    <a:pt x="4292" y="3926"/>
                  </a:lnTo>
                  <a:lnTo>
                    <a:pt x="4218" y="3889"/>
                  </a:lnTo>
                  <a:lnTo>
                    <a:pt x="3962" y="3816"/>
                  </a:lnTo>
                  <a:lnTo>
                    <a:pt x="3742" y="3779"/>
                  </a:lnTo>
                  <a:lnTo>
                    <a:pt x="3485" y="3816"/>
                  </a:lnTo>
                  <a:lnTo>
                    <a:pt x="3228" y="3852"/>
                  </a:lnTo>
                  <a:lnTo>
                    <a:pt x="2935" y="3962"/>
                  </a:lnTo>
                  <a:lnTo>
                    <a:pt x="2678" y="4072"/>
                  </a:lnTo>
                  <a:lnTo>
                    <a:pt x="2164" y="4366"/>
                  </a:lnTo>
                  <a:lnTo>
                    <a:pt x="1504" y="4733"/>
                  </a:lnTo>
                  <a:lnTo>
                    <a:pt x="1211" y="4916"/>
                  </a:lnTo>
                  <a:lnTo>
                    <a:pt x="917" y="5099"/>
                  </a:lnTo>
                  <a:lnTo>
                    <a:pt x="844" y="5173"/>
                  </a:lnTo>
                  <a:lnTo>
                    <a:pt x="807" y="5246"/>
                  </a:lnTo>
                  <a:lnTo>
                    <a:pt x="807" y="5319"/>
                  </a:lnTo>
                  <a:lnTo>
                    <a:pt x="844" y="5356"/>
                  </a:lnTo>
                  <a:lnTo>
                    <a:pt x="880" y="5429"/>
                  </a:lnTo>
                  <a:lnTo>
                    <a:pt x="954" y="5466"/>
                  </a:lnTo>
                  <a:lnTo>
                    <a:pt x="1101" y="5466"/>
                  </a:lnTo>
                  <a:lnTo>
                    <a:pt x="1541" y="5246"/>
                  </a:lnTo>
                  <a:lnTo>
                    <a:pt x="1944" y="4989"/>
                  </a:lnTo>
                  <a:lnTo>
                    <a:pt x="2788" y="4512"/>
                  </a:lnTo>
                  <a:lnTo>
                    <a:pt x="3191" y="4329"/>
                  </a:lnTo>
                  <a:lnTo>
                    <a:pt x="3375" y="4256"/>
                  </a:lnTo>
                  <a:lnTo>
                    <a:pt x="3595" y="4219"/>
                  </a:lnTo>
                  <a:lnTo>
                    <a:pt x="3742" y="4182"/>
                  </a:lnTo>
                  <a:lnTo>
                    <a:pt x="3852" y="4219"/>
                  </a:lnTo>
                  <a:lnTo>
                    <a:pt x="3998" y="4256"/>
                  </a:lnTo>
                  <a:lnTo>
                    <a:pt x="4035" y="4292"/>
                  </a:lnTo>
                  <a:lnTo>
                    <a:pt x="4072" y="4366"/>
                  </a:lnTo>
                  <a:lnTo>
                    <a:pt x="4108" y="4476"/>
                  </a:lnTo>
                  <a:lnTo>
                    <a:pt x="4108" y="4586"/>
                  </a:lnTo>
                  <a:lnTo>
                    <a:pt x="4072" y="4843"/>
                  </a:lnTo>
                  <a:lnTo>
                    <a:pt x="3998" y="5026"/>
                  </a:lnTo>
                  <a:lnTo>
                    <a:pt x="3852" y="5246"/>
                  </a:lnTo>
                  <a:lnTo>
                    <a:pt x="3705" y="5393"/>
                  </a:lnTo>
                  <a:lnTo>
                    <a:pt x="3558" y="5576"/>
                  </a:lnTo>
                  <a:lnTo>
                    <a:pt x="3155" y="5833"/>
                  </a:lnTo>
                  <a:lnTo>
                    <a:pt x="2788" y="6053"/>
                  </a:lnTo>
                  <a:lnTo>
                    <a:pt x="2348" y="6310"/>
                  </a:lnTo>
                  <a:lnTo>
                    <a:pt x="1908" y="6530"/>
                  </a:lnTo>
                  <a:lnTo>
                    <a:pt x="1467" y="6750"/>
                  </a:lnTo>
                  <a:lnTo>
                    <a:pt x="1321" y="6823"/>
                  </a:lnTo>
                  <a:lnTo>
                    <a:pt x="1247" y="6860"/>
                  </a:lnTo>
                  <a:lnTo>
                    <a:pt x="1211" y="6933"/>
                  </a:lnTo>
                  <a:lnTo>
                    <a:pt x="1174" y="6933"/>
                  </a:lnTo>
                  <a:lnTo>
                    <a:pt x="1064" y="6860"/>
                  </a:lnTo>
                  <a:lnTo>
                    <a:pt x="880" y="6713"/>
                  </a:lnTo>
                  <a:lnTo>
                    <a:pt x="697" y="6457"/>
                  </a:lnTo>
                  <a:lnTo>
                    <a:pt x="587" y="6273"/>
                  </a:lnTo>
                  <a:lnTo>
                    <a:pt x="514" y="6053"/>
                  </a:lnTo>
                  <a:lnTo>
                    <a:pt x="477" y="5833"/>
                  </a:lnTo>
                  <a:lnTo>
                    <a:pt x="477" y="5613"/>
                  </a:lnTo>
                  <a:lnTo>
                    <a:pt x="477" y="5356"/>
                  </a:lnTo>
                  <a:lnTo>
                    <a:pt x="550" y="5136"/>
                  </a:lnTo>
                  <a:lnTo>
                    <a:pt x="660" y="4879"/>
                  </a:lnTo>
                  <a:lnTo>
                    <a:pt x="770" y="4659"/>
                  </a:lnTo>
                  <a:lnTo>
                    <a:pt x="917" y="4476"/>
                  </a:lnTo>
                  <a:lnTo>
                    <a:pt x="1101" y="4292"/>
                  </a:lnTo>
                  <a:lnTo>
                    <a:pt x="1504" y="3962"/>
                  </a:lnTo>
                  <a:lnTo>
                    <a:pt x="1908" y="3705"/>
                  </a:lnTo>
                  <a:lnTo>
                    <a:pt x="2384" y="3485"/>
                  </a:lnTo>
                  <a:lnTo>
                    <a:pt x="2458" y="3412"/>
                  </a:lnTo>
                  <a:lnTo>
                    <a:pt x="2494" y="3302"/>
                  </a:lnTo>
                  <a:lnTo>
                    <a:pt x="2568" y="3119"/>
                  </a:lnTo>
                  <a:lnTo>
                    <a:pt x="2715" y="2898"/>
                  </a:lnTo>
                  <a:lnTo>
                    <a:pt x="2898" y="2715"/>
                  </a:lnTo>
                  <a:lnTo>
                    <a:pt x="3045" y="2532"/>
                  </a:lnTo>
                  <a:lnTo>
                    <a:pt x="3228" y="2385"/>
                  </a:lnTo>
                  <a:lnTo>
                    <a:pt x="3448" y="2238"/>
                  </a:lnTo>
                  <a:lnTo>
                    <a:pt x="3632" y="2128"/>
                  </a:lnTo>
                  <a:lnTo>
                    <a:pt x="3852" y="2055"/>
                  </a:lnTo>
                  <a:lnTo>
                    <a:pt x="4108" y="1981"/>
                  </a:lnTo>
                  <a:lnTo>
                    <a:pt x="4328" y="1945"/>
                  </a:lnTo>
                  <a:lnTo>
                    <a:pt x="4549" y="1908"/>
                  </a:lnTo>
                  <a:lnTo>
                    <a:pt x="4695" y="2055"/>
                  </a:lnTo>
                  <a:lnTo>
                    <a:pt x="4879" y="2165"/>
                  </a:lnTo>
                  <a:lnTo>
                    <a:pt x="5135" y="2348"/>
                  </a:lnTo>
                  <a:lnTo>
                    <a:pt x="5356" y="2568"/>
                  </a:lnTo>
                  <a:lnTo>
                    <a:pt x="5466" y="2715"/>
                  </a:lnTo>
                  <a:lnTo>
                    <a:pt x="5539" y="2898"/>
                  </a:lnTo>
                  <a:lnTo>
                    <a:pt x="5649" y="3229"/>
                  </a:lnTo>
                  <a:lnTo>
                    <a:pt x="5722" y="3559"/>
                  </a:lnTo>
                  <a:lnTo>
                    <a:pt x="5686" y="3926"/>
                  </a:lnTo>
                  <a:lnTo>
                    <a:pt x="5612" y="4256"/>
                  </a:lnTo>
                  <a:lnTo>
                    <a:pt x="5466" y="4549"/>
                  </a:lnTo>
                  <a:lnTo>
                    <a:pt x="5062" y="5063"/>
                  </a:lnTo>
                  <a:lnTo>
                    <a:pt x="4879" y="5319"/>
                  </a:lnTo>
                  <a:lnTo>
                    <a:pt x="4732" y="5613"/>
                  </a:lnTo>
                  <a:lnTo>
                    <a:pt x="4659" y="5943"/>
                  </a:lnTo>
                  <a:lnTo>
                    <a:pt x="4659" y="6090"/>
                  </a:lnTo>
                  <a:lnTo>
                    <a:pt x="4659" y="6273"/>
                  </a:lnTo>
                  <a:lnTo>
                    <a:pt x="4695" y="6420"/>
                  </a:lnTo>
                  <a:lnTo>
                    <a:pt x="4769" y="6567"/>
                  </a:lnTo>
                  <a:lnTo>
                    <a:pt x="4805" y="6677"/>
                  </a:lnTo>
                  <a:lnTo>
                    <a:pt x="4915" y="6787"/>
                  </a:lnTo>
                  <a:lnTo>
                    <a:pt x="5135" y="6933"/>
                  </a:lnTo>
                  <a:lnTo>
                    <a:pt x="5392" y="7007"/>
                  </a:lnTo>
                  <a:lnTo>
                    <a:pt x="5649" y="7043"/>
                  </a:lnTo>
                  <a:lnTo>
                    <a:pt x="5942" y="7007"/>
                  </a:lnTo>
                  <a:lnTo>
                    <a:pt x="6199" y="6933"/>
                  </a:lnTo>
                  <a:lnTo>
                    <a:pt x="6456" y="6823"/>
                  </a:lnTo>
                  <a:lnTo>
                    <a:pt x="6676" y="6677"/>
                  </a:lnTo>
                  <a:lnTo>
                    <a:pt x="6896" y="6457"/>
                  </a:lnTo>
                  <a:lnTo>
                    <a:pt x="7043" y="6200"/>
                  </a:lnTo>
                  <a:lnTo>
                    <a:pt x="7226" y="5980"/>
                  </a:lnTo>
                  <a:lnTo>
                    <a:pt x="7667" y="5246"/>
                  </a:lnTo>
                  <a:lnTo>
                    <a:pt x="7887" y="4879"/>
                  </a:lnTo>
                  <a:lnTo>
                    <a:pt x="8107" y="4476"/>
                  </a:lnTo>
                  <a:lnTo>
                    <a:pt x="8143" y="4402"/>
                  </a:lnTo>
                  <a:lnTo>
                    <a:pt x="8107" y="4329"/>
                  </a:lnTo>
                  <a:lnTo>
                    <a:pt x="8070" y="4256"/>
                  </a:lnTo>
                  <a:lnTo>
                    <a:pt x="8033" y="4182"/>
                  </a:lnTo>
                  <a:lnTo>
                    <a:pt x="7777" y="4182"/>
                  </a:lnTo>
                  <a:lnTo>
                    <a:pt x="7703" y="4256"/>
                  </a:lnTo>
                  <a:lnTo>
                    <a:pt x="7520" y="4586"/>
                  </a:lnTo>
                  <a:lnTo>
                    <a:pt x="7300" y="4879"/>
                  </a:lnTo>
                  <a:lnTo>
                    <a:pt x="6933" y="5540"/>
                  </a:lnTo>
                  <a:lnTo>
                    <a:pt x="6749" y="5796"/>
                  </a:lnTo>
                  <a:lnTo>
                    <a:pt x="6566" y="6053"/>
                  </a:lnTo>
                  <a:lnTo>
                    <a:pt x="6383" y="6273"/>
                  </a:lnTo>
                  <a:lnTo>
                    <a:pt x="6126" y="6493"/>
                  </a:lnTo>
                  <a:lnTo>
                    <a:pt x="5942" y="6567"/>
                  </a:lnTo>
                  <a:lnTo>
                    <a:pt x="5796" y="6603"/>
                  </a:lnTo>
                  <a:lnTo>
                    <a:pt x="5612" y="6567"/>
                  </a:lnTo>
                  <a:lnTo>
                    <a:pt x="5466" y="6530"/>
                  </a:lnTo>
                  <a:lnTo>
                    <a:pt x="5319" y="6457"/>
                  </a:lnTo>
                  <a:lnTo>
                    <a:pt x="5209" y="6347"/>
                  </a:lnTo>
                  <a:lnTo>
                    <a:pt x="5135" y="6200"/>
                  </a:lnTo>
                  <a:lnTo>
                    <a:pt x="5099" y="6016"/>
                  </a:lnTo>
                  <a:lnTo>
                    <a:pt x="5135" y="5833"/>
                  </a:lnTo>
                  <a:lnTo>
                    <a:pt x="5172" y="5686"/>
                  </a:lnTo>
                  <a:lnTo>
                    <a:pt x="5356" y="5393"/>
                  </a:lnTo>
                  <a:lnTo>
                    <a:pt x="5759" y="4879"/>
                  </a:lnTo>
                  <a:lnTo>
                    <a:pt x="5906" y="4659"/>
                  </a:lnTo>
                  <a:lnTo>
                    <a:pt x="6016" y="4402"/>
                  </a:lnTo>
                  <a:lnTo>
                    <a:pt x="6126" y="4146"/>
                  </a:lnTo>
                  <a:lnTo>
                    <a:pt x="6163" y="3889"/>
                  </a:lnTo>
                  <a:lnTo>
                    <a:pt x="6163" y="3632"/>
                  </a:lnTo>
                  <a:lnTo>
                    <a:pt x="6163" y="3339"/>
                  </a:lnTo>
                  <a:lnTo>
                    <a:pt x="6089" y="3082"/>
                  </a:lnTo>
                  <a:lnTo>
                    <a:pt x="6016" y="2825"/>
                  </a:lnTo>
                  <a:lnTo>
                    <a:pt x="5832" y="2532"/>
                  </a:lnTo>
                  <a:lnTo>
                    <a:pt x="5576" y="2165"/>
                  </a:lnTo>
                  <a:lnTo>
                    <a:pt x="5429" y="2018"/>
                  </a:lnTo>
                  <a:lnTo>
                    <a:pt x="5282" y="1908"/>
                  </a:lnTo>
                  <a:lnTo>
                    <a:pt x="5099" y="1798"/>
                  </a:lnTo>
                  <a:lnTo>
                    <a:pt x="4915" y="1725"/>
                  </a:lnTo>
                  <a:lnTo>
                    <a:pt x="4915" y="1688"/>
                  </a:lnTo>
                  <a:lnTo>
                    <a:pt x="4915" y="1468"/>
                  </a:lnTo>
                  <a:lnTo>
                    <a:pt x="4989" y="1321"/>
                  </a:lnTo>
                  <a:lnTo>
                    <a:pt x="5062" y="1174"/>
                  </a:lnTo>
                  <a:lnTo>
                    <a:pt x="5172" y="1028"/>
                  </a:lnTo>
                  <a:lnTo>
                    <a:pt x="5319" y="918"/>
                  </a:lnTo>
                  <a:lnTo>
                    <a:pt x="5502" y="844"/>
                  </a:lnTo>
                  <a:lnTo>
                    <a:pt x="5686" y="808"/>
                  </a:lnTo>
                  <a:lnTo>
                    <a:pt x="5869" y="771"/>
                  </a:lnTo>
                  <a:lnTo>
                    <a:pt x="6016" y="771"/>
                  </a:lnTo>
                  <a:lnTo>
                    <a:pt x="6199" y="808"/>
                  </a:lnTo>
                  <a:lnTo>
                    <a:pt x="6529" y="918"/>
                  </a:lnTo>
                  <a:lnTo>
                    <a:pt x="7190" y="1211"/>
                  </a:lnTo>
                  <a:lnTo>
                    <a:pt x="7080" y="1321"/>
                  </a:lnTo>
                  <a:lnTo>
                    <a:pt x="7043" y="1431"/>
                  </a:lnTo>
                  <a:lnTo>
                    <a:pt x="7043" y="1541"/>
                  </a:lnTo>
                  <a:lnTo>
                    <a:pt x="7043" y="1651"/>
                  </a:lnTo>
                  <a:lnTo>
                    <a:pt x="7153" y="1871"/>
                  </a:lnTo>
                  <a:lnTo>
                    <a:pt x="7300" y="2018"/>
                  </a:lnTo>
                  <a:lnTo>
                    <a:pt x="7446" y="2165"/>
                  </a:lnTo>
                  <a:lnTo>
                    <a:pt x="7556" y="2275"/>
                  </a:lnTo>
                  <a:lnTo>
                    <a:pt x="7446" y="2495"/>
                  </a:lnTo>
                  <a:lnTo>
                    <a:pt x="7263" y="3045"/>
                  </a:lnTo>
                  <a:lnTo>
                    <a:pt x="7153" y="3265"/>
                  </a:lnTo>
                  <a:lnTo>
                    <a:pt x="7043" y="3485"/>
                  </a:lnTo>
                  <a:lnTo>
                    <a:pt x="6933" y="3705"/>
                  </a:lnTo>
                  <a:lnTo>
                    <a:pt x="6896" y="3926"/>
                  </a:lnTo>
                  <a:lnTo>
                    <a:pt x="6896" y="3999"/>
                  </a:lnTo>
                  <a:lnTo>
                    <a:pt x="6970" y="4036"/>
                  </a:lnTo>
                  <a:lnTo>
                    <a:pt x="7043" y="4072"/>
                  </a:lnTo>
                  <a:lnTo>
                    <a:pt x="7116" y="4036"/>
                  </a:lnTo>
                  <a:lnTo>
                    <a:pt x="7263" y="3889"/>
                  </a:lnTo>
                  <a:lnTo>
                    <a:pt x="7410" y="3705"/>
                  </a:lnTo>
                  <a:lnTo>
                    <a:pt x="7593" y="3265"/>
                  </a:lnTo>
                  <a:lnTo>
                    <a:pt x="7777" y="2715"/>
                  </a:lnTo>
                  <a:lnTo>
                    <a:pt x="7813" y="2458"/>
                  </a:lnTo>
                  <a:lnTo>
                    <a:pt x="7813" y="2422"/>
                  </a:lnTo>
                  <a:lnTo>
                    <a:pt x="8363" y="2678"/>
                  </a:lnTo>
                  <a:lnTo>
                    <a:pt x="8584" y="2862"/>
                  </a:lnTo>
                  <a:lnTo>
                    <a:pt x="8694" y="3009"/>
                  </a:lnTo>
                  <a:lnTo>
                    <a:pt x="8804" y="3155"/>
                  </a:lnTo>
                  <a:lnTo>
                    <a:pt x="8877" y="3302"/>
                  </a:lnTo>
                  <a:lnTo>
                    <a:pt x="8877" y="3449"/>
                  </a:lnTo>
                  <a:lnTo>
                    <a:pt x="8840" y="3595"/>
                  </a:lnTo>
                  <a:lnTo>
                    <a:pt x="8694" y="3705"/>
                  </a:lnTo>
                  <a:lnTo>
                    <a:pt x="8620" y="3779"/>
                  </a:lnTo>
                  <a:lnTo>
                    <a:pt x="8584" y="3852"/>
                  </a:lnTo>
                  <a:lnTo>
                    <a:pt x="8584" y="3926"/>
                  </a:lnTo>
                  <a:lnTo>
                    <a:pt x="8620" y="3999"/>
                  </a:lnTo>
                  <a:lnTo>
                    <a:pt x="8657" y="4072"/>
                  </a:lnTo>
                  <a:lnTo>
                    <a:pt x="8730" y="4109"/>
                  </a:lnTo>
                  <a:lnTo>
                    <a:pt x="8840" y="4109"/>
                  </a:lnTo>
                  <a:lnTo>
                    <a:pt x="8914" y="4072"/>
                  </a:lnTo>
                  <a:lnTo>
                    <a:pt x="9097" y="3926"/>
                  </a:lnTo>
                  <a:lnTo>
                    <a:pt x="9207" y="3779"/>
                  </a:lnTo>
                  <a:lnTo>
                    <a:pt x="9281" y="3595"/>
                  </a:lnTo>
                  <a:lnTo>
                    <a:pt x="9281" y="3412"/>
                  </a:lnTo>
                  <a:lnTo>
                    <a:pt x="9281" y="3192"/>
                  </a:lnTo>
                  <a:lnTo>
                    <a:pt x="9207" y="3009"/>
                  </a:lnTo>
                  <a:lnTo>
                    <a:pt x="9097" y="2825"/>
                  </a:lnTo>
                  <a:lnTo>
                    <a:pt x="8987" y="2642"/>
                  </a:lnTo>
                  <a:lnTo>
                    <a:pt x="8804" y="2458"/>
                  </a:lnTo>
                  <a:lnTo>
                    <a:pt x="8584" y="2348"/>
                  </a:lnTo>
                  <a:lnTo>
                    <a:pt x="8107" y="2091"/>
                  </a:lnTo>
                  <a:lnTo>
                    <a:pt x="7887" y="1981"/>
                  </a:lnTo>
                  <a:lnTo>
                    <a:pt x="7593" y="1798"/>
                  </a:lnTo>
                  <a:lnTo>
                    <a:pt x="7446" y="1651"/>
                  </a:lnTo>
                  <a:lnTo>
                    <a:pt x="7373" y="1541"/>
                  </a:lnTo>
                  <a:lnTo>
                    <a:pt x="7336" y="1431"/>
                  </a:lnTo>
                  <a:lnTo>
                    <a:pt x="7373" y="1284"/>
                  </a:lnTo>
                  <a:lnTo>
                    <a:pt x="7483" y="1358"/>
                  </a:lnTo>
                  <a:lnTo>
                    <a:pt x="7556" y="1358"/>
                  </a:lnTo>
                  <a:lnTo>
                    <a:pt x="7593" y="1321"/>
                  </a:lnTo>
                  <a:lnTo>
                    <a:pt x="7630" y="1248"/>
                  </a:lnTo>
                  <a:lnTo>
                    <a:pt x="7703" y="1138"/>
                  </a:lnTo>
                  <a:lnTo>
                    <a:pt x="7813" y="954"/>
                  </a:lnTo>
                  <a:lnTo>
                    <a:pt x="7923" y="808"/>
                  </a:lnTo>
                  <a:lnTo>
                    <a:pt x="8107" y="698"/>
                  </a:lnTo>
                  <a:lnTo>
                    <a:pt x="8290" y="624"/>
                  </a:lnTo>
                  <a:lnTo>
                    <a:pt x="8474" y="588"/>
                  </a:lnTo>
                  <a:lnTo>
                    <a:pt x="8694" y="551"/>
                  </a:lnTo>
                  <a:lnTo>
                    <a:pt x="9060" y="514"/>
                  </a:lnTo>
                  <a:close/>
                  <a:moveTo>
                    <a:pt x="13279" y="9318"/>
                  </a:moveTo>
                  <a:lnTo>
                    <a:pt x="13426" y="9428"/>
                  </a:lnTo>
                  <a:lnTo>
                    <a:pt x="13426" y="9464"/>
                  </a:lnTo>
                  <a:lnTo>
                    <a:pt x="13352" y="9464"/>
                  </a:lnTo>
                  <a:lnTo>
                    <a:pt x="13242" y="9538"/>
                  </a:lnTo>
                  <a:lnTo>
                    <a:pt x="12985" y="9868"/>
                  </a:lnTo>
                  <a:lnTo>
                    <a:pt x="12692" y="10198"/>
                  </a:lnTo>
                  <a:lnTo>
                    <a:pt x="12362" y="10492"/>
                  </a:lnTo>
                  <a:lnTo>
                    <a:pt x="12032" y="10748"/>
                  </a:lnTo>
                  <a:lnTo>
                    <a:pt x="11445" y="11078"/>
                  </a:lnTo>
                  <a:lnTo>
                    <a:pt x="10858" y="11409"/>
                  </a:lnTo>
                  <a:lnTo>
                    <a:pt x="10638" y="11372"/>
                  </a:lnTo>
                  <a:lnTo>
                    <a:pt x="10418" y="11299"/>
                  </a:lnTo>
                  <a:lnTo>
                    <a:pt x="10234" y="11188"/>
                  </a:lnTo>
                  <a:lnTo>
                    <a:pt x="10051" y="11078"/>
                  </a:lnTo>
                  <a:lnTo>
                    <a:pt x="10491" y="11005"/>
                  </a:lnTo>
                  <a:lnTo>
                    <a:pt x="10895" y="10858"/>
                  </a:lnTo>
                  <a:lnTo>
                    <a:pt x="11298" y="10675"/>
                  </a:lnTo>
                  <a:lnTo>
                    <a:pt x="11702" y="10492"/>
                  </a:lnTo>
                  <a:lnTo>
                    <a:pt x="12142" y="10235"/>
                  </a:lnTo>
                  <a:lnTo>
                    <a:pt x="12545" y="9941"/>
                  </a:lnTo>
                  <a:lnTo>
                    <a:pt x="12912" y="9648"/>
                  </a:lnTo>
                  <a:lnTo>
                    <a:pt x="13279" y="9318"/>
                  </a:lnTo>
                  <a:close/>
                  <a:moveTo>
                    <a:pt x="13609" y="9648"/>
                  </a:moveTo>
                  <a:lnTo>
                    <a:pt x="13719" y="9795"/>
                  </a:lnTo>
                  <a:lnTo>
                    <a:pt x="13792" y="9978"/>
                  </a:lnTo>
                  <a:lnTo>
                    <a:pt x="13939" y="10345"/>
                  </a:lnTo>
                  <a:lnTo>
                    <a:pt x="13939" y="10602"/>
                  </a:lnTo>
                  <a:lnTo>
                    <a:pt x="13939" y="10858"/>
                  </a:lnTo>
                  <a:lnTo>
                    <a:pt x="13866" y="10968"/>
                  </a:lnTo>
                  <a:lnTo>
                    <a:pt x="13829" y="10932"/>
                  </a:lnTo>
                  <a:lnTo>
                    <a:pt x="13719" y="10932"/>
                  </a:lnTo>
                  <a:lnTo>
                    <a:pt x="13719" y="10968"/>
                  </a:lnTo>
                  <a:lnTo>
                    <a:pt x="13609" y="11188"/>
                  </a:lnTo>
                  <a:lnTo>
                    <a:pt x="12765" y="11299"/>
                  </a:lnTo>
                  <a:lnTo>
                    <a:pt x="12912" y="11188"/>
                  </a:lnTo>
                  <a:lnTo>
                    <a:pt x="13316" y="10895"/>
                  </a:lnTo>
                  <a:lnTo>
                    <a:pt x="13682" y="10565"/>
                  </a:lnTo>
                  <a:lnTo>
                    <a:pt x="13756" y="10492"/>
                  </a:lnTo>
                  <a:lnTo>
                    <a:pt x="13756" y="10381"/>
                  </a:lnTo>
                  <a:lnTo>
                    <a:pt x="13719" y="10308"/>
                  </a:lnTo>
                  <a:lnTo>
                    <a:pt x="13609" y="10271"/>
                  </a:lnTo>
                  <a:lnTo>
                    <a:pt x="13536" y="10271"/>
                  </a:lnTo>
                  <a:lnTo>
                    <a:pt x="13462" y="10308"/>
                  </a:lnTo>
                  <a:lnTo>
                    <a:pt x="13059" y="10638"/>
                  </a:lnTo>
                  <a:lnTo>
                    <a:pt x="12655" y="10968"/>
                  </a:lnTo>
                  <a:lnTo>
                    <a:pt x="12398" y="11152"/>
                  </a:lnTo>
                  <a:lnTo>
                    <a:pt x="12325" y="11225"/>
                  </a:lnTo>
                  <a:lnTo>
                    <a:pt x="12252" y="11372"/>
                  </a:lnTo>
                  <a:lnTo>
                    <a:pt x="11665" y="11409"/>
                  </a:lnTo>
                  <a:lnTo>
                    <a:pt x="11481" y="11445"/>
                  </a:lnTo>
                  <a:lnTo>
                    <a:pt x="11775" y="11299"/>
                  </a:lnTo>
                  <a:lnTo>
                    <a:pt x="12068" y="11115"/>
                  </a:lnTo>
                  <a:lnTo>
                    <a:pt x="12362" y="10932"/>
                  </a:lnTo>
                  <a:lnTo>
                    <a:pt x="12655" y="10748"/>
                  </a:lnTo>
                  <a:lnTo>
                    <a:pt x="12912" y="10492"/>
                  </a:lnTo>
                  <a:lnTo>
                    <a:pt x="13132" y="10271"/>
                  </a:lnTo>
                  <a:lnTo>
                    <a:pt x="13352" y="10015"/>
                  </a:lnTo>
                  <a:lnTo>
                    <a:pt x="13572" y="9721"/>
                  </a:lnTo>
                  <a:lnTo>
                    <a:pt x="13609" y="9648"/>
                  </a:lnTo>
                  <a:close/>
                  <a:moveTo>
                    <a:pt x="9060" y="1"/>
                  </a:moveTo>
                  <a:lnTo>
                    <a:pt x="8804" y="37"/>
                  </a:lnTo>
                  <a:lnTo>
                    <a:pt x="8547" y="37"/>
                  </a:lnTo>
                  <a:lnTo>
                    <a:pt x="8290" y="111"/>
                  </a:lnTo>
                  <a:lnTo>
                    <a:pt x="8033" y="184"/>
                  </a:lnTo>
                  <a:lnTo>
                    <a:pt x="7813" y="294"/>
                  </a:lnTo>
                  <a:lnTo>
                    <a:pt x="7593" y="441"/>
                  </a:lnTo>
                  <a:lnTo>
                    <a:pt x="7410" y="624"/>
                  </a:lnTo>
                  <a:lnTo>
                    <a:pt x="7300" y="844"/>
                  </a:lnTo>
                  <a:lnTo>
                    <a:pt x="6896" y="624"/>
                  </a:lnTo>
                  <a:lnTo>
                    <a:pt x="6493" y="441"/>
                  </a:lnTo>
                  <a:lnTo>
                    <a:pt x="6273" y="367"/>
                  </a:lnTo>
                  <a:lnTo>
                    <a:pt x="6053" y="331"/>
                  </a:lnTo>
                  <a:lnTo>
                    <a:pt x="5612" y="331"/>
                  </a:lnTo>
                  <a:lnTo>
                    <a:pt x="5392" y="404"/>
                  </a:lnTo>
                  <a:lnTo>
                    <a:pt x="5209" y="477"/>
                  </a:lnTo>
                  <a:lnTo>
                    <a:pt x="5025" y="588"/>
                  </a:lnTo>
                  <a:lnTo>
                    <a:pt x="4842" y="734"/>
                  </a:lnTo>
                  <a:lnTo>
                    <a:pt x="4695" y="881"/>
                  </a:lnTo>
                  <a:lnTo>
                    <a:pt x="4585" y="1064"/>
                  </a:lnTo>
                  <a:lnTo>
                    <a:pt x="4512" y="1248"/>
                  </a:lnTo>
                  <a:lnTo>
                    <a:pt x="4475" y="1468"/>
                  </a:lnTo>
                  <a:lnTo>
                    <a:pt x="4182" y="1505"/>
                  </a:lnTo>
                  <a:lnTo>
                    <a:pt x="3888" y="1541"/>
                  </a:lnTo>
                  <a:lnTo>
                    <a:pt x="3595" y="1651"/>
                  </a:lnTo>
                  <a:lnTo>
                    <a:pt x="3338" y="1798"/>
                  </a:lnTo>
                  <a:lnTo>
                    <a:pt x="3081" y="1945"/>
                  </a:lnTo>
                  <a:lnTo>
                    <a:pt x="2861" y="2091"/>
                  </a:lnTo>
                  <a:lnTo>
                    <a:pt x="2641" y="2312"/>
                  </a:lnTo>
                  <a:lnTo>
                    <a:pt x="2421" y="2532"/>
                  </a:lnTo>
                  <a:lnTo>
                    <a:pt x="2238" y="2788"/>
                  </a:lnTo>
                  <a:lnTo>
                    <a:pt x="2091" y="3082"/>
                  </a:lnTo>
                  <a:lnTo>
                    <a:pt x="1981" y="3155"/>
                  </a:lnTo>
                  <a:lnTo>
                    <a:pt x="1834" y="3229"/>
                  </a:lnTo>
                  <a:lnTo>
                    <a:pt x="1504" y="3375"/>
                  </a:lnTo>
                  <a:lnTo>
                    <a:pt x="1211" y="3559"/>
                  </a:lnTo>
                  <a:lnTo>
                    <a:pt x="954" y="3779"/>
                  </a:lnTo>
                  <a:lnTo>
                    <a:pt x="697" y="3999"/>
                  </a:lnTo>
                  <a:lnTo>
                    <a:pt x="477" y="4256"/>
                  </a:lnTo>
                  <a:lnTo>
                    <a:pt x="330" y="4512"/>
                  </a:lnTo>
                  <a:lnTo>
                    <a:pt x="183" y="4769"/>
                  </a:lnTo>
                  <a:lnTo>
                    <a:pt x="73" y="5063"/>
                  </a:lnTo>
                  <a:lnTo>
                    <a:pt x="37" y="5319"/>
                  </a:lnTo>
                  <a:lnTo>
                    <a:pt x="0" y="5613"/>
                  </a:lnTo>
                  <a:lnTo>
                    <a:pt x="0" y="5906"/>
                  </a:lnTo>
                  <a:lnTo>
                    <a:pt x="73" y="6200"/>
                  </a:lnTo>
                  <a:lnTo>
                    <a:pt x="183" y="6493"/>
                  </a:lnTo>
                  <a:lnTo>
                    <a:pt x="294" y="6713"/>
                  </a:lnTo>
                  <a:lnTo>
                    <a:pt x="440" y="6933"/>
                  </a:lnTo>
                  <a:lnTo>
                    <a:pt x="660" y="7117"/>
                  </a:lnTo>
                  <a:lnTo>
                    <a:pt x="880" y="7300"/>
                  </a:lnTo>
                  <a:lnTo>
                    <a:pt x="1064" y="7374"/>
                  </a:lnTo>
                  <a:lnTo>
                    <a:pt x="1027" y="7594"/>
                  </a:lnTo>
                  <a:lnTo>
                    <a:pt x="1027" y="7814"/>
                  </a:lnTo>
                  <a:lnTo>
                    <a:pt x="1064" y="8034"/>
                  </a:lnTo>
                  <a:lnTo>
                    <a:pt x="1101" y="8217"/>
                  </a:lnTo>
                  <a:lnTo>
                    <a:pt x="1174" y="8437"/>
                  </a:lnTo>
                  <a:lnTo>
                    <a:pt x="1284" y="8621"/>
                  </a:lnTo>
                  <a:lnTo>
                    <a:pt x="1431" y="8804"/>
                  </a:lnTo>
                  <a:lnTo>
                    <a:pt x="1614" y="8988"/>
                  </a:lnTo>
                  <a:lnTo>
                    <a:pt x="1797" y="9098"/>
                  </a:lnTo>
                  <a:lnTo>
                    <a:pt x="1981" y="9208"/>
                  </a:lnTo>
                  <a:lnTo>
                    <a:pt x="2201" y="9281"/>
                  </a:lnTo>
                  <a:lnTo>
                    <a:pt x="2421" y="9318"/>
                  </a:lnTo>
                  <a:lnTo>
                    <a:pt x="2641" y="9354"/>
                  </a:lnTo>
                  <a:lnTo>
                    <a:pt x="2861" y="9318"/>
                  </a:lnTo>
                  <a:lnTo>
                    <a:pt x="3081" y="9281"/>
                  </a:lnTo>
                  <a:lnTo>
                    <a:pt x="3301" y="9208"/>
                  </a:lnTo>
                  <a:lnTo>
                    <a:pt x="3375" y="9354"/>
                  </a:lnTo>
                  <a:lnTo>
                    <a:pt x="3448" y="9501"/>
                  </a:lnTo>
                  <a:lnTo>
                    <a:pt x="3595" y="9648"/>
                  </a:lnTo>
                  <a:lnTo>
                    <a:pt x="3742" y="9758"/>
                  </a:lnTo>
                  <a:lnTo>
                    <a:pt x="3925" y="9868"/>
                  </a:lnTo>
                  <a:lnTo>
                    <a:pt x="4108" y="9905"/>
                  </a:lnTo>
                  <a:lnTo>
                    <a:pt x="4292" y="9941"/>
                  </a:lnTo>
                  <a:lnTo>
                    <a:pt x="4475" y="9941"/>
                  </a:lnTo>
                  <a:lnTo>
                    <a:pt x="4842" y="9905"/>
                  </a:lnTo>
                  <a:lnTo>
                    <a:pt x="5246" y="9795"/>
                  </a:lnTo>
                  <a:lnTo>
                    <a:pt x="5686" y="9648"/>
                  </a:lnTo>
                  <a:lnTo>
                    <a:pt x="6163" y="9574"/>
                  </a:lnTo>
                  <a:lnTo>
                    <a:pt x="6603" y="9574"/>
                  </a:lnTo>
                  <a:lnTo>
                    <a:pt x="7080" y="9611"/>
                  </a:lnTo>
                  <a:lnTo>
                    <a:pt x="7446" y="9648"/>
                  </a:lnTo>
                  <a:lnTo>
                    <a:pt x="7630" y="9648"/>
                  </a:lnTo>
                  <a:lnTo>
                    <a:pt x="7813" y="9611"/>
                  </a:lnTo>
                  <a:lnTo>
                    <a:pt x="7960" y="9721"/>
                  </a:lnTo>
                  <a:lnTo>
                    <a:pt x="8143" y="9795"/>
                  </a:lnTo>
                  <a:lnTo>
                    <a:pt x="8327" y="9831"/>
                  </a:lnTo>
                  <a:lnTo>
                    <a:pt x="8547" y="9868"/>
                  </a:lnTo>
                  <a:lnTo>
                    <a:pt x="9024" y="9905"/>
                  </a:lnTo>
                  <a:lnTo>
                    <a:pt x="9391" y="9868"/>
                  </a:lnTo>
                  <a:lnTo>
                    <a:pt x="9501" y="9868"/>
                  </a:lnTo>
                  <a:lnTo>
                    <a:pt x="9354" y="10161"/>
                  </a:lnTo>
                  <a:lnTo>
                    <a:pt x="9317" y="10308"/>
                  </a:lnTo>
                  <a:lnTo>
                    <a:pt x="9281" y="10492"/>
                  </a:lnTo>
                  <a:lnTo>
                    <a:pt x="9317" y="10638"/>
                  </a:lnTo>
                  <a:lnTo>
                    <a:pt x="9354" y="10785"/>
                  </a:lnTo>
                  <a:lnTo>
                    <a:pt x="9464" y="11078"/>
                  </a:lnTo>
                  <a:lnTo>
                    <a:pt x="9647" y="11335"/>
                  </a:lnTo>
                  <a:lnTo>
                    <a:pt x="9831" y="11519"/>
                  </a:lnTo>
                  <a:lnTo>
                    <a:pt x="9977" y="11629"/>
                  </a:lnTo>
                  <a:lnTo>
                    <a:pt x="10198" y="11739"/>
                  </a:lnTo>
                  <a:lnTo>
                    <a:pt x="10381" y="11812"/>
                  </a:lnTo>
                  <a:lnTo>
                    <a:pt x="10821" y="11922"/>
                  </a:lnTo>
                  <a:lnTo>
                    <a:pt x="11298" y="11959"/>
                  </a:lnTo>
                  <a:lnTo>
                    <a:pt x="11775" y="11922"/>
                  </a:lnTo>
                  <a:lnTo>
                    <a:pt x="12215" y="11885"/>
                  </a:lnTo>
                  <a:lnTo>
                    <a:pt x="13095" y="11775"/>
                  </a:lnTo>
                  <a:lnTo>
                    <a:pt x="13939" y="11665"/>
                  </a:lnTo>
                  <a:lnTo>
                    <a:pt x="14343" y="11555"/>
                  </a:lnTo>
                  <a:lnTo>
                    <a:pt x="14746" y="11409"/>
                  </a:lnTo>
                  <a:lnTo>
                    <a:pt x="15076" y="11262"/>
                  </a:lnTo>
                  <a:lnTo>
                    <a:pt x="15370" y="11042"/>
                  </a:lnTo>
                  <a:lnTo>
                    <a:pt x="15626" y="10785"/>
                  </a:lnTo>
                  <a:lnTo>
                    <a:pt x="15847" y="10528"/>
                  </a:lnTo>
                  <a:lnTo>
                    <a:pt x="16030" y="10235"/>
                  </a:lnTo>
                  <a:lnTo>
                    <a:pt x="16213" y="9941"/>
                  </a:lnTo>
                  <a:lnTo>
                    <a:pt x="16360" y="9648"/>
                  </a:lnTo>
                  <a:lnTo>
                    <a:pt x="16433" y="9318"/>
                  </a:lnTo>
                  <a:lnTo>
                    <a:pt x="16507" y="8988"/>
                  </a:lnTo>
                  <a:lnTo>
                    <a:pt x="16543" y="8657"/>
                  </a:lnTo>
                  <a:lnTo>
                    <a:pt x="16507" y="8327"/>
                  </a:lnTo>
                  <a:lnTo>
                    <a:pt x="16470" y="7997"/>
                  </a:lnTo>
                  <a:lnTo>
                    <a:pt x="16690" y="7447"/>
                  </a:lnTo>
                  <a:lnTo>
                    <a:pt x="16837" y="6933"/>
                  </a:lnTo>
                  <a:lnTo>
                    <a:pt x="16910" y="6347"/>
                  </a:lnTo>
                  <a:lnTo>
                    <a:pt x="16910" y="5796"/>
                  </a:lnTo>
                  <a:lnTo>
                    <a:pt x="16837" y="5429"/>
                  </a:lnTo>
                  <a:lnTo>
                    <a:pt x="16727" y="5063"/>
                  </a:lnTo>
                  <a:lnTo>
                    <a:pt x="16654" y="4916"/>
                  </a:lnTo>
                  <a:lnTo>
                    <a:pt x="16543" y="4769"/>
                  </a:lnTo>
                  <a:lnTo>
                    <a:pt x="16397" y="4659"/>
                  </a:lnTo>
                  <a:lnTo>
                    <a:pt x="16250" y="4586"/>
                  </a:lnTo>
                  <a:lnTo>
                    <a:pt x="16250" y="4146"/>
                  </a:lnTo>
                  <a:lnTo>
                    <a:pt x="16177" y="3742"/>
                  </a:lnTo>
                  <a:lnTo>
                    <a:pt x="16030" y="3375"/>
                  </a:lnTo>
                  <a:lnTo>
                    <a:pt x="15773" y="3009"/>
                  </a:lnTo>
                  <a:lnTo>
                    <a:pt x="15626" y="2825"/>
                  </a:lnTo>
                  <a:lnTo>
                    <a:pt x="15443" y="2642"/>
                  </a:lnTo>
                  <a:lnTo>
                    <a:pt x="15223" y="2495"/>
                  </a:lnTo>
                  <a:lnTo>
                    <a:pt x="15003" y="2385"/>
                  </a:lnTo>
                  <a:lnTo>
                    <a:pt x="14746" y="2238"/>
                  </a:lnTo>
                  <a:lnTo>
                    <a:pt x="14526" y="2055"/>
                  </a:lnTo>
                  <a:lnTo>
                    <a:pt x="14379" y="1835"/>
                  </a:lnTo>
                  <a:lnTo>
                    <a:pt x="14233" y="1578"/>
                  </a:lnTo>
                  <a:lnTo>
                    <a:pt x="14123" y="1358"/>
                  </a:lnTo>
                  <a:lnTo>
                    <a:pt x="13976" y="1138"/>
                  </a:lnTo>
                  <a:lnTo>
                    <a:pt x="13829" y="991"/>
                  </a:lnTo>
                  <a:lnTo>
                    <a:pt x="13682" y="808"/>
                  </a:lnTo>
                  <a:lnTo>
                    <a:pt x="13499" y="698"/>
                  </a:lnTo>
                  <a:lnTo>
                    <a:pt x="13279" y="588"/>
                  </a:lnTo>
                  <a:lnTo>
                    <a:pt x="13059" y="514"/>
                  </a:lnTo>
                  <a:lnTo>
                    <a:pt x="12802" y="441"/>
                  </a:lnTo>
                  <a:lnTo>
                    <a:pt x="12362" y="441"/>
                  </a:lnTo>
                  <a:lnTo>
                    <a:pt x="11885" y="477"/>
                  </a:lnTo>
                  <a:lnTo>
                    <a:pt x="11408" y="588"/>
                  </a:lnTo>
                  <a:lnTo>
                    <a:pt x="10968" y="698"/>
                  </a:lnTo>
                  <a:lnTo>
                    <a:pt x="10821" y="514"/>
                  </a:lnTo>
                  <a:lnTo>
                    <a:pt x="10601" y="331"/>
                  </a:lnTo>
                  <a:lnTo>
                    <a:pt x="10381" y="221"/>
                  </a:lnTo>
                  <a:lnTo>
                    <a:pt x="10124" y="147"/>
                  </a:lnTo>
                  <a:lnTo>
                    <a:pt x="9867" y="74"/>
                  </a:lnTo>
                  <a:lnTo>
                    <a:pt x="9574" y="37"/>
                  </a:lnTo>
                  <a:lnTo>
                    <a:pt x="9060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7"/>
            <p:cNvSpPr/>
            <p:nvPr/>
          </p:nvSpPr>
          <p:spPr>
            <a:xfrm>
              <a:off x="7121425" y="2437925"/>
              <a:ext cx="246700" cy="315500"/>
            </a:xfrm>
            <a:custGeom>
              <a:avLst/>
              <a:gdLst/>
              <a:ahLst/>
              <a:cxnLst/>
              <a:rect l="l" t="t" r="r" b="b"/>
              <a:pathLst>
                <a:path w="9868" h="12620" extrusionOk="0">
                  <a:moveTo>
                    <a:pt x="4182" y="661"/>
                  </a:moveTo>
                  <a:lnTo>
                    <a:pt x="4182" y="918"/>
                  </a:lnTo>
                  <a:lnTo>
                    <a:pt x="4182" y="1431"/>
                  </a:lnTo>
                  <a:lnTo>
                    <a:pt x="4145" y="2202"/>
                  </a:lnTo>
                  <a:lnTo>
                    <a:pt x="3925" y="2165"/>
                  </a:lnTo>
                  <a:lnTo>
                    <a:pt x="3962" y="2018"/>
                  </a:lnTo>
                  <a:lnTo>
                    <a:pt x="3962" y="1835"/>
                  </a:lnTo>
                  <a:lnTo>
                    <a:pt x="3889" y="1468"/>
                  </a:lnTo>
                  <a:lnTo>
                    <a:pt x="3852" y="1101"/>
                  </a:lnTo>
                  <a:lnTo>
                    <a:pt x="3889" y="918"/>
                  </a:lnTo>
                  <a:lnTo>
                    <a:pt x="3962" y="771"/>
                  </a:lnTo>
                  <a:lnTo>
                    <a:pt x="3999" y="698"/>
                  </a:lnTo>
                  <a:lnTo>
                    <a:pt x="4072" y="661"/>
                  </a:lnTo>
                  <a:close/>
                  <a:moveTo>
                    <a:pt x="1541" y="404"/>
                  </a:moveTo>
                  <a:lnTo>
                    <a:pt x="1578" y="441"/>
                  </a:lnTo>
                  <a:lnTo>
                    <a:pt x="1614" y="514"/>
                  </a:lnTo>
                  <a:lnTo>
                    <a:pt x="1614" y="1138"/>
                  </a:lnTo>
                  <a:lnTo>
                    <a:pt x="1688" y="2202"/>
                  </a:lnTo>
                  <a:lnTo>
                    <a:pt x="1284" y="2238"/>
                  </a:lnTo>
                  <a:lnTo>
                    <a:pt x="1211" y="2238"/>
                  </a:lnTo>
                  <a:lnTo>
                    <a:pt x="1211" y="1871"/>
                  </a:lnTo>
                  <a:lnTo>
                    <a:pt x="1174" y="1505"/>
                  </a:lnTo>
                  <a:lnTo>
                    <a:pt x="1211" y="1211"/>
                  </a:lnTo>
                  <a:lnTo>
                    <a:pt x="1248" y="954"/>
                  </a:lnTo>
                  <a:lnTo>
                    <a:pt x="1358" y="404"/>
                  </a:lnTo>
                  <a:close/>
                  <a:moveTo>
                    <a:pt x="3815" y="2678"/>
                  </a:moveTo>
                  <a:lnTo>
                    <a:pt x="4439" y="2715"/>
                  </a:lnTo>
                  <a:lnTo>
                    <a:pt x="5026" y="2789"/>
                  </a:lnTo>
                  <a:lnTo>
                    <a:pt x="5026" y="2825"/>
                  </a:lnTo>
                  <a:lnTo>
                    <a:pt x="5136" y="3485"/>
                  </a:lnTo>
                  <a:lnTo>
                    <a:pt x="3925" y="3559"/>
                  </a:lnTo>
                  <a:lnTo>
                    <a:pt x="2678" y="3632"/>
                  </a:lnTo>
                  <a:lnTo>
                    <a:pt x="1358" y="3669"/>
                  </a:lnTo>
                  <a:lnTo>
                    <a:pt x="917" y="3706"/>
                  </a:lnTo>
                  <a:lnTo>
                    <a:pt x="477" y="3742"/>
                  </a:lnTo>
                  <a:lnTo>
                    <a:pt x="441" y="3229"/>
                  </a:lnTo>
                  <a:lnTo>
                    <a:pt x="441" y="2972"/>
                  </a:lnTo>
                  <a:lnTo>
                    <a:pt x="404" y="2862"/>
                  </a:lnTo>
                  <a:lnTo>
                    <a:pt x="331" y="2752"/>
                  </a:lnTo>
                  <a:lnTo>
                    <a:pt x="587" y="2789"/>
                  </a:lnTo>
                  <a:lnTo>
                    <a:pt x="807" y="2789"/>
                  </a:lnTo>
                  <a:lnTo>
                    <a:pt x="1284" y="2752"/>
                  </a:lnTo>
                  <a:lnTo>
                    <a:pt x="1945" y="2678"/>
                  </a:lnTo>
                  <a:close/>
                  <a:moveTo>
                    <a:pt x="4916" y="3999"/>
                  </a:moveTo>
                  <a:lnTo>
                    <a:pt x="4989" y="4072"/>
                  </a:lnTo>
                  <a:lnTo>
                    <a:pt x="5136" y="4109"/>
                  </a:lnTo>
                  <a:lnTo>
                    <a:pt x="5209" y="4072"/>
                  </a:lnTo>
                  <a:lnTo>
                    <a:pt x="5246" y="4623"/>
                  </a:lnTo>
                  <a:lnTo>
                    <a:pt x="5209" y="5173"/>
                  </a:lnTo>
                  <a:lnTo>
                    <a:pt x="5173" y="5430"/>
                  </a:lnTo>
                  <a:lnTo>
                    <a:pt x="5099" y="5723"/>
                  </a:lnTo>
                  <a:lnTo>
                    <a:pt x="4989" y="5980"/>
                  </a:lnTo>
                  <a:lnTo>
                    <a:pt x="4806" y="6200"/>
                  </a:lnTo>
                  <a:lnTo>
                    <a:pt x="4659" y="6310"/>
                  </a:lnTo>
                  <a:lnTo>
                    <a:pt x="4476" y="6420"/>
                  </a:lnTo>
                  <a:lnTo>
                    <a:pt x="4292" y="6457"/>
                  </a:lnTo>
                  <a:lnTo>
                    <a:pt x="4072" y="6493"/>
                  </a:lnTo>
                  <a:lnTo>
                    <a:pt x="3632" y="6530"/>
                  </a:lnTo>
                  <a:lnTo>
                    <a:pt x="3265" y="6567"/>
                  </a:lnTo>
                  <a:lnTo>
                    <a:pt x="2605" y="6567"/>
                  </a:lnTo>
                  <a:lnTo>
                    <a:pt x="2642" y="6493"/>
                  </a:lnTo>
                  <a:lnTo>
                    <a:pt x="2678" y="6383"/>
                  </a:lnTo>
                  <a:lnTo>
                    <a:pt x="2788" y="6310"/>
                  </a:lnTo>
                  <a:lnTo>
                    <a:pt x="2825" y="6273"/>
                  </a:lnTo>
                  <a:lnTo>
                    <a:pt x="2825" y="6237"/>
                  </a:lnTo>
                  <a:lnTo>
                    <a:pt x="2788" y="6200"/>
                  </a:lnTo>
                  <a:lnTo>
                    <a:pt x="2715" y="6200"/>
                  </a:lnTo>
                  <a:lnTo>
                    <a:pt x="2605" y="6237"/>
                  </a:lnTo>
                  <a:lnTo>
                    <a:pt x="2458" y="6310"/>
                  </a:lnTo>
                  <a:lnTo>
                    <a:pt x="2348" y="6420"/>
                  </a:lnTo>
                  <a:lnTo>
                    <a:pt x="2311" y="6567"/>
                  </a:lnTo>
                  <a:lnTo>
                    <a:pt x="1724" y="6493"/>
                  </a:lnTo>
                  <a:lnTo>
                    <a:pt x="1541" y="6457"/>
                  </a:lnTo>
                  <a:lnTo>
                    <a:pt x="1688" y="6420"/>
                  </a:lnTo>
                  <a:lnTo>
                    <a:pt x="2055" y="6383"/>
                  </a:lnTo>
                  <a:lnTo>
                    <a:pt x="2201" y="6310"/>
                  </a:lnTo>
                  <a:lnTo>
                    <a:pt x="2275" y="6237"/>
                  </a:lnTo>
                  <a:lnTo>
                    <a:pt x="2311" y="6163"/>
                  </a:lnTo>
                  <a:lnTo>
                    <a:pt x="2311" y="6090"/>
                  </a:lnTo>
                  <a:lnTo>
                    <a:pt x="2275" y="6016"/>
                  </a:lnTo>
                  <a:lnTo>
                    <a:pt x="2238" y="5980"/>
                  </a:lnTo>
                  <a:lnTo>
                    <a:pt x="2201" y="5943"/>
                  </a:lnTo>
                  <a:lnTo>
                    <a:pt x="2055" y="5943"/>
                  </a:lnTo>
                  <a:lnTo>
                    <a:pt x="1981" y="6016"/>
                  </a:lnTo>
                  <a:lnTo>
                    <a:pt x="1798" y="6053"/>
                  </a:lnTo>
                  <a:lnTo>
                    <a:pt x="1394" y="6127"/>
                  </a:lnTo>
                  <a:lnTo>
                    <a:pt x="1138" y="6200"/>
                  </a:lnTo>
                  <a:lnTo>
                    <a:pt x="917" y="6273"/>
                  </a:lnTo>
                  <a:lnTo>
                    <a:pt x="807" y="6200"/>
                  </a:lnTo>
                  <a:lnTo>
                    <a:pt x="697" y="6127"/>
                  </a:lnTo>
                  <a:lnTo>
                    <a:pt x="661" y="5980"/>
                  </a:lnTo>
                  <a:lnTo>
                    <a:pt x="624" y="5870"/>
                  </a:lnTo>
                  <a:lnTo>
                    <a:pt x="624" y="5870"/>
                  </a:lnTo>
                  <a:lnTo>
                    <a:pt x="844" y="5906"/>
                  </a:lnTo>
                  <a:lnTo>
                    <a:pt x="1504" y="5906"/>
                  </a:lnTo>
                  <a:lnTo>
                    <a:pt x="1724" y="5870"/>
                  </a:lnTo>
                  <a:lnTo>
                    <a:pt x="1945" y="5833"/>
                  </a:lnTo>
                  <a:lnTo>
                    <a:pt x="1981" y="5796"/>
                  </a:lnTo>
                  <a:lnTo>
                    <a:pt x="2018" y="5760"/>
                  </a:lnTo>
                  <a:lnTo>
                    <a:pt x="2055" y="5650"/>
                  </a:lnTo>
                  <a:lnTo>
                    <a:pt x="1981" y="5540"/>
                  </a:lnTo>
                  <a:lnTo>
                    <a:pt x="1945" y="5503"/>
                  </a:lnTo>
                  <a:lnTo>
                    <a:pt x="1504" y="5503"/>
                  </a:lnTo>
                  <a:lnTo>
                    <a:pt x="1101" y="5540"/>
                  </a:lnTo>
                  <a:lnTo>
                    <a:pt x="844" y="5576"/>
                  </a:lnTo>
                  <a:lnTo>
                    <a:pt x="587" y="5576"/>
                  </a:lnTo>
                  <a:lnTo>
                    <a:pt x="587" y="5356"/>
                  </a:lnTo>
                  <a:lnTo>
                    <a:pt x="734" y="5430"/>
                  </a:lnTo>
                  <a:lnTo>
                    <a:pt x="881" y="5466"/>
                  </a:lnTo>
                  <a:lnTo>
                    <a:pt x="1211" y="5466"/>
                  </a:lnTo>
                  <a:lnTo>
                    <a:pt x="1541" y="5393"/>
                  </a:lnTo>
                  <a:lnTo>
                    <a:pt x="1835" y="5246"/>
                  </a:lnTo>
                  <a:lnTo>
                    <a:pt x="1871" y="5173"/>
                  </a:lnTo>
                  <a:lnTo>
                    <a:pt x="1908" y="5099"/>
                  </a:lnTo>
                  <a:lnTo>
                    <a:pt x="1908" y="5026"/>
                  </a:lnTo>
                  <a:lnTo>
                    <a:pt x="1871" y="4953"/>
                  </a:lnTo>
                  <a:lnTo>
                    <a:pt x="1835" y="4916"/>
                  </a:lnTo>
                  <a:lnTo>
                    <a:pt x="1761" y="4879"/>
                  </a:lnTo>
                  <a:lnTo>
                    <a:pt x="1724" y="4879"/>
                  </a:lnTo>
                  <a:lnTo>
                    <a:pt x="1614" y="4916"/>
                  </a:lnTo>
                  <a:lnTo>
                    <a:pt x="1358" y="5026"/>
                  </a:lnTo>
                  <a:lnTo>
                    <a:pt x="1101" y="5099"/>
                  </a:lnTo>
                  <a:lnTo>
                    <a:pt x="844" y="5099"/>
                  </a:lnTo>
                  <a:lnTo>
                    <a:pt x="551" y="5063"/>
                  </a:lnTo>
                  <a:lnTo>
                    <a:pt x="551" y="4916"/>
                  </a:lnTo>
                  <a:lnTo>
                    <a:pt x="844" y="4879"/>
                  </a:lnTo>
                  <a:lnTo>
                    <a:pt x="1138" y="4879"/>
                  </a:lnTo>
                  <a:lnTo>
                    <a:pt x="1724" y="4769"/>
                  </a:lnTo>
                  <a:lnTo>
                    <a:pt x="1908" y="4696"/>
                  </a:lnTo>
                  <a:lnTo>
                    <a:pt x="2091" y="4586"/>
                  </a:lnTo>
                  <a:lnTo>
                    <a:pt x="2128" y="4513"/>
                  </a:lnTo>
                  <a:lnTo>
                    <a:pt x="2165" y="4439"/>
                  </a:lnTo>
                  <a:lnTo>
                    <a:pt x="2128" y="4329"/>
                  </a:lnTo>
                  <a:lnTo>
                    <a:pt x="2055" y="4256"/>
                  </a:lnTo>
                  <a:lnTo>
                    <a:pt x="1945" y="4182"/>
                  </a:lnTo>
                  <a:lnTo>
                    <a:pt x="1871" y="4182"/>
                  </a:lnTo>
                  <a:lnTo>
                    <a:pt x="1835" y="4219"/>
                  </a:lnTo>
                  <a:lnTo>
                    <a:pt x="1761" y="4256"/>
                  </a:lnTo>
                  <a:lnTo>
                    <a:pt x="1724" y="4329"/>
                  </a:lnTo>
                  <a:lnTo>
                    <a:pt x="1468" y="4403"/>
                  </a:lnTo>
                  <a:lnTo>
                    <a:pt x="991" y="4476"/>
                  </a:lnTo>
                  <a:lnTo>
                    <a:pt x="551" y="4586"/>
                  </a:lnTo>
                  <a:lnTo>
                    <a:pt x="514" y="4146"/>
                  </a:lnTo>
                  <a:lnTo>
                    <a:pt x="1358" y="4146"/>
                  </a:lnTo>
                  <a:lnTo>
                    <a:pt x="2678" y="4109"/>
                  </a:lnTo>
                  <a:lnTo>
                    <a:pt x="3815" y="4072"/>
                  </a:lnTo>
                  <a:lnTo>
                    <a:pt x="4916" y="3999"/>
                  </a:lnTo>
                  <a:close/>
                  <a:moveTo>
                    <a:pt x="1211" y="1"/>
                  </a:moveTo>
                  <a:lnTo>
                    <a:pt x="1101" y="37"/>
                  </a:lnTo>
                  <a:lnTo>
                    <a:pt x="1028" y="147"/>
                  </a:lnTo>
                  <a:lnTo>
                    <a:pt x="881" y="771"/>
                  </a:lnTo>
                  <a:lnTo>
                    <a:pt x="807" y="1395"/>
                  </a:lnTo>
                  <a:lnTo>
                    <a:pt x="807" y="1835"/>
                  </a:lnTo>
                  <a:lnTo>
                    <a:pt x="807" y="2092"/>
                  </a:lnTo>
                  <a:lnTo>
                    <a:pt x="881" y="2312"/>
                  </a:lnTo>
                  <a:lnTo>
                    <a:pt x="551" y="2385"/>
                  </a:lnTo>
                  <a:lnTo>
                    <a:pt x="367" y="2458"/>
                  </a:lnTo>
                  <a:lnTo>
                    <a:pt x="221" y="2568"/>
                  </a:lnTo>
                  <a:lnTo>
                    <a:pt x="184" y="2605"/>
                  </a:lnTo>
                  <a:lnTo>
                    <a:pt x="147" y="2678"/>
                  </a:lnTo>
                  <a:lnTo>
                    <a:pt x="37" y="2825"/>
                  </a:lnTo>
                  <a:lnTo>
                    <a:pt x="37" y="3009"/>
                  </a:lnTo>
                  <a:lnTo>
                    <a:pt x="37" y="3375"/>
                  </a:lnTo>
                  <a:lnTo>
                    <a:pt x="37" y="3852"/>
                  </a:lnTo>
                  <a:lnTo>
                    <a:pt x="37" y="3889"/>
                  </a:lnTo>
                  <a:lnTo>
                    <a:pt x="0" y="3962"/>
                  </a:lnTo>
                  <a:lnTo>
                    <a:pt x="37" y="4072"/>
                  </a:lnTo>
                  <a:lnTo>
                    <a:pt x="74" y="4439"/>
                  </a:lnTo>
                  <a:lnTo>
                    <a:pt x="110" y="5540"/>
                  </a:lnTo>
                  <a:lnTo>
                    <a:pt x="110" y="5943"/>
                  </a:lnTo>
                  <a:lnTo>
                    <a:pt x="184" y="6127"/>
                  </a:lnTo>
                  <a:lnTo>
                    <a:pt x="257" y="6310"/>
                  </a:lnTo>
                  <a:lnTo>
                    <a:pt x="367" y="6457"/>
                  </a:lnTo>
                  <a:lnTo>
                    <a:pt x="477" y="6567"/>
                  </a:lnTo>
                  <a:lnTo>
                    <a:pt x="624" y="6677"/>
                  </a:lnTo>
                  <a:lnTo>
                    <a:pt x="771" y="6750"/>
                  </a:lnTo>
                  <a:lnTo>
                    <a:pt x="1101" y="6860"/>
                  </a:lnTo>
                  <a:lnTo>
                    <a:pt x="1468" y="6934"/>
                  </a:lnTo>
                  <a:lnTo>
                    <a:pt x="2091" y="7007"/>
                  </a:lnTo>
                  <a:lnTo>
                    <a:pt x="2678" y="7044"/>
                  </a:lnTo>
                  <a:lnTo>
                    <a:pt x="2605" y="7264"/>
                  </a:lnTo>
                  <a:lnTo>
                    <a:pt x="2605" y="7484"/>
                  </a:lnTo>
                  <a:lnTo>
                    <a:pt x="2605" y="7887"/>
                  </a:lnTo>
                  <a:lnTo>
                    <a:pt x="2605" y="8548"/>
                  </a:lnTo>
                  <a:lnTo>
                    <a:pt x="2678" y="9208"/>
                  </a:lnTo>
                  <a:lnTo>
                    <a:pt x="2825" y="10455"/>
                  </a:lnTo>
                  <a:lnTo>
                    <a:pt x="3045" y="11665"/>
                  </a:lnTo>
                  <a:lnTo>
                    <a:pt x="3118" y="11922"/>
                  </a:lnTo>
                  <a:lnTo>
                    <a:pt x="3228" y="12106"/>
                  </a:lnTo>
                  <a:lnTo>
                    <a:pt x="3375" y="12252"/>
                  </a:lnTo>
                  <a:lnTo>
                    <a:pt x="3595" y="12399"/>
                  </a:lnTo>
                  <a:lnTo>
                    <a:pt x="3779" y="12472"/>
                  </a:lnTo>
                  <a:lnTo>
                    <a:pt x="3999" y="12546"/>
                  </a:lnTo>
                  <a:lnTo>
                    <a:pt x="4476" y="12619"/>
                  </a:lnTo>
                  <a:lnTo>
                    <a:pt x="4732" y="12582"/>
                  </a:lnTo>
                  <a:lnTo>
                    <a:pt x="4952" y="12509"/>
                  </a:lnTo>
                  <a:lnTo>
                    <a:pt x="5136" y="12399"/>
                  </a:lnTo>
                  <a:lnTo>
                    <a:pt x="5283" y="12216"/>
                  </a:lnTo>
                  <a:lnTo>
                    <a:pt x="5429" y="12032"/>
                  </a:lnTo>
                  <a:lnTo>
                    <a:pt x="5503" y="11812"/>
                  </a:lnTo>
                  <a:lnTo>
                    <a:pt x="5576" y="11592"/>
                  </a:lnTo>
                  <a:lnTo>
                    <a:pt x="5613" y="11372"/>
                  </a:lnTo>
                  <a:lnTo>
                    <a:pt x="5613" y="11079"/>
                  </a:lnTo>
                  <a:lnTo>
                    <a:pt x="5613" y="10785"/>
                  </a:lnTo>
                  <a:lnTo>
                    <a:pt x="5539" y="10162"/>
                  </a:lnTo>
                  <a:lnTo>
                    <a:pt x="5539" y="9538"/>
                  </a:lnTo>
                  <a:lnTo>
                    <a:pt x="5649" y="8951"/>
                  </a:lnTo>
                  <a:lnTo>
                    <a:pt x="5723" y="8658"/>
                  </a:lnTo>
                  <a:lnTo>
                    <a:pt x="5833" y="8364"/>
                  </a:lnTo>
                  <a:lnTo>
                    <a:pt x="5980" y="8071"/>
                  </a:lnTo>
                  <a:lnTo>
                    <a:pt x="6090" y="7961"/>
                  </a:lnTo>
                  <a:lnTo>
                    <a:pt x="6200" y="7851"/>
                  </a:lnTo>
                  <a:lnTo>
                    <a:pt x="6273" y="7814"/>
                  </a:lnTo>
                  <a:lnTo>
                    <a:pt x="6310" y="7814"/>
                  </a:lnTo>
                  <a:lnTo>
                    <a:pt x="6456" y="7887"/>
                  </a:lnTo>
                  <a:lnTo>
                    <a:pt x="6530" y="7997"/>
                  </a:lnTo>
                  <a:lnTo>
                    <a:pt x="6603" y="8144"/>
                  </a:lnTo>
                  <a:lnTo>
                    <a:pt x="6640" y="8291"/>
                  </a:lnTo>
                  <a:lnTo>
                    <a:pt x="6603" y="8474"/>
                  </a:lnTo>
                  <a:lnTo>
                    <a:pt x="6566" y="8804"/>
                  </a:lnTo>
                  <a:lnTo>
                    <a:pt x="6530" y="9208"/>
                  </a:lnTo>
                  <a:lnTo>
                    <a:pt x="6566" y="9428"/>
                  </a:lnTo>
                  <a:lnTo>
                    <a:pt x="6603" y="9648"/>
                  </a:lnTo>
                  <a:lnTo>
                    <a:pt x="6676" y="9868"/>
                  </a:lnTo>
                  <a:lnTo>
                    <a:pt x="6787" y="10051"/>
                  </a:lnTo>
                  <a:lnTo>
                    <a:pt x="6970" y="10162"/>
                  </a:lnTo>
                  <a:lnTo>
                    <a:pt x="7153" y="10272"/>
                  </a:lnTo>
                  <a:lnTo>
                    <a:pt x="7447" y="10345"/>
                  </a:lnTo>
                  <a:lnTo>
                    <a:pt x="7777" y="10382"/>
                  </a:lnTo>
                  <a:lnTo>
                    <a:pt x="8437" y="10382"/>
                  </a:lnTo>
                  <a:lnTo>
                    <a:pt x="9061" y="10308"/>
                  </a:lnTo>
                  <a:lnTo>
                    <a:pt x="9684" y="10162"/>
                  </a:lnTo>
                  <a:lnTo>
                    <a:pt x="9758" y="10125"/>
                  </a:lnTo>
                  <a:lnTo>
                    <a:pt x="9831" y="10051"/>
                  </a:lnTo>
                  <a:lnTo>
                    <a:pt x="9868" y="9941"/>
                  </a:lnTo>
                  <a:lnTo>
                    <a:pt x="9831" y="9868"/>
                  </a:lnTo>
                  <a:lnTo>
                    <a:pt x="9794" y="9758"/>
                  </a:lnTo>
                  <a:lnTo>
                    <a:pt x="9721" y="9685"/>
                  </a:lnTo>
                  <a:lnTo>
                    <a:pt x="9648" y="9648"/>
                  </a:lnTo>
                  <a:lnTo>
                    <a:pt x="9538" y="9648"/>
                  </a:lnTo>
                  <a:lnTo>
                    <a:pt x="8951" y="9758"/>
                  </a:lnTo>
                  <a:lnTo>
                    <a:pt x="8327" y="9831"/>
                  </a:lnTo>
                  <a:lnTo>
                    <a:pt x="7740" y="9831"/>
                  </a:lnTo>
                  <a:lnTo>
                    <a:pt x="7447" y="9795"/>
                  </a:lnTo>
                  <a:lnTo>
                    <a:pt x="7300" y="9721"/>
                  </a:lnTo>
                  <a:lnTo>
                    <a:pt x="7190" y="9648"/>
                  </a:lnTo>
                  <a:lnTo>
                    <a:pt x="7117" y="9575"/>
                  </a:lnTo>
                  <a:lnTo>
                    <a:pt x="7080" y="9465"/>
                  </a:lnTo>
                  <a:lnTo>
                    <a:pt x="7080" y="9208"/>
                  </a:lnTo>
                  <a:lnTo>
                    <a:pt x="7080" y="8914"/>
                  </a:lnTo>
                  <a:lnTo>
                    <a:pt x="7117" y="8694"/>
                  </a:lnTo>
                  <a:lnTo>
                    <a:pt x="7153" y="8474"/>
                  </a:lnTo>
                  <a:lnTo>
                    <a:pt x="7153" y="8254"/>
                  </a:lnTo>
                  <a:lnTo>
                    <a:pt x="7117" y="8034"/>
                  </a:lnTo>
                  <a:lnTo>
                    <a:pt x="7043" y="7851"/>
                  </a:lnTo>
                  <a:lnTo>
                    <a:pt x="6970" y="7667"/>
                  </a:lnTo>
                  <a:lnTo>
                    <a:pt x="6823" y="7520"/>
                  </a:lnTo>
                  <a:lnTo>
                    <a:pt x="6676" y="7410"/>
                  </a:lnTo>
                  <a:lnTo>
                    <a:pt x="6530" y="7337"/>
                  </a:lnTo>
                  <a:lnTo>
                    <a:pt x="6383" y="7300"/>
                  </a:lnTo>
                  <a:lnTo>
                    <a:pt x="6200" y="7300"/>
                  </a:lnTo>
                  <a:lnTo>
                    <a:pt x="6016" y="7337"/>
                  </a:lnTo>
                  <a:lnTo>
                    <a:pt x="5833" y="7447"/>
                  </a:lnTo>
                  <a:lnTo>
                    <a:pt x="5649" y="7594"/>
                  </a:lnTo>
                  <a:lnTo>
                    <a:pt x="5503" y="7814"/>
                  </a:lnTo>
                  <a:lnTo>
                    <a:pt x="5393" y="8034"/>
                  </a:lnTo>
                  <a:lnTo>
                    <a:pt x="5283" y="8291"/>
                  </a:lnTo>
                  <a:lnTo>
                    <a:pt x="5136" y="8768"/>
                  </a:lnTo>
                  <a:lnTo>
                    <a:pt x="5026" y="9281"/>
                  </a:lnTo>
                  <a:lnTo>
                    <a:pt x="4989" y="9795"/>
                  </a:lnTo>
                  <a:lnTo>
                    <a:pt x="5026" y="10308"/>
                  </a:lnTo>
                  <a:lnTo>
                    <a:pt x="5062" y="10858"/>
                  </a:lnTo>
                  <a:lnTo>
                    <a:pt x="5062" y="11372"/>
                  </a:lnTo>
                  <a:lnTo>
                    <a:pt x="5062" y="11519"/>
                  </a:lnTo>
                  <a:lnTo>
                    <a:pt x="5026" y="11665"/>
                  </a:lnTo>
                  <a:lnTo>
                    <a:pt x="4952" y="11775"/>
                  </a:lnTo>
                  <a:lnTo>
                    <a:pt x="4879" y="11886"/>
                  </a:lnTo>
                  <a:lnTo>
                    <a:pt x="4769" y="11959"/>
                  </a:lnTo>
                  <a:lnTo>
                    <a:pt x="4659" y="12032"/>
                  </a:lnTo>
                  <a:lnTo>
                    <a:pt x="4512" y="12069"/>
                  </a:lnTo>
                  <a:lnTo>
                    <a:pt x="4366" y="12069"/>
                  </a:lnTo>
                  <a:lnTo>
                    <a:pt x="4109" y="11996"/>
                  </a:lnTo>
                  <a:lnTo>
                    <a:pt x="3815" y="11922"/>
                  </a:lnTo>
                  <a:lnTo>
                    <a:pt x="3705" y="11849"/>
                  </a:lnTo>
                  <a:lnTo>
                    <a:pt x="3595" y="11739"/>
                  </a:lnTo>
                  <a:lnTo>
                    <a:pt x="3559" y="11592"/>
                  </a:lnTo>
                  <a:lnTo>
                    <a:pt x="3522" y="11445"/>
                  </a:lnTo>
                  <a:lnTo>
                    <a:pt x="3302" y="10272"/>
                  </a:lnTo>
                  <a:lnTo>
                    <a:pt x="3155" y="9061"/>
                  </a:lnTo>
                  <a:lnTo>
                    <a:pt x="3045" y="7887"/>
                  </a:lnTo>
                  <a:lnTo>
                    <a:pt x="3045" y="7484"/>
                  </a:lnTo>
                  <a:lnTo>
                    <a:pt x="3008" y="7264"/>
                  </a:lnTo>
                  <a:lnTo>
                    <a:pt x="2935" y="7044"/>
                  </a:lnTo>
                  <a:lnTo>
                    <a:pt x="3375" y="7044"/>
                  </a:lnTo>
                  <a:lnTo>
                    <a:pt x="3779" y="7007"/>
                  </a:lnTo>
                  <a:lnTo>
                    <a:pt x="4219" y="6970"/>
                  </a:lnTo>
                  <a:lnTo>
                    <a:pt x="4622" y="6860"/>
                  </a:lnTo>
                  <a:lnTo>
                    <a:pt x="4806" y="6787"/>
                  </a:lnTo>
                  <a:lnTo>
                    <a:pt x="4952" y="6677"/>
                  </a:lnTo>
                  <a:lnTo>
                    <a:pt x="5099" y="6603"/>
                  </a:lnTo>
                  <a:lnTo>
                    <a:pt x="5209" y="6493"/>
                  </a:lnTo>
                  <a:lnTo>
                    <a:pt x="5429" y="6200"/>
                  </a:lnTo>
                  <a:lnTo>
                    <a:pt x="5539" y="5906"/>
                  </a:lnTo>
                  <a:lnTo>
                    <a:pt x="5649" y="5576"/>
                  </a:lnTo>
                  <a:lnTo>
                    <a:pt x="5723" y="5210"/>
                  </a:lnTo>
                  <a:lnTo>
                    <a:pt x="5723" y="4806"/>
                  </a:lnTo>
                  <a:lnTo>
                    <a:pt x="5686" y="4036"/>
                  </a:lnTo>
                  <a:lnTo>
                    <a:pt x="5649" y="3559"/>
                  </a:lnTo>
                  <a:lnTo>
                    <a:pt x="5576" y="3082"/>
                  </a:lnTo>
                  <a:lnTo>
                    <a:pt x="5539" y="2789"/>
                  </a:lnTo>
                  <a:lnTo>
                    <a:pt x="5503" y="2678"/>
                  </a:lnTo>
                  <a:lnTo>
                    <a:pt x="5466" y="2568"/>
                  </a:lnTo>
                  <a:lnTo>
                    <a:pt x="5429" y="2422"/>
                  </a:lnTo>
                  <a:lnTo>
                    <a:pt x="5356" y="2348"/>
                  </a:lnTo>
                  <a:lnTo>
                    <a:pt x="5173" y="2238"/>
                  </a:lnTo>
                  <a:lnTo>
                    <a:pt x="5026" y="2202"/>
                  </a:lnTo>
                  <a:lnTo>
                    <a:pt x="4916" y="2202"/>
                  </a:lnTo>
                  <a:lnTo>
                    <a:pt x="4879" y="2238"/>
                  </a:lnTo>
                  <a:lnTo>
                    <a:pt x="4586" y="2238"/>
                  </a:lnTo>
                  <a:lnTo>
                    <a:pt x="4622" y="808"/>
                  </a:lnTo>
                  <a:lnTo>
                    <a:pt x="4586" y="551"/>
                  </a:lnTo>
                  <a:lnTo>
                    <a:pt x="4549" y="441"/>
                  </a:lnTo>
                  <a:lnTo>
                    <a:pt x="4512" y="331"/>
                  </a:lnTo>
                  <a:lnTo>
                    <a:pt x="4439" y="258"/>
                  </a:lnTo>
                  <a:lnTo>
                    <a:pt x="4329" y="221"/>
                  </a:lnTo>
                  <a:lnTo>
                    <a:pt x="4219" y="184"/>
                  </a:lnTo>
                  <a:lnTo>
                    <a:pt x="4072" y="221"/>
                  </a:lnTo>
                  <a:lnTo>
                    <a:pt x="3815" y="331"/>
                  </a:lnTo>
                  <a:lnTo>
                    <a:pt x="3705" y="404"/>
                  </a:lnTo>
                  <a:lnTo>
                    <a:pt x="3632" y="514"/>
                  </a:lnTo>
                  <a:lnTo>
                    <a:pt x="3522" y="734"/>
                  </a:lnTo>
                  <a:lnTo>
                    <a:pt x="3449" y="991"/>
                  </a:lnTo>
                  <a:lnTo>
                    <a:pt x="3485" y="1321"/>
                  </a:lnTo>
                  <a:lnTo>
                    <a:pt x="3522" y="1651"/>
                  </a:lnTo>
                  <a:lnTo>
                    <a:pt x="3559" y="1908"/>
                  </a:lnTo>
                  <a:lnTo>
                    <a:pt x="3669" y="2165"/>
                  </a:lnTo>
                  <a:lnTo>
                    <a:pt x="2091" y="2165"/>
                  </a:lnTo>
                  <a:lnTo>
                    <a:pt x="2055" y="1358"/>
                  </a:lnTo>
                  <a:lnTo>
                    <a:pt x="2018" y="514"/>
                  </a:lnTo>
                  <a:lnTo>
                    <a:pt x="2018" y="368"/>
                  </a:lnTo>
                  <a:lnTo>
                    <a:pt x="1945" y="221"/>
                  </a:lnTo>
                  <a:lnTo>
                    <a:pt x="1871" y="147"/>
                  </a:lnTo>
                  <a:lnTo>
                    <a:pt x="1761" y="74"/>
                  </a:lnTo>
                  <a:lnTo>
                    <a:pt x="1651" y="37"/>
                  </a:lnTo>
                  <a:lnTo>
                    <a:pt x="1504" y="1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7"/>
            <p:cNvSpPr/>
            <p:nvPr/>
          </p:nvSpPr>
          <p:spPr>
            <a:xfrm>
              <a:off x="6062250" y="3853825"/>
              <a:ext cx="332900" cy="376025"/>
            </a:xfrm>
            <a:custGeom>
              <a:avLst/>
              <a:gdLst/>
              <a:ahLst/>
              <a:cxnLst/>
              <a:rect l="l" t="t" r="r" b="b"/>
              <a:pathLst>
                <a:path w="13316" h="15041" extrusionOk="0">
                  <a:moveTo>
                    <a:pt x="5466" y="1"/>
                  </a:moveTo>
                  <a:lnTo>
                    <a:pt x="5466" y="38"/>
                  </a:lnTo>
                  <a:lnTo>
                    <a:pt x="5576" y="1248"/>
                  </a:lnTo>
                  <a:lnTo>
                    <a:pt x="5612" y="1321"/>
                  </a:lnTo>
                  <a:lnTo>
                    <a:pt x="5649" y="1395"/>
                  </a:lnTo>
                  <a:lnTo>
                    <a:pt x="5759" y="1431"/>
                  </a:lnTo>
                  <a:lnTo>
                    <a:pt x="5833" y="1395"/>
                  </a:lnTo>
                  <a:lnTo>
                    <a:pt x="6713" y="881"/>
                  </a:lnTo>
                  <a:lnTo>
                    <a:pt x="6713" y="881"/>
                  </a:lnTo>
                  <a:lnTo>
                    <a:pt x="6640" y="1285"/>
                  </a:lnTo>
                  <a:lnTo>
                    <a:pt x="6603" y="1652"/>
                  </a:lnTo>
                  <a:lnTo>
                    <a:pt x="6603" y="2055"/>
                  </a:lnTo>
                  <a:lnTo>
                    <a:pt x="6640" y="2459"/>
                  </a:lnTo>
                  <a:lnTo>
                    <a:pt x="6676" y="2569"/>
                  </a:lnTo>
                  <a:lnTo>
                    <a:pt x="6750" y="2605"/>
                  </a:lnTo>
                  <a:lnTo>
                    <a:pt x="6823" y="2642"/>
                  </a:lnTo>
                  <a:lnTo>
                    <a:pt x="6896" y="2679"/>
                  </a:lnTo>
                  <a:lnTo>
                    <a:pt x="6970" y="2642"/>
                  </a:lnTo>
                  <a:lnTo>
                    <a:pt x="7043" y="2605"/>
                  </a:lnTo>
                  <a:lnTo>
                    <a:pt x="7080" y="2532"/>
                  </a:lnTo>
                  <a:lnTo>
                    <a:pt x="7080" y="2459"/>
                  </a:lnTo>
                  <a:lnTo>
                    <a:pt x="7043" y="2275"/>
                  </a:lnTo>
                  <a:lnTo>
                    <a:pt x="7006" y="1835"/>
                  </a:lnTo>
                  <a:lnTo>
                    <a:pt x="7043" y="1395"/>
                  </a:lnTo>
                  <a:lnTo>
                    <a:pt x="7116" y="955"/>
                  </a:lnTo>
                  <a:lnTo>
                    <a:pt x="7226" y="514"/>
                  </a:lnTo>
                  <a:lnTo>
                    <a:pt x="7190" y="404"/>
                  </a:lnTo>
                  <a:lnTo>
                    <a:pt x="7153" y="294"/>
                  </a:lnTo>
                  <a:lnTo>
                    <a:pt x="7043" y="258"/>
                  </a:lnTo>
                  <a:lnTo>
                    <a:pt x="6933" y="294"/>
                  </a:lnTo>
                  <a:lnTo>
                    <a:pt x="5906" y="918"/>
                  </a:lnTo>
                  <a:lnTo>
                    <a:pt x="5869" y="698"/>
                  </a:lnTo>
                  <a:lnTo>
                    <a:pt x="5796" y="478"/>
                  </a:lnTo>
                  <a:lnTo>
                    <a:pt x="5686" y="221"/>
                  </a:lnTo>
                  <a:lnTo>
                    <a:pt x="5576" y="1"/>
                  </a:lnTo>
                  <a:close/>
                  <a:moveTo>
                    <a:pt x="8840" y="3816"/>
                  </a:moveTo>
                  <a:lnTo>
                    <a:pt x="8730" y="3852"/>
                  </a:lnTo>
                  <a:lnTo>
                    <a:pt x="8657" y="3926"/>
                  </a:lnTo>
                  <a:lnTo>
                    <a:pt x="8510" y="4146"/>
                  </a:lnTo>
                  <a:lnTo>
                    <a:pt x="8364" y="4293"/>
                  </a:lnTo>
                  <a:lnTo>
                    <a:pt x="8143" y="4476"/>
                  </a:lnTo>
                  <a:lnTo>
                    <a:pt x="7997" y="4659"/>
                  </a:lnTo>
                  <a:lnTo>
                    <a:pt x="7997" y="4733"/>
                  </a:lnTo>
                  <a:lnTo>
                    <a:pt x="7997" y="4769"/>
                  </a:lnTo>
                  <a:lnTo>
                    <a:pt x="8033" y="4806"/>
                  </a:lnTo>
                  <a:lnTo>
                    <a:pt x="8070" y="4843"/>
                  </a:lnTo>
                  <a:lnTo>
                    <a:pt x="8253" y="4843"/>
                  </a:lnTo>
                  <a:lnTo>
                    <a:pt x="8400" y="4806"/>
                  </a:lnTo>
                  <a:lnTo>
                    <a:pt x="8547" y="4733"/>
                  </a:lnTo>
                  <a:lnTo>
                    <a:pt x="8694" y="4659"/>
                  </a:lnTo>
                  <a:lnTo>
                    <a:pt x="8914" y="4403"/>
                  </a:lnTo>
                  <a:lnTo>
                    <a:pt x="9097" y="4146"/>
                  </a:lnTo>
                  <a:lnTo>
                    <a:pt x="9134" y="4073"/>
                  </a:lnTo>
                  <a:lnTo>
                    <a:pt x="9134" y="3963"/>
                  </a:lnTo>
                  <a:lnTo>
                    <a:pt x="9097" y="3889"/>
                  </a:lnTo>
                  <a:lnTo>
                    <a:pt x="9024" y="3852"/>
                  </a:lnTo>
                  <a:lnTo>
                    <a:pt x="8914" y="3816"/>
                  </a:lnTo>
                  <a:close/>
                  <a:moveTo>
                    <a:pt x="147" y="2972"/>
                  </a:moveTo>
                  <a:lnTo>
                    <a:pt x="73" y="3009"/>
                  </a:lnTo>
                  <a:lnTo>
                    <a:pt x="37" y="3082"/>
                  </a:lnTo>
                  <a:lnTo>
                    <a:pt x="0" y="3229"/>
                  </a:lnTo>
                  <a:lnTo>
                    <a:pt x="37" y="3559"/>
                  </a:lnTo>
                  <a:lnTo>
                    <a:pt x="110" y="4073"/>
                  </a:lnTo>
                  <a:lnTo>
                    <a:pt x="220" y="4549"/>
                  </a:lnTo>
                  <a:lnTo>
                    <a:pt x="257" y="4623"/>
                  </a:lnTo>
                  <a:lnTo>
                    <a:pt x="330" y="4696"/>
                  </a:lnTo>
                  <a:lnTo>
                    <a:pt x="514" y="4696"/>
                  </a:lnTo>
                  <a:lnTo>
                    <a:pt x="1174" y="4219"/>
                  </a:lnTo>
                  <a:lnTo>
                    <a:pt x="1247" y="4843"/>
                  </a:lnTo>
                  <a:lnTo>
                    <a:pt x="1284" y="4990"/>
                  </a:lnTo>
                  <a:lnTo>
                    <a:pt x="1321" y="5173"/>
                  </a:lnTo>
                  <a:lnTo>
                    <a:pt x="1394" y="5320"/>
                  </a:lnTo>
                  <a:lnTo>
                    <a:pt x="1431" y="5356"/>
                  </a:lnTo>
                  <a:lnTo>
                    <a:pt x="1541" y="5393"/>
                  </a:lnTo>
                  <a:lnTo>
                    <a:pt x="1614" y="5393"/>
                  </a:lnTo>
                  <a:lnTo>
                    <a:pt x="1687" y="5356"/>
                  </a:lnTo>
                  <a:lnTo>
                    <a:pt x="1724" y="5320"/>
                  </a:lnTo>
                  <a:lnTo>
                    <a:pt x="1761" y="5246"/>
                  </a:lnTo>
                  <a:lnTo>
                    <a:pt x="1761" y="5173"/>
                  </a:lnTo>
                  <a:lnTo>
                    <a:pt x="1724" y="5063"/>
                  </a:lnTo>
                  <a:lnTo>
                    <a:pt x="1724" y="5026"/>
                  </a:lnTo>
                  <a:lnTo>
                    <a:pt x="1687" y="4953"/>
                  </a:lnTo>
                  <a:lnTo>
                    <a:pt x="1651" y="4549"/>
                  </a:lnTo>
                  <a:lnTo>
                    <a:pt x="1614" y="4183"/>
                  </a:lnTo>
                  <a:lnTo>
                    <a:pt x="1577" y="3816"/>
                  </a:lnTo>
                  <a:lnTo>
                    <a:pt x="1577" y="3706"/>
                  </a:lnTo>
                  <a:lnTo>
                    <a:pt x="1467" y="3632"/>
                  </a:lnTo>
                  <a:lnTo>
                    <a:pt x="1357" y="3632"/>
                  </a:lnTo>
                  <a:lnTo>
                    <a:pt x="1247" y="3669"/>
                  </a:lnTo>
                  <a:lnTo>
                    <a:pt x="880" y="3889"/>
                  </a:lnTo>
                  <a:lnTo>
                    <a:pt x="550" y="4146"/>
                  </a:lnTo>
                  <a:lnTo>
                    <a:pt x="330" y="3302"/>
                  </a:lnTo>
                  <a:lnTo>
                    <a:pt x="294" y="3082"/>
                  </a:lnTo>
                  <a:lnTo>
                    <a:pt x="220" y="2972"/>
                  </a:lnTo>
                  <a:close/>
                  <a:moveTo>
                    <a:pt x="8400" y="2679"/>
                  </a:moveTo>
                  <a:lnTo>
                    <a:pt x="10124" y="5173"/>
                  </a:lnTo>
                  <a:lnTo>
                    <a:pt x="10161" y="5210"/>
                  </a:lnTo>
                  <a:lnTo>
                    <a:pt x="10124" y="5246"/>
                  </a:lnTo>
                  <a:lnTo>
                    <a:pt x="9684" y="5613"/>
                  </a:lnTo>
                  <a:lnTo>
                    <a:pt x="9207" y="6017"/>
                  </a:lnTo>
                  <a:lnTo>
                    <a:pt x="8804" y="6310"/>
                  </a:lnTo>
                  <a:lnTo>
                    <a:pt x="8584" y="6017"/>
                  </a:lnTo>
                  <a:lnTo>
                    <a:pt x="6970" y="3852"/>
                  </a:lnTo>
                  <a:lnTo>
                    <a:pt x="7703" y="3339"/>
                  </a:lnTo>
                  <a:lnTo>
                    <a:pt x="8033" y="3045"/>
                  </a:lnTo>
                  <a:lnTo>
                    <a:pt x="8364" y="2752"/>
                  </a:lnTo>
                  <a:lnTo>
                    <a:pt x="8400" y="2679"/>
                  </a:lnTo>
                  <a:close/>
                  <a:moveTo>
                    <a:pt x="2494" y="7227"/>
                  </a:moveTo>
                  <a:lnTo>
                    <a:pt x="2421" y="7301"/>
                  </a:lnTo>
                  <a:lnTo>
                    <a:pt x="2421" y="7411"/>
                  </a:lnTo>
                  <a:lnTo>
                    <a:pt x="2678" y="7887"/>
                  </a:lnTo>
                  <a:lnTo>
                    <a:pt x="2494" y="8034"/>
                  </a:lnTo>
                  <a:lnTo>
                    <a:pt x="2458" y="8108"/>
                  </a:lnTo>
                  <a:lnTo>
                    <a:pt x="2421" y="8218"/>
                  </a:lnTo>
                  <a:lnTo>
                    <a:pt x="2421" y="8291"/>
                  </a:lnTo>
                  <a:lnTo>
                    <a:pt x="2494" y="8328"/>
                  </a:lnTo>
                  <a:lnTo>
                    <a:pt x="2605" y="8364"/>
                  </a:lnTo>
                  <a:lnTo>
                    <a:pt x="2678" y="8328"/>
                  </a:lnTo>
                  <a:lnTo>
                    <a:pt x="2861" y="8254"/>
                  </a:lnTo>
                  <a:lnTo>
                    <a:pt x="2935" y="8364"/>
                  </a:lnTo>
                  <a:lnTo>
                    <a:pt x="3155" y="8694"/>
                  </a:lnTo>
                  <a:lnTo>
                    <a:pt x="3301" y="8841"/>
                  </a:lnTo>
                  <a:lnTo>
                    <a:pt x="3375" y="8878"/>
                  </a:lnTo>
                  <a:lnTo>
                    <a:pt x="3485" y="8915"/>
                  </a:lnTo>
                  <a:lnTo>
                    <a:pt x="3558" y="8878"/>
                  </a:lnTo>
                  <a:lnTo>
                    <a:pt x="3595" y="8804"/>
                  </a:lnTo>
                  <a:lnTo>
                    <a:pt x="3632" y="8731"/>
                  </a:lnTo>
                  <a:lnTo>
                    <a:pt x="3595" y="8621"/>
                  </a:lnTo>
                  <a:lnTo>
                    <a:pt x="3558" y="8438"/>
                  </a:lnTo>
                  <a:lnTo>
                    <a:pt x="3301" y="8108"/>
                  </a:lnTo>
                  <a:lnTo>
                    <a:pt x="3228" y="7997"/>
                  </a:lnTo>
                  <a:lnTo>
                    <a:pt x="3558" y="7704"/>
                  </a:lnTo>
                  <a:lnTo>
                    <a:pt x="3595" y="7594"/>
                  </a:lnTo>
                  <a:lnTo>
                    <a:pt x="3595" y="7484"/>
                  </a:lnTo>
                  <a:lnTo>
                    <a:pt x="3558" y="7411"/>
                  </a:lnTo>
                  <a:lnTo>
                    <a:pt x="3485" y="7374"/>
                  </a:lnTo>
                  <a:lnTo>
                    <a:pt x="3412" y="7337"/>
                  </a:lnTo>
                  <a:lnTo>
                    <a:pt x="3338" y="7337"/>
                  </a:lnTo>
                  <a:lnTo>
                    <a:pt x="3228" y="7411"/>
                  </a:lnTo>
                  <a:lnTo>
                    <a:pt x="2971" y="7631"/>
                  </a:lnTo>
                  <a:lnTo>
                    <a:pt x="2641" y="7264"/>
                  </a:lnTo>
                  <a:lnTo>
                    <a:pt x="2568" y="7227"/>
                  </a:lnTo>
                  <a:close/>
                  <a:moveTo>
                    <a:pt x="3191" y="6090"/>
                  </a:moveTo>
                  <a:lnTo>
                    <a:pt x="3595" y="6860"/>
                  </a:lnTo>
                  <a:lnTo>
                    <a:pt x="3998" y="7594"/>
                  </a:lnTo>
                  <a:lnTo>
                    <a:pt x="4439" y="8328"/>
                  </a:lnTo>
                  <a:lnTo>
                    <a:pt x="4915" y="9025"/>
                  </a:lnTo>
                  <a:lnTo>
                    <a:pt x="4769" y="9098"/>
                  </a:lnTo>
                  <a:lnTo>
                    <a:pt x="4622" y="9171"/>
                  </a:lnTo>
                  <a:lnTo>
                    <a:pt x="4365" y="9355"/>
                  </a:lnTo>
                  <a:lnTo>
                    <a:pt x="3778" y="9721"/>
                  </a:lnTo>
                  <a:lnTo>
                    <a:pt x="3522" y="9905"/>
                  </a:lnTo>
                  <a:lnTo>
                    <a:pt x="3412" y="10015"/>
                  </a:lnTo>
                  <a:lnTo>
                    <a:pt x="3265" y="10052"/>
                  </a:lnTo>
                  <a:lnTo>
                    <a:pt x="3228" y="10052"/>
                  </a:lnTo>
                  <a:lnTo>
                    <a:pt x="3191" y="10088"/>
                  </a:lnTo>
                  <a:lnTo>
                    <a:pt x="3191" y="10162"/>
                  </a:lnTo>
                  <a:lnTo>
                    <a:pt x="2421" y="9025"/>
                  </a:lnTo>
                  <a:lnTo>
                    <a:pt x="1761" y="7997"/>
                  </a:lnTo>
                  <a:lnTo>
                    <a:pt x="1064" y="7007"/>
                  </a:lnTo>
                  <a:lnTo>
                    <a:pt x="1394" y="6897"/>
                  </a:lnTo>
                  <a:lnTo>
                    <a:pt x="1724" y="6714"/>
                  </a:lnTo>
                  <a:lnTo>
                    <a:pt x="2348" y="6383"/>
                  </a:lnTo>
                  <a:lnTo>
                    <a:pt x="2494" y="6310"/>
                  </a:lnTo>
                  <a:lnTo>
                    <a:pt x="2641" y="6273"/>
                  </a:lnTo>
                  <a:lnTo>
                    <a:pt x="2935" y="6237"/>
                  </a:lnTo>
                  <a:lnTo>
                    <a:pt x="3081" y="6200"/>
                  </a:lnTo>
                  <a:lnTo>
                    <a:pt x="3191" y="6090"/>
                  </a:lnTo>
                  <a:close/>
                  <a:moveTo>
                    <a:pt x="12729" y="11005"/>
                  </a:moveTo>
                  <a:lnTo>
                    <a:pt x="12655" y="11225"/>
                  </a:lnTo>
                  <a:lnTo>
                    <a:pt x="12582" y="11115"/>
                  </a:lnTo>
                  <a:lnTo>
                    <a:pt x="12729" y="11005"/>
                  </a:lnTo>
                  <a:close/>
                  <a:moveTo>
                    <a:pt x="9647" y="12949"/>
                  </a:moveTo>
                  <a:lnTo>
                    <a:pt x="9721" y="13096"/>
                  </a:lnTo>
                  <a:lnTo>
                    <a:pt x="9831" y="13280"/>
                  </a:lnTo>
                  <a:lnTo>
                    <a:pt x="9941" y="13463"/>
                  </a:lnTo>
                  <a:lnTo>
                    <a:pt x="10088" y="13573"/>
                  </a:lnTo>
                  <a:lnTo>
                    <a:pt x="10051" y="13573"/>
                  </a:lnTo>
                  <a:lnTo>
                    <a:pt x="9647" y="13756"/>
                  </a:lnTo>
                  <a:lnTo>
                    <a:pt x="9647" y="13646"/>
                  </a:lnTo>
                  <a:lnTo>
                    <a:pt x="9574" y="13536"/>
                  </a:lnTo>
                  <a:lnTo>
                    <a:pt x="9427" y="13426"/>
                  </a:lnTo>
                  <a:lnTo>
                    <a:pt x="9354" y="13280"/>
                  </a:lnTo>
                  <a:lnTo>
                    <a:pt x="9281" y="13133"/>
                  </a:lnTo>
                  <a:lnTo>
                    <a:pt x="9244" y="12986"/>
                  </a:lnTo>
                  <a:lnTo>
                    <a:pt x="9647" y="12949"/>
                  </a:lnTo>
                  <a:close/>
                  <a:moveTo>
                    <a:pt x="6640" y="12839"/>
                  </a:moveTo>
                  <a:lnTo>
                    <a:pt x="6493" y="13426"/>
                  </a:lnTo>
                  <a:lnTo>
                    <a:pt x="6419" y="14013"/>
                  </a:lnTo>
                  <a:lnTo>
                    <a:pt x="6419" y="14160"/>
                  </a:lnTo>
                  <a:lnTo>
                    <a:pt x="6163" y="13940"/>
                  </a:lnTo>
                  <a:lnTo>
                    <a:pt x="6126" y="13940"/>
                  </a:lnTo>
                  <a:lnTo>
                    <a:pt x="6126" y="13903"/>
                  </a:lnTo>
                  <a:lnTo>
                    <a:pt x="6126" y="13646"/>
                  </a:lnTo>
                  <a:lnTo>
                    <a:pt x="6163" y="13353"/>
                  </a:lnTo>
                  <a:lnTo>
                    <a:pt x="6236" y="13096"/>
                  </a:lnTo>
                  <a:lnTo>
                    <a:pt x="6346" y="12876"/>
                  </a:lnTo>
                  <a:lnTo>
                    <a:pt x="6640" y="12839"/>
                  </a:lnTo>
                  <a:close/>
                  <a:moveTo>
                    <a:pt x="7336" y="13170"/>
                  </a:moveTo>
                  <a:lnTo>
                    <a:pt x="7263" y="13206"/>
                  </a:lnTo>
                  <a:lnTo>
                    <a:pt x="7226" y="13243"/>
                  </a:lnTo>
                  <a:lnTo>
                    <a:pt x="7080" y="13720"/>
                  </a:lnTo>
                  <a:lnTo>
                    <a:pt x="7006" y="13977"/>
                  </a:lnTo>
                  <a:lnTo>
                    <a:pt x="7006" y="14233"/>
                  </a:lnTo>
                  <a:lnTo>
                    <a:pt x="7006" y="14307"/>
                  </a:lnTo>
                  <a:lnTo>
                    <a:pt x="7043" y="14380"/>
                  </a:lnTo>
                  <a:lnTo>
                    <a:pt x="7116" y="14453"/>
                  </a:lnTo>
                  <a:lnTo>
                    <a:pt x="7190" y="14490"/>
                  </a:lnTo>
                  <a:lnTo>
                    <a:pt x="7263" y="14527"/>
                  </a:lnTo>
                  <a:lnTo>
                    <a:pt x="7336" y="14527"/>
                  </a:lnTo>
                  <a:lnTo>
                    <a:pt x="7410" y="14453"/>
                  </a:lnTo>
                  <a:lnTo>
                    <a:pt x="7483" y="14380"/>
                  </a:lnTo>
                  <a:lnTo>
                    <a:pt x="7483" y="14270"/>
                  </a:lnTo>
                  <a:lnTo>
                    <a:pt x="7446" y="14160"/>
                  </a:lnTo>
                  <a:lnTo>
                    <a:pt x="7373" y="14123"/>
                  </a:lnTo>
                  <a:lnTo>
                    <a:pt x="7373" y="13830"/>
                  </a:lnTo>
                  <a:lnTo>
                    <a:pt x="7410" y="13280"/>
                  </a:lnTo>
                  <a:lnTo>
                    <a:pt x="7373" y="13206"/>
                  </a:lnTo>
                  <a:lnTo>
                    <a:pt x="7336" y="13170"/>
                  </a:lnTo>
                  <a:close/>
                  <a:moveTo>
                    <a:pt x="10418" y="5613"/>
                  </a:moveTo>
                  <a:lnTo>
                    <a:pt x="11188" y="6714"/>
                  </a:lnTo>
                  <a:lnTo>
                    <a:pt x="11555" y="7264"/>
                  </a:lnTo>
                  <a:lnTo>
                    <a:pt x="11922" y="7814"/>
                  </a:lnTo>
                  <a:lnTo>
                    <a:pt x="12252" y="8474"/>
                  </a:lnTo>
                  <a:lnTo>
                    <a:pt x="12399" y="8841"/>
                  </a:lnTo>
                  <a:lnTo>
                    <a:pt x="12545" y="9208"/>
                  </a:lnTo>
                  <a:lnTo>
                    <a:pt x="12619" y="9575"/>
                  </a:lnTo>
                  <a:lnTo>
                    <a:pt x="12692" y="9942"/>
                  </a:lnTo>
                  <a:lnTo>
                    <a:pt x="12729" y="10308"/>
                  </a:lnTo>
                  <a:lnTo>
                    <a:pt x="12729" y="10675"/>
                  </a:lnTo>
                  <a:lnTo>
                    <a:pt x="12325" y="10932"/>
                  </a:lnTo>
                  <a:lnTo>
                    <a:pt x="12288" y="10969"/>
                  </a:lnTo>
                  <a:lnTo>
                    <a:pt x="12252" y="11042"/>
                  </a:lnTo>
                  <a:lnTo>
                    <a:pt x="12288" y="11079"/>
                  </a:lnTo>
                  <a:lnTo>
                    <a:pt x="12325" y="11152"/>
                  </a:lnTo>
                  <a:lnTo>
                    <a:pt x="12435" y="11372"/>
                  </a:lnTo>
                  <a:lnTo>
                    <a:pt x="12509" y="11446"/>
                  </a:lnTo>
                  <a:lnTo>
                    <a:pt x="12582" y="11519"/>
                  </a:lnTo>
                  <a:lnTo>
                    <a:pt x="12472" y="11776"/>
                  </a:lnTo>
                  <a:lnTo>
                    <a:pt x="12325" y="12032"/>
                  </a:lnTo>
                  <a:lnTo>
                    <a:pt x="11848" y="11666"/>
                  </a:lnTo>
                  <a:lnTo>
                    <a:pt x="11775" y="11629"/>
                  </a:lnTo>
                  <a:lnTo>
                    <a:pt x="11702" y="11666"/>
                  </a:lnTo>
                  <a:lnTo>
                    <a:pt x="11665" y="11739"/>
                  </a:lnTo>
                  <a:lnTo>
                    <a:pt x="11702" y="11812"/>
                  </a:lnTo>
                  <a:lnTo>
                    <a:pt x="12142" y="12326"/>
                  </a:lnTo>
                  <a:lnTo>
                    <a:pt x="11848" y="12619"/>
                  </a:lnTo>
                  <a:lnTo>
                    <a:pt x="11812" y="12546"/>
                  </a:lnTo>
                  <a:lnTo>
                    <a:pt x="11665" y="12399"/>
                  </a:lnTo>
                  <a:lnTo>
                    <a:pt x="11518" y="12253"/>
                  </a:lnTo>
                  <a:lnTo>
                    <a:pt x="11371" y="12069"/>
                  </a:lnTo>
                  <a:lnTo>
                    <a:pt x="11298" y="11886"/>
                  </a:lnTo>
                  <a:lnTo>
                    <a:pt x="11225" y="11849"/>
                  </a:lnTo>
                  <a:lnTo>
                    <a:pt x="11188" y="11812"/>
                  </a:lnTo>
                  <a:lnTo>
                    <a:pt x="11115" y="11849"/>
                  </a:lnTo>
                  <a:lnTo>
                    <a:pt x="11078" y="11922"/>
                  </a:lnTo>
                  <a:lnTo>
                    <a:pt x="11078" y="12106"/>
                  </a:lnTo>
                  <a:lnTo>
                    <a:pt x="11115" y="12253"/>
                  </a:lnTo>
                  <a:lnTo>
                    <a:pt x="11188" y="12436"/>
                  </a:lnTo>
                  <a:lnTo>
                    <a:pt x="11261" y="12583"/>
                  </a:lnTo>
                  <a:lnTo>
                    <a:pt x="11371" y="12729"/>
                  </a:lnTo>
                  <a:lnTo>
                    <a:pt x="11518" y="12876"/>
                  </a:lnTo>
                  <a:lnTo>
                    <a:pt x="11115" y="13096"/>
                  </a:lnTo>
                  <a:lnTo>
                    <a:pt x="11151" y="12986"/>
                  </a:lnTo>
                  <a:lnTo>
                    <a:pt x="11151" y="12839"/>
                  </a:lnTo>
                  <a:lnTo>
                    <a:pt x="11078" y="12766"/>
                  </a:lnTo>
                  <a:lnTo>
                    <a:pt x="10968" y="12656"/>
                  </a:lnTo>
                  <a:lnTo>
                    <a:pt x="10931" y="12656"/>
                  </a:lnTo>
                  <a:lnTo>
                    <a:pt x="10858" y="12693"/>
                  </a:lnTo>
                  <a:lnTo>
                    <a:pt x="10858" y="12766"/>
                  </a:lnTo>
                  <a:lnTo>
                    <a:pt x="10821" y="12729"/>
                  </a:lnTo>
                  <a:lnTo>
                    <a:pt x="10491" y="12436"/>
                  </a:lnTo>
                  <a:lnTo>
                    <a:pt x="10418" y="12363"/>
                  </a:lnTo>
                  <a:lnTo>
                    <a:pt x="10344" y="12399"/>
                  </a:lnTo>
                  <a:lnTo>
                    <a:pt x="10308" y="12473"/>
                  </a:lnTo>
                  <a:lnTo>
                    <a:pt x="10308" y="12546"/>
                  </a:lnTo>
                  <a:lnTo>
                    <a:pt x="10491" y="12839"/>
                  </a:lnTo>
                  <a:lnTo>
                    <a:pt x="10711" y="13206"/>
                  </a:lnTo>
                  <a:lnTo>
                    <a:pt x="10785" y="13280"/>
                  </a:lnTo>
                  <a:lnTo>
                    <a:pt x="10381" y="13426"/>
                  </a:lnTo>
                  <a:lnTo>
                    <a:pt x="10381" y="13353"/>
                  </a:lnTo>
                  <a:lnTo>
                    <a:pt x="10344" y="13280"/>
                  </a:lnTo>
                  <a:lnTo>
                    <a:pt x="10234" y="13133"/>
                  </a:lnTo>
                  <a:lnTo>
                    <a:pt x="10051" y="12913"/>
                  </a:lnTo>
                  <a:lnTo>
                    <a:pt x="9904" y="12693"/>
                  </a:lnTo>
                  <a:lnTo>
                    <a:pt x="9831" y="12619"/>
                  </a:lnTo>
                  <a:lnTo>
                    <a:pt x="9721" y="12619"/>
                  </a:lnTo>
                  <a:lnTo>
                    <a:pt x="9391" y="12693"/>
                  </a:lnTo>
                  <a:lnTo>
                    <a:pt x="9097" y="12729"/>
                  </a:lnTo>
                  <a:lnTo>
                    <a:pt x="9024" y="12766"/>
                  </a:lnTo>
                  <a:lnTo>
                    <a:pt x="8987" y="12839"/>
                  </a:lnTo>
                  <a:lnTo>
                    <a:pt x="8987" y="12913"/>
                  </a:lnTo>
                  <a:lnTo>
                    <a:pt x="9024" y="12986"/>
                  </a:lnTo>
                  <a:lnTo>
                    <a:pt x="9024" y="13243"/>
                  </a:lnTo>
                  <a:lnTo>
                    <a:pt x="9097" y="13500"/>
                  </a:lnTo>
                  <a:lnTo>
                    <a:pt x="9134" y="13646"/>
                  </a:lnTo>
                  <a:lnTo>
                    <a:pt x="9207" y="13756"/>
                  </a:lnTo>
                  <a:lnTo>
                    <a:pt x="9317" y="13830"/>
                  </a:lnTo>
                  <a:lnTo>
                    <a:pt x="9427" y="13867"/>
                  </a:lnTo>
                  <a:lnTo>
                    <a:pt x="8987" y="14050"/>
                  </a:lnTo>
                  <a:lnTo>
                    <a:pt x="8950" y="13977"/>
                  </a:lnTo>
                  <a:lnTo>
                    <a:pt x="8804" y="13903"/>
                  </a:lnTo>
                  <a:lnTo>
                    <a:pt x="8767" y="13903"/>
                  </a:lnTo>
                  <a:lnTo>
                    <a:pt x="8620" y="13536"/>
                  </a:lnTo>
                  <a:lnTo>
                    <a:pt x="8510" y="13390"/>
                  </a:lnTo>
                  <a:lnTo>
                    <a:pt x="8364" y="13206"/>
                  </a:lnTo>
                  <a:lnTo>
                    <a:pt x="8327" y="13206"/>
                  </a:lnTo>
                  <a:lnTo>
                    <a:pt x="8327" y="13243"/>
                  </a:lnTo>
                  <a:lnTo>
                    <a:pt x="8327" y="13500"/>
                  </a:lnTo>
                  <a:lnTo>
                    <a:pt x="8364" y="13756"/>
                  </a:lnTo>
                  <a:lnTo>
                    <a:pt x="8510" y="14270"/>
                  </a:lnTo>
                  <a:lnTo>
                    <a:pt x="8070" y="14453"/>
                  </a:lnTo>
                  <a:lnTo>
                    <a:pt x="8033" y="14160"/>
                  </a:lnTo>
                  <a:lnTo>
                    <a:pt x="7960" y="13903"/>
                  </a:lnTo>
                  <a:lnTo>
                    <a:pt x="7923" y="13536"/>
                  </a:lnTo>
                  <a:lnTo>
                    <a:pt x="7923" y="13206"/>
                  </a:lnTo>
                  <a:lnTo>
                    <a:pt x="7887" y="13133"/>
                  </a:lnTo>
                  <a:lnTo>
                    <a:pt x="7813" y="13096"/>
                  </a:lnTo>
                  <a:lnTo>
                    <a:pt x="7777" y="13096"/>
                  </a:lnTo>
                  <a:lnTo>
                    <a:pt x="7703" y="13170"/>
                  </a:lnTo>
                  <a:lnTo>
                    <a:pt x="7667" y="13536"/>
                  </a:lnTo>
                  <a:lnTo>
                    <a:pt x="7630" y="13903"/>
                  </a:lnTo>
                  <a:lnTo>
                    <a:pt x="7667" y="14233"/>
                  </a:lnTo>
                  <a:lnTo>
                    <a:pt x="7667" y="14380"/>
                  </a:lnTo>
                  <a:lnTo>
                    <a:pt x="7740" y="14527"/>
                  </a:lnTo>
                  <a:lnTo>
                    <a:pt x="7483" y="14563"/>
                  </a:lnTo>
                  <a:lnTo>
                    <a:pt x="7190" y="14527"/>
                  </a:lnTo>
                  <a:lnTo>
                    <a:pt x="7006" y="14453"/>
                  </a:lnTo>
                  <a:lnTo>
                    <a:pt x="6786" y="14380"/>
                  </a:lnTo>
                  <a:lnTo>
                    <a:pt x="6823" y="14160"/>
                  </a:lnTo>
                  <a:lnTo>
                    <a:pt x="6860" y="13646"/>
                  </a:lnTo>
                  <a:lnTo>
                    <a:pt x="6860" y="13206"/>
                  </a:lnTo>
                  <a:lnTo>
                    <a:pt x="6860" y="12766"/>
                  </a:lnTo>
                  <a:lnTo>
                    <a:pt x="6823" y="12693"/>
                  </a:lnTo>
                  <a:lnTo>
                    <a:pt x="6713" y="12656"/>
                  </a:lnTo>
                  <a:lnTo>
                    <a:pt x="6346" y="12693"/>
                  </a:lnTo>
                  <a:lnTo>
                    <a:pt x="6309" y="12656"/>
                  </a:lnTo>
                  <a:lnTo>
                    <a:pt x="6236" y="12693"/>
                  </a:lnTo>
                  <a:lnTo>
                    <a:pt x="6089" y="12913"/>
                  </a:lnTo>
                  <a:lnTo>
                    <a:pt x="5943" y="13133"/>
                  </a:lnTo>
                  <a:lnTo>
                    <a:pt x="5869" y="13390"/>
                  </a:lnTo>
                  <a:lnTo>
                    <a:pt x="5796" y="13610"/>
                  </a:lnTo>
                  <a:lnTo>
                    <a:pt x="5392" y="13206"/>
                  </a:lnTo>
                  <a:lnTo>
                    <a:pt x="5686" y="12839"/>
                  </a:lnTo>
                  <a:lnTo>
                    <a:pt x="5943" y="12473"/>
                  </a:lnTo>
                  <a:lnTo>
                    <a:pt x="5943" y="12363"/>
                  </a:lnTo>
                  <a:lnTo>
                    <a:pt x="5943" y="12289"/>
                  </a:lnTo>
                  <a:lnTo>
                    <a:pt x="5869" y="12216"/>
                  </a:lnTo>
                  <a:lnTo>
                    <a:pt x="5686" y="12216"/>
                  </a:lnTo>
                  <a:lnTo>
                    <a:pt x="5612" y="12289"/>
                  </a:lnTo>
                  <a:lnTo>
                    <a:pt x="5209" y="12949"/>
                  </a:lnTo>
                  <a:lnTo>
                    <a:pt x="4952" y="12619"/>
                  </a:lnTo>
                  <a:lnTo>
                    <a:pt x="5136" y="12473"/>
                  </a:lnTo>
                  <a:lnTo>
                    <a:pt x="5319" y="12289"/>
                  </a:lnTo>
                  <a:lnTo>
                    <a:pt x="5466" y="12069"/>
                  </a:lnTo>
                  <a:lnTo>
                    <a:pt x="5576" y="11849"/>
                  </a:lnTo>
                  <a:lnTo>
                    <a:pt x="5576" y="11776"/>
                  </a:lnTo>
                  <a:lnTo>
                    <a:pt x="5576" y="11739"/>
                  </a:lnTo>
                  <a:lnTo>
                    <a:pt x="5539" y="11666"/>
                  </a:lnTo>
                  <a:lnTo>
                    <a:pt x="5502" y="11629"/>
                  </a:lnTo>
                  <a:lnTo>
                    <a:pt x="5319" y="11629"/>
                  </a:lnTo>
                  <a:lnTo>
                    <a:pt x="5282" y="11702"/>
                  </a:lnTo>
                  <a:lnTo>
                    <a:pt x="4805" y="12399"/>
                  </a:lnTo>
                  <a:lnTo>
                    <a:pt x="4439" y="11922"/>
                  </a:lnTo>
                  <a:lnTo>
                    <a:pt x="4549" y="11812"/>
                  </a:lnTo>
                  <a:lnTo>
                    <a:pt x="4879" y="11409"/>
                  </a:lnTo>
                  <a:lnTo>
                    <a:pt x="5209" y="10969"/>
                  </a:lnTo>
                  <a:lnTo>
                    <a:pt x="5209" y="10895"/>
                  </a:lnTo>
                  <a:lnTo>
                    <a:pt x="5246" y="10859"/>
                  </a:lnTo>
                  <a:lnTo>
                    <a:pt x="5282" y="10785"/>
                  </a:lnTo>
                  <a:lnTo>
                    <a:pt x="5282" y="10712"/>
                  </a:lnTo>
                  <a:lnTo>
                    <a:pt x="5209" y="10639"/>
                  </a:lnTo>
                  <a:lnTo>
                    <a:pt x="5099" y="10602"/>
                  </a:lnTo>
                  <a:lnTo>
                    <a:pt x="5026" y="10602"/>
                  </a:lnTo>
                  <a:lnTo>
                    <a:pt x="4952" y="10639"/>
                  </a:lnTo>
                  <a:lnTo>
                    <a:pt x="4549" y="11225"/>
                  </a:lnTo>
                  <a:lnTo>
                    <a:pt x="4329" y="11556"/>
                  </a:lnTo>
                  <a:lnTo>
                    <a:pt x="4292" y="11482"/>
                  </a:lnTo>
                  <a:lnTo>
                    <a:pt x="4145" y="11482"/>
                  </a:lnTo>
                  <a:lnTo>
                    <a:pt x="3888" y="11152"/>
                  </a:lnTo>
                  <a:lnTo>
                    <a:pt x="4329" y="10822"/>
                  </a:lnTo>
                  <a:lnTo>
                    <a:pt x="4549" y="10675"/>
                  </a:lnTo>
                  <a:lnTo>
                    <a:pt x="4732" y="10455"/>
                  </a:lnTo>
                  <a:lnTo>
                    <a:pt x="4769" y="10418"/>
                  </a:lnTo>
                  <a:lnTo>
                    <a:pt x="4805" y="10345"/>
                  </a:lnTo>
                  <a:lnTo>
                    <a:pt x="4732" y="10235"/>
                  </a:lnTo>
                  <a:lnTo>
                    <a:pt x="4659" y="10162"/>
                  </a:lnTo>
                  <a:lnTo>
                    <a:pt x="4585" y="10162"/>
                  </a:lnTo>
                  <a:lnTo>
                    <a:pt x="4512" y="10198"/>
                  </a:lnTo>
                  <a:lnTo>
                    <a:pt x="4292" y="10345"/>
                  </a:lnTo>
                  <a:lnTo>
                    <a:pt x="4072" y="10528"/>
                  </a:lnTo>
                  <a:lnTo>
                    <a:pt x="3705" y="10895"/>
                  </a:lnTo>
                  <a:lnTo>
                    <a:pt x="3256" y="10239"/>
                  </a:lnTo>
                  <a:lnTo>
                    <a:pt x="3256" y="10239"/>
                  </a:lnTo>
                  <a:lnTo>
                    <a:pt x="3485" y="10272"/>
                  </a:lnTo>
                  <a:lnTo>
                    <a:pt x="3742" y="10235"/>
                  </a:lnTo>
                  <a:lnTo>
                    <a:pt x="3888" y="10162"/>
                  </a:lnTo>
                  <a:lnTo>
                    <a:pt x="4072" y="10052"/>
                  </a:lnTo>
                  <a:lnTo>
                    <a:pt x="4365" y="9868"/>
                  </a:lnTo>
                  <a:lnTo>
                    <a:pt x="4769" y="9648"/>
                  </a:lnTo>
                  <a:lnTo>
                    <a:pt x="4989" y="9538"/>
                  </a:lnTo>
                  <a:lnTo>
                    <a:pt x="5172" y="9391"/>
                  </a:lnTo>
                  <a:lnTo>
                    <a:pt x="6053" y="10675"/>
                  </a:lnTo>
                  <a:lnTo>
                    <a:pt x="6383" y="11115"/>
                  </a:lnTo>
                  <a:lnTo>
                    <a:pt x="6713" y="11556"/>
                  </a:lnTo>
                  <a:lnTo>
                    <a:pt x="6896" y="11739"/>
                  </a:lnTo>
                  <a:lnTo>
                    <a:pt x="7116" y="11922"/>
                  </a:lnTo>
                  <a:lnTo>
                    <a:pt x="7336" y="12069"/>
                  </a:lnTo>
                  <a:lnTo>
                    <a:pt x="7593" y="12179"/>
                  </a:lnTo>
                  <a:lnTo>
                    <a:pt x="7813" y="12253"/>
                  </a:lnTo>
                  <a:lnTo>
                    <a:pt x="8070" y="12289"/>
                  </a:lnTo>
                  <a:lnTo>
                    <a:pt x="8547" y="12289"/>
                  </a:lnTo>
                  <a:lnTo>
                    <a:pt x="8767" y="12253"/>
                  </a:lnTo>
                  <a:lnTo>
                    <a:pt x="8987" y="12179"/>
                  </a:lnTo>
                  <a:lnTo>
                    <a:pt x="9207" y="12106"/>
                  </a:lnTo>
                  <a:lnTo>
                    <a:pt x="9427" y="11996"/>
                  </a:lnTo>
                  <a:lnTo>
                    <a:pt x="9684" y="11849"/>
                  </a:lnTo>
                  <a:lnTo>
                    <a:pt x="9867" y="11666"/>
                  </a:lnTo>
                  <a:lnTo>
                    <a:pt x="10051" y="11482"/>
                  </a:lnTo>
                  <a:lnTo>
                    <a:pt x="10198" y="11262"/>
                  </a:lnTo>
                  <a:lnTo>
                    <a:pt x="10308" y="11042"/>
                  </a:lnTo>
                  <a:lnTo>
                    <a:pt x="10418" y="10822"/>
                  </a:lnTo>
                  <a:lnTo>
                    <a:pt x="10491" y="10565"/>
                  </a:lnTo>
                  <a:lnTo>
                    <a:pt x="10528" y="10345"/>
                  </a:lnTo>
                  <a:lnTo>
                    <a:pt x="10564" y="9832"/>
                  </a:lnTo>
                  <a:lnTo>
                    <a:pt x="10528" y="9318"/>
                  </a:lnTo>
                  <a:lnTo>
                    <a:pt x="10418" y="8804"/>
                  </a:lnTo>
                  <a:lnTo>
                    <a:pt x="10234" y="8328"/>
                  </a:lnTo>
                  <a:lnTo>
                    <a:pt x="9978" y="7887"/>
                  </a:lnTo>
                  <a:lnTo>
                    <a:pt x="9684" y="7484"/>
                  </a:lnTo>
                  <a:lnTo>
                    <a:pt x="9097" y="6640"/>
                  </a:lnTo>
                  <a:lnTo>
                    <a:pt x="9354" y="6494"/>
                  </a:lnTo>
                  <a:lnTo>
                    <a:pt x="9574" y="6347"/>
                  </a:lnTo>
                  <a:lnTo>
                    <a:pt x="10014" y="5980"/>
                  </a:lnTo>
                  <a:lnTo>
                    <a:pt x="10418" y="5613"/>
                  </a:lnTo>
                  <a:close/>
                  <a:moveTo>
                    <a:pt x="8400" y="2055"/>
                  </a:moveTo>
                  <a:lnTo>
                    <a:pt x="8290" y="2092"/>
                  </a:lnTo>
                  <a:lnTo>
                    <a:pt x="8217" y="2165"/>
                  </a:lnTo>
                  <a:lnTo>
                    <a:pt x="8180" y="2202"/>
                  </a:lnTo>
                  <a:lnTo>
                    <a:pt x="8180" y="2312"/>
                  </a:lnTo>
                  <a:lnTo>
                    <a:pt x="8180" y="2385"/>
                  </a:lnTo>
                  <a:lnTo>
                    <a:pt x="8107" y="2422"/>
                  </a:lnTo>
                  <a:lnTo>
                    <a:pt x="8033" y="2459"/>
                  </a:lnTo>
                  <a:lnTo>
                    <a:pt x="7300" y="3045"/>
                  </a:lnTo>
                  <a:lnTo>
                    <a:pt x="6896" y="3339"/>
                  </a:lnTo>
                  <a:lnTo>
                    <a:pt x="6529" y="3596"/>
                  </a:lnTo>
                  <a:lnTo>
                    <a:pt x="6456" y="3669"/>
                  </a:lnTo>
                  <a:lnTo>
                    <a:pt x="6419" y="3742"/>
                  </a:lnTo>
                  <a:lnTo>
                    <a:pt x="6419" y="3852"/>
                  </a:lnTo>
                  <a:lnTo>
                    <a:pt x="6419" y="3926"/>
                  </a:lnTo>
                  <a:lnTo>
                    <a:pt x="8547" y="6677"/>
                  </a:lnTo>
                  <a:lnTo>
                    <a:pt x="8547" y="6750"/>
                  </a:lnTo>
                  <a:lnTo>
                    <a:pt x="8620" y="6787"/>
                  </a:lnTo>
                  <a:lnTo>
                    <a:pt x="9391" y="7851"/>
                  </a:lnTo>
                  <a:lnTo>
                    <a:pt x="9684" y="8291"/>
                  </a:lnTo>
                  <a:lnTo>
                    <a:pt x="9904" y="8768"/>
                  </a:lnTo>
                  <a:lnTo>
                    <a:pt x="10014" y="9025"/>
                  </a:lnTo>
                  <a:lnTo>
                    <a:pt x="10088" y="9281"/>
                  </a:lnTo>
                  <a:lnTo>
                    <a:pt x="10124" y="9538"/>
                  </a:lnTo>
                  <a:lnTo>
                    <a:pt x="10124" y="9832"/>
                  </a:lnTo>
                  <a:lnTo>
                    <a:pt x="10124" y="10088"/>
                  </a:lnTo>
                  <a:lnTo>
                    <a:pt x="10088" y="10308"/>
                  </a:lnTo>
                  <a:lnTo>
                    <a:pt x="10014" y="10565"/>
                  </a:lnTo>
                  <a:lnTo>
                    <a:pt x="9904" y="10785"/>
                  </a:lnTo>
                  <a:lnTo>
                    <a:pt x="9794" y="11005"/>
                  </a:lnTo>
                  <a:lnTo>
                    <a:pt x="9647" y="11189"/>
                  </a:lnTo>
                  <a:lnTo>
                    <a:pt x="9464" y="11372"/>
                  </a:lnTo>
                  <a:lnTo>
                    <a:pt x="9281" y="11556"/>
                  </a:lnTo>
                  <a:lnTo>
                    <a:pt x="9097" y="11666"/>
                  </a:lnTo>
                  <a:lnTo>
                    <a:pt x="8877" y="11739"/>
                  </a:lnTo>
                  <a:lnTo>
                    <a:pt x="8657" y="11776"/>
                  </a:lnTo>
                  <a:lnTo>
                    <a:pt x="8437" y="11812"/>
                  </a:lnTo>
                  <a:lnTo>
                    <a:pt x="7997" y="11812"/>
                  </a:lnTo>
                  <a:lnTo>
                    <a:pt x="7813" y="11739"/>
                  </a:lnTo>
                  <a:lnTo>
                    <a:pt x="7593" y="11666"/>
                  </a:lnTo>
                  <a:lnTo>
                    <a:pt x="7373" y="11519"/>
                  </a:lnTo>
                  <a:lnTo>
                    <a:pt x="7153" y="11372"/>
                  </a:lnTo>
                  <a:lnTo>
                    <a:pt x="6970" y="11152"/>
                  </a:lnTo>
                  <a:lnTo>
                    <a:pt x="6823" y="10932"/>
                  </a:lnTo>
                  <a:lnTo>
                    <a:pt x="6053" y="9905"/>
                  </a:lnTo>
                  <a:lnTo>
                    <a:pt x="5356" y="8878"/>
                  </a:lnTo>
                  <a:lnTo>
                    <a:pt x="4659" y="7814"/>
                  </a:lnTo>
                  <a:lnTo>
                    <a:pt x="4035" y="6714"/>
                  </a:lnTo>
                  <a:lnTo>
                    <a:pt x="3742" y="6163"/>
                  </a:lnTo>
                  <a:lnTo>
                    <a:pt x="3485" y="5613"/>
                  </a:lnTo>
                  <a:lnTo>
                    <a:pt x="3412" y="5540"/>
                  </a:lnTo>
                  <a:lnTo>
                    <a:pt x="3301" y="5503"/>
                  </a:lnTo>
                  <a:lnTo>
                    <a:pt x="3191" y="5503"/>
                  </a:lnTo>
                  <a:lnTo>
                    <a:pt x="3118" y="5576"/>
                  </a:lnTo>
                  <a:lnTo>
                    <a:pt x="3008" y="5687"/>
                  </a:lnTo>
                  <a:lnTo>
                    <a:pt x="2861" y="5760"/>
                  </a:lnTo>
                  <a:lnTo>
                    <a:pt x="2715" y="5833"/>
                  </a:lnTo>
                  <a:lnTo>
                    <a:pt x="2568" y="5833"/>
                  </a:lnTo>
                  <a:lnTo>
                    <a:pt x="2421" y="5870"/>
                  </a:lnTo>
                  <a:lnTo>
                    <a:pt x="2274" y="5907"/>
                  </a:lnTo>
                  <a:lnTo>
                    <a:pt x="2018" y="6053"/>
                  </a:lnTo>
                  <a:lnTo>
                    <a:pt x="1431" y="6420"/>
                  </a:lnTo>
                  <a:lnTo>
                    <a:pt x="1137" y="6604"/>
                  </a:lnTo>
                  <a:lnTo>
                    <a:pt x="880" y="6824"/>
                  </a:lnTo>
                  <a:lnTo>
                    <a:pt x="770" y="6824"/>
                  </a:lnTo>
                  <a:lnTo>
                    <a:pt x="697" y="6897"/>
                  </a:lnTo>
                  <a:lnTo>
                    <a:pt x="660" y="6970"/>
                  </a:lnTo>
                  <a:lnTo>
                    <a:pt x="697" y="7080"/>
                  </a:lnTo>
                  <a:lnTo>
                    <a:pt x="1101" y="7814"/>
                  </a:lnTo>
                  <a:lnTo>
                    <a:pt x="1541" y="8548"/>
                  </a:lnTo>
                  <a:lnTo>
                    <a:pt x="2458" y="9942"/>
                  </a:lnTo>
                  <a:lnTo>
                    <a:pt x="3412" y="11335"/>
                  </a:lnTo>
                  <a:lnTo>
                    <a:pt x="4402" y="12693"/>
                  </a:lnTo>
                  <a:lnTo>
                    <a:pt x="4989" y="13426"/>
                  </a:lnTo>
                  <a:lnTo>
                    <a:pt x="4952" y="13426"/>
                  </a:lnTo>
                  <a:lnTo>
                    <a:pt x="4952" y="13500"/>
                  </a:lnTo>
                  <a:lnTo>
                    <a:pt x="4989" y="13536"/>
                  </a:lnTo>
                  <a:lnTo>
                    <a:pt x="5026" y="13573"/>
                  </a:lnTo>
                  <a:lnTo>
                    <a:pt x="5099" y="13536"/>
                  </a:lnTo>
                  <a:lnTo>
                    <a:pt x="5429" y="13940"/>
                  </a:lnTo>
                  <a:lnTo>
                    <a:pt x="5796" y="14307"/>
                  </a:lnTo>
                  <a:lnTo>
                    <a:pt x="5833" y="14343"/>
                  </a:lnTo>
                  <a:lnTo>
                    <a:pt x="5906" y="14380"/>
                  </a:lnTo>
                  <a:lnTo>
                    <a:pt x="6126" y="14563"/>
                  </a:lnTo>
                  <a:lnTo>
                    <a:pt x="6383" y="14710"/>
                  </a:lnTo>
                  <a:lnTo>
                    <a:pt x="6640" y="14857"/>
                  </a:lnTo>
                  <a:lnTo>
                    <a:pt x="6933" y="14967"/>
                  </a:lnTo>
                  <a:lnTo>
                    <a:pt x="7226" y="15040"/>
                  </a:lnTo>
                  <a:lnTo>
                    <a:pt x="7850" y="15040"/>
                  </a:lnTo>
                  <a:lnTo>
                    <a:pt x="8180" y="14967"/>
                  </a:lnTo>
                  <a:lnTo>
                    <a:pt x="8510" y="14820"/>
                  </a:lnTo>
                  <a:lnTo>
                    <a:pt x="8877" y="14673"/>
                  </a:lnTo>
                  <a:lnTo>
                    <a:pt x="9574" y="14343"/>
                  </a:lnTo>
                  <a:lnTo>
                    <a:pt x="11115" y="13683"/>
                  </a:lnTo>
                  <a:lnTo>
                    <a:pt x="11592" y="13426"/>
                  </a:lnTo>
                  <a:lnTo>
                    <a:pt x="11995" y="13170"/>
                  </a:lnTo>
                  <a:lnTo>
                    <a:pt x="12399" y="12839"/>
                  </a:lnTo>
                  <a:lnTo>
                    <a:pt x="12729" y="12436"/>
                  </a:lnTo>
                  <a:lnTo>
                    <a:pt x="12912" y="12142"/>
                  </a:lnTo>
                  <a:lnTo>
                    <a:pt x="13059" y="11849"/>
                  </a:lnTo>
                  <a:lnTo>
                    <a:pt x="13169" y="11519"/>
                  </a:lnTo>
                  <a:lnTo>
                    <a:pt x="13242" y="11189"/>
                  </a:lnTo>
                  <a:lnTo>
                    <a:pt x="13279" y="10859"/>
                  </a:lnTo>
                  <a:lnTo>
                    <a:pt x="13316" y="10528"/>
                  </a:lnTo>
                  <a:lnTo>
                    <a:pt x="13279" y="10198"/>
                  </a:lnTo>
                  <a:lnTo>
                    <a:pt x="13242" y="9868"/>
                  </a:lnTo>
                  <a:lnTo>
                    <a:pt x="13169" y="9538"/>
                  </a:lnTo>
                  <a:lnTo>
                    <a:pt x="13095" y="9208"/>
                  </a:lnTo>
                  <a:lnTo>
                    <a:pt x="12875" y="8584"/>
                  </a:lnTo>
                  <a:lnTo>
                    <a:pt x="12582" y="7961"/>
                  </a:lnTo>
                  <a:lnTo>
                    <a:pt x="12252" y="7374"/>
                  </a:lnTo>
                  <a:lnTo>
                    <a:pt x="11885" y="6824"/>
                  </a:lnTo>
                  <a:lnTo>
                    <a:pt x="10271" y="4476"/>
                  </a:lnTo>
                  <a:lnTo>
                    <a:pt x="8657" y="2165"/>
                  </a:lnTo>
                  <a:lnTo>
                    <a:pt x="8584" y="2092"/>
                  </a:lnTo>
                  <a:lnTo>
                    <a:pt x="8474" y="2055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7"/>
            <p:cNvSpPr/>
            <p:nvPr/>
          </p:nvSpPr>
          <p:spPr>
            <a:xfrm>
              <a:off x="6023725" y="3167900"/>
              <a:ext cx="340250" cy="227450"/>
            </a:xfrm>
            <a:custGeom>
              <a:avLst/>
              <a:gdLst/>
              <a:ahLst/>
              <a:cxnLst/>
              <a:rect l="l" t="t" r="r" b="b"/>
              <a:pathLst>
                <a:path w="13610" h="9098" extrusionOk="0">
                  <a:moveTo>
                    <a:pt x="4696" y="0"/>
                  </a:moveTo>
                  <a:lnTo>
                    <a:pt x="4586" y="74"/>
                  </a:lnTo>
                  <a:lnTo>
                    <a:pt x="4256" y="440"/>
                  </a:lnTo>
                  <a:lnTo>
                    <a:pt x="3999" y="844"/>
                  </a:lnTo>
                  <a:lnTo>
                    <a:pt x="3742" y="1247"/>
                  </a:lnTo>
                  <a:lnTo>
                    <a:pt x="3522" y="1688"/>
                  </a:lnTo>
                  <a:lnTo>
                    <a:pt x="3339" y="2128"/>
                  </a:lnTo>
                  <a:lnTo>
                    <a:pt x="3228" y="2605"/>
                  </a:lnTo>
                  <a:lnTo>
                    <a:pt x="3118" y="3081"/>
                  </a:lnTo>
                  <a:lnTo>
                    <a:pt x="3045" y="3595"/>
                  </a:lnTo>
                  <a:lnTo>
                    <a:pt x="3008" y="3852"/>
                  </a:lnTo>
                  <a:lnTo>
                    <a:pt x="2935" y="4072"/>
                  </a:lnTo>
                  <a:lnTo>
                    <a:pt x="2825" y="4329"/>
                  </a:lnTo>
                  <a:lnTo>
                    <a:pt x="2678" y="4512"/>
                  </a:lnTo>
                  <a:lnTo>
                    <a:pt x="2605" y="4622"/>
                  </a:lnTo>
                  <a:lnTo>
                    <a:pt x="2495" y="4659"/>
                  </a:lnTo>
                  <a:lnTo>
                    <a:pt x="2275" y="4732"/>
                  </a:lnTo>
                  <a:lnTo>
                    <a:pt x="1835" y="4732"/>
                  </a:lnTo>
                  <a:lnTo>
                    <a:pt x="1541" y="4659"/>
                  </a:lnTo>
                  <a:lnTo>
                    <a:pt x="991" y="4659"/>
                  </a:lnTo>
                  <a:lnTo>
                    <a:pt x="881" y="4732"/>
                  </a:lnTo>
                  <a:lnTo>
                    <a:pt x="771" y="4769"/>
                  </a:lnTo>
                  <a:lnTo>
                    <a:pt x="587" y="4732"/>
                  </a:lnTo>
                  <a:lnTo>
                    <a:pt x="404" y="4732"/>
                  </a:lnTo>
                  <a:lnTo>
                    <a:pt x="257" y="4805"/>
                  </a:lnTo>
                  <a:lnTo>
                    <a:pt x="74" y="4879"/>
                  </a:lnTo>
                  <a:lnTo>
                    <a:pt x="37" y="4952"/>
                  </a:lnTo>
                  <a:lnTo>
                    <a:pt x="0" y="5026"/>
                  </a:lnTo>
                  <a:lnTo>
                    <a:pt x="0" y="5172"/>
                  </a:lnTo>
                  <a:lnTo>
                    <a:pt x="37" y="5209"/>
                  </a:lnTo>
                  <a:lnTo>
                    <a:pt x="74" y="5246"/>
                  </a:lnTo>
                  <a:lnTo>
                    <a:pt x="147" y="5282"/>
                  </a:lnTo>
                  <a:lnTo>
                    <a:pt x="221" y="5246"/>
                  </a:lnTo>
                  <a:lnTo>
                    <a:pt x="514" y="5172"/>
                  </a:lnTo>
                  <a:lnTo>
                    <a:pt x="587" y="5282"/>
                  </a:lnTo>
                  <a:lnTo>
                    <a:pt x="697" y="5356"/>
                  </a:lnTo>
                  <a:lnTo>
                    <a:pt x="807" y="5356"/>
                  </a:lnTo>
                  <a:lnTo>
                    <a:pt x="881" y="5319"/>
                  </a:lnTo>
                  <a:lnTo>
                    <a:pt x="918" y="5282"/>
                  </a:lnTo>
                  <a:lnTo>
                    <a:pt x="991" y="5209"/>
                  </a:lnTo>
                  <a:lnTo>
                    <a:pt x="1064" y="5172"/>
                  </a:lnTo>
                  <a:lnTo>
                    <a:pt x="1248" y="5136"/>
                  </a:lnTo>
                  <a:lnTo>
                    <a:pt x="1431" y="5172"/>
                  </a:lnTo>
                  <a:lnTo>
                    <a:pt x="1614" y="5209"/>
                  </a:lnTo>
                  <a:lnTo>
                    <a:pt x="1981" y="5282"/>
                  </a:lnTo>
                  <a:lnTo>
                    <a:pt x="2201" y="5282"/>
                  </a:lnTo>
                  <a:lnTo>
                    <a:pt x="2385" y="5246"/>
                  </a:lnTo>
                  <a:lnTo>
                    <a:pt x="2605" y="5209"/>
                  </a:lnTo>
                  <a:lnTo>
                    <a:pt x="2752" y="5136"/>
                  </a:lnTo>
                  <a:lnTo>
                    <a:pt x="2935" y="5026"/>
                  </a:lnTo>
                  <a:lnTo>
                    <a:pt x="3082" y="4879"/>
                  </a:lnTo>
                  <a:lnTo>
                    <a:pt x="3192" y="4732"/>
                  </a:lnTo>
                  <a:lnTo>
                    <a:pt x="3302" y="4549"/>
                  </a:lnTo>
                  <a:lnTo>
                    <a:pt x="3449" y="4182"/>
                  </a:lnTo>
                  <a:lnTo>
                    <a:pt x="3522" y="3925"/>
                  </a:lnTo>
                  <a:lnTo>
                    <a:pt x="3559" y="3668"/>
                  </a:lnTo>
                  <a:lnTo>
                    <a:pt x="3632" y="3118"/>
                  </a:lnTo>
                  <a:lnTo>
                    <a:pt x="3742" y="2641"/>
                  </a:lnTo>
                  <a:lnTo>
                    <a:pt x="3889" y="2201"/>
                  </a:lnTo>
                  <a:lnTo>
                    <a:pt x="4035" y="1834"/>
                  </a:lnTo>
                  <a:lnTo>
                    <a:pt x="4219" y="1467"/>
                  </a:lnTo>
                  <a:lnTo>
                    <a:pt x="4402" y="1137"/>
                  </a:lnTo>
                  <a:lnTo>
                    <a:pt x="4659" y="844"/>
                  </a:lnTo>
                  <a:lnTo>
                    <a:pt x="5173" y="2861"/>
                  </a:lnTo>
                  <a:lnTo>
                    <a:pt x="5649" y="4842"/>
                  </a:lnTo>
                  <a:lnTo>
                    <a:pt x="6126" y="6860"/>
                  </a:lnTo>
                  <a:lnTo>
                    <a:pt x="6567" y="8914"/>
                  </a:lnTo>
                  <a:lnTo>
                    <a:pt x="6603" y="8987"/>
                  </a:lnTo>
                  <a:lnTo>
                    <a:pt x="6713" y="9061"/>
                  </a:lnTo>
                  <a:lnTo>
                    <a:pt x="6787" y="9097"/>
                  </a:lnTo>
                  <a:lnTo>
                    <a:pt x="6897" y="9097"/>
                  </a:lnTo>
                  <a:lnTo>
                    <a:pt x="7153" y="8987"/>
                  </a:lnTo>
                  <a:lnTo>
                    <a:pt x="7374" y="8804"/>
                  </a:lnTo>
                  <a:lnTo>
                    <a:pt x="7520" y="8620"/>
                  </a:lnTo>
                  <a:lnTo>
                    <a:pt x="7667" y="8364"/>
                  </a:lnTo>
                  <a:lnTo>
                    <a:pt x="7814" y="7997"/>
                  </a:lnTo>
                  <a:lnTo>
                    <a:pt x="7924" y="7593"/>
                  </a:lnTo>
                  <a:lnTo>
                    <a:pt x="8181" y="6823"/>
                  </a:lnTo>
                  <a:lnTo>
                    <a:pt x="9061" y="3962"/>
                  </a:lnTo>
                  <a:lnTo>
                    <a:pt x="9208" y="4439"/>
                  </a:lnTo>
                  <a:lnTo>
                    <a:pt x="9318" y="4952"/>
                  </a:lnTo>
                  <a:lnTo>
                    <a:pt x="9318" y="5062"/>
                  </a:lnTo>
                  <a:lnTo>
                    <a:pt x="9391" y="5136"/>
                  </a:lnTo>
                  <a:lnTo>
                    <a:pt x="9464" y="5209"/>
                  </a:lnTo>
                  <a:lnTo>
                    <a:pt x="9574" y="5209"/>
                  </a:lnTo>
                  <a:lnTo>
                    <a:pt x="12032" y="5062"/>
                  </a:lnTo>
                  <a:lnTo>
                    <a:pt x="12069" y="5136"/>
                  </a:lnTo>
                  <a:lnTo>
                    <a:pt x="12105" y="5209"/>
                  </a:lnTo>
                  <a:lnTo>
                    <a:pt x="12326" y="5356"/>
                  </a:lnTo>
                  <a:lnTo>
                    <a:pt x="12582" y="5429"/>
                  </a:lnTo>
                  <a:lnTo>
                    <a:pt x="12619" y="5466"/>
                  </a:lnTo>
                  <a:lnTo>
                    <a:pt x="12912" y="5466"/>
                  </a:lnTo>
                  <a:lnTo>
                    <a:pt x="13059" y="5429"/>
                  </a:lnTo>
                  <a:lnTo>
                    <a:pt x="13206" y="5319"/>
                  </a:lnTo>
                  <a:lnTo>
                    <a:pt x="13316" y="5209"/>
                  </a:lnTo>
                  <a:lnTo>
                    <a:pt x="13426" y="5062"/>
                  </a:lnTo>
                  <a:lnTo>
                    <a:pt x="13536" y="4915"/>
                  </a:lnTo>
                  <a:lnTo>
                    <a:pt x="13609" y="4732"/>
                  </a:lnTo>
                  <a:lnTo>
                    <a:pt x="13609" y="4659"/>
                  </a:lnTo>
                  <a:lnTo>
                    <a:pt x="13609" y="4549"/>
                  </a:lnTo>
                  <a:lnTo>
                    <a:pt x="13536" y="4439"/>
                  </a:lnTo>
                  <a:lnTo>
                    <a:pt x="13426" y="4292"/>
                  </a:lnTo>
                  <a:lnTo>
                    <a:pt x="13279" y="4219"/>
                  </a:lnTo>
                  <a:lnTo>
                    <a:pt x="13133" y="4145"/>
                  </a:lnTo>
                  <a:lnTo>
                    <a:pt x="12949" y="4072"/>
                  </a:lnTo>
                  <a:lnTo>
                    <a:pt x="12802" y="4072"/>
                  </a:lnTo>
                  <a:lnTo>
                    <a:pt x="12619" y="4108"/>
                  </a:lnTo>
                  <a:lnTo>
                    <a:pt x="12436" y="4182"/>
                  </a:lnTo>
                  <a:lnTo>
                    <a:pt x="12326" y="4255"/>
                  </a:lnTo>
                  <a:lnTo>
                    <a:pt x="12252" y="4329"/>
                  </a:lnTo>
                  <a:lnTo>
                    <a:pt x="12142" y="4512"/>
                  </a:lnTo>
                  <a:lnTo>
                    <a:pt x="9794" y="4659"/>
                  </a:lnTo>
                  <a:lnTo>
                    <a:pt x="9721" y="4255"/>
                  </a:lnTo>
                  <a:lnTo>
                    <a:pt x="9611" y="3852"/>
                  </a:lnTo>
                  <a:lnTo>
                    <a:pt x="9464" y="3448"/>
                  </a:lnTo>
                  <a:lnTo>
                    <a:pt x="9281" y="3045"/>
                  </a:lnTo>
                  <a:lnTo>
                    <a:pt x="9208" y="2971"/>
                  </a:lnTo>
                  <a:lnTo>
                    <a:pt x="9134" y="2935"/>
                  </a:lnTo>
                  <a:lnTo>
                    <a:pt x="8987" y="2935"/>
                  </a:lnTo>
                  <a:lnTo>
                    <a:pt x="8841" y="2971"/>
                  </a:lnTo>
                  <a:lnTo>
                    <a:pt x="8804" y="3045"/>
                  </a:lnTo>
                  <a:lnTo>
                    <a:pt x="8767" y="3118"/>
                  </a:lnTo>
                  <a:lnTo>
                    <a:pt x="7850" y="6016"/>
                  </a:lnTo>
                  <a:lnTo>
                    <a:pt x="7374" y="7557"/>
                  </a:lnTo>
                  <a:lnTo>
                    <a:pt x="7227" y="7997"/>
                  </a:lnTo>
                  <a:lnTo>
                    <a:pt x="7153" y="8217"/>
                  </a:lnTo>
                  <a:lnTo>
                    <a:pt x="7007" y="8400"/>
                  </a:lnTo>
                  <a:lnTo>
                    <a:pt x="6567" y="6346"/>
                  </a:lnTo>
                  <a:lnTo>
                    <a:pt x="6090" y="4292"/>
                  </a:lnTo>
                  <a:lnTo>
                    <a:pt x="5576" y="2238"/>
                  </a:lnTo>
                  <a:lnTo>
                    <a:pt x="5026" y="220"/>
                  </a:lnTo>
                  <a:lnTo>
                    <a:pt x="4953" y="74"/>
                  </a:lnTo>
                  <a:lnTo>
                    <a:pt x="4842" y="37"/>
                  </a:lnTo>
                  <a:lnTo>
                    <a:pt x="4696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7"/>
            <p:cNvSpPr/>
            <p:nvPr/>
          </p:nvSpPr>
          <p:spPr>
            <a:xfrm>
              <a:off x="7109500" y="3449425"/>
              <a:ext cx="154100" cy="165100"/>
            </a:xfrm>
            <a:custGeom>
              <a:avLst/>
              <a:gdLst/>
              <a:ahLst/>
              <a:cxnLst/>
              <a:rect l="l" t="t" r="r" b="b"/>
              <a:pathLst>
                <a:path w="6164" h="6604" extrusionOk="0">
                  <a:moveTo>
                    <a:pt x="3962" y="0"/>
                  </a:moveTo>
                  <a:lnTo>
                    <a:pt x="3926" y="37"/>
                  </a:lnTo>
                  <a:lnTo>
                    <a:pt x="3889" y="74"/>
                  </a:lnTo>
                  <a:lnTo>
                    <a:pt x="3889" y="147"/>
                  </a:lnTo>
                  <a:lnTo>
                    <a:pt x="3522" y="477"/>
                  </a:lnTo>
                  <a:lnTo>
                    <a:pt x="3229" y="807"/>
                  </a:lnTo>
                  <a:lnTo>
                    <a:pt x="2788" y="1284"/>
                  </a:lnTo>
                  <a:lnTo>
                    <a:pt x="2458" y="1651"/>
                  </a:lnTo>
                  <a:lnTo>
                    <a:pt x="2201" y="1578"/>
                  </a:lnTo>
                  <a:lnTo>
                    <a:pt x="1321" y="1321"/>
                  </a:lnTo>
                  <a:lnTo>
                    <a:pt x="1138" y="1284"/>
                  </a:lnTo>
                  <a:lnTo>
                    <a:pt x="808" y="1211"/>
                  </a:lnTo>
                  <a:lnTo>
                    <a:pt x="661" y="1174"/>
                  </a:lnTo>
                  <a:lnTo>
                    <a:pt x="514" y="1211"/>
                  </a:lnTo>
                  <a:lnTo>
                    <a:pt x="441" y="1248"/>
                  </a:lnTo>
                  <a:lnTo>
                    <a:pt x="441" y="1284"/>
                  </a:lnTo>
                  <a:lnTo>
                    <a:pt x="441" y="1358"/>
                  </a:lnTo>
                  <a:lnTo>
                    <a:pt x="477" y="1468"/>
                  </a:lnTo>
                  <a:lnTo>
                    <a:pt x="551" y="1541"/>
                  </a:lnTo>
                  <a:lnTo>
                    <a:pt x="661" y="1614"/>
                  </a:lnTo>
                  <a:lnTo>
                    <a:pt x="771" y="1651"/>
                  </a:lnTo>
                  <a:lnTo>
                    <a:pt x="1064" y="1761"/>
                  </a:lnTo>
                  <a:lnTo>
                    <a:pt x="1284" y="1798"/>
                  </a:lnTo>
                  <a:lnTo>
                    <a:pt x="2055" y="2018"/>
                  </a:lnTo>
                  <a:lnTo>
                    <a:pt x="2055" y="2091"/>
                  </a:lnTo>
                  <a:lnTo>
                    <a:pt x="2091" y="2165"/>
                  </a:lnTo>
                  <a:lnTo>
                    <a:pt x="2165" y="2238"/>
                  </a:lnTo>
                  <a:lnTo>
                    <a:pt x="2201" y="2238"/>
                  </a:lnTo>
                  <a:lnTo>
                    <a:pt x="2275" y="2275"/>
                  </a:lnTo>
                  <a:lnTo>
                    <a:pt x="2385" y="2238"/>
                  </a:lnTo>
                  <a:lnTo>
                    <a:pt x="2532" y="2165"/>
                  </a:lnTo>
                  <a:lnTo>
                    <a:pt x="2678" y="2128"/>
                  </a:lnTo>
                  <a:lnTo>
                    <a:pt x="2752" y="2091"/>
                  </a:lnTo>
                  <a:lnTo>
                    <a:pt x="2788" y="2055"/>
                  </a:lnTo>
                  <a:lnTo>
                    <a:pt x="2788" y="1981"/>
                  </a:lnTo>
                  <a:lnTo>
                    <a:pt x="2788" y="1908"/>
                  </a:lnTo>
                  <a:lnTo>
                    <a:pt x="2935" y="1761"/>
                  </a:lnTo>
                  <a:lnTo>
                    <a:pt x="3375" y="1284"/>
                  </a:lnTo>
                  <a:lnTo>
                    <a:pt x="3815" y="771"/>
                  </a:lnTo>
                  <a:lnTo>
                    <a:pt x="3852" y="1394"/>
                  </a:lnTo>
                  <a:lnTo>
                    <a:pt x="3852" y="2091"/>
                  </a:lnTo>
                  <a:lnTo>
                    <a:pt x="3889" y="2421"/>
                  </a:lnTo>
                  <a:lnTo>
                    <a:pt x="3962" y="2605"/>
                  </a:lnTo>
                  <a:lnTo>
                    <a:pt x="4036" y="2751"/>
                  </a:lnTo>
                  <a:lnTo>
                    <a:pt x="4109" y="2825"/>
                  </a:lnTo>
                  <a:lnTo>
                    <a:pt x="4219" y="2825"/>
                  </a:lnTo>
                  <a:lnTo>
                    <a:pt x="4476" y="3008"/>
                  </a:lnTo>
                  <a:lnTo>
                    <a:pt x="4732" y="3155"/>
                  </a:lnTo>
                  <a:lnTo>
                    <a:pt x="5063" y="3265"/>
                  </a:lnTo>
                  <a:lnTo>
                    <a:pt x="5356" y="3338"/>
                  </a:lnTo>
                  <a:lnTo>
                    <a:pt x="5246" y="3412"/>
                  </a:lnTo>
                  <a:lnTo>
                    <a:pt x="4732" y="3669"/>
                  </a:lnTo>
                  <a:lnTo>
                    <a:pt x="4512" y="3779"/>
                  </a:lnTo>
                  <a:lnTo>
                    <a:pt x="4292" y="3925"/>
                  </a:lnTo>
                  <a:lnTo>
                    <a:pt x="4219" y="3925"/>
                  </a:lnTo>
                  <a:lnTo>
                    <a:pt x="4182" y="3962"/>
                  </a:lnTo>
                  <a:lnTo>
                    <a:pt x="4072" y="4072"/>
                  </a:lnTo>
                  <a:lnTo>
                    <a:pt x="3962" y="4292"/>
                  </a:lnTo>
                  <a:lnTo>
                    <a:pt x="3889" y="4549"/>
                  </a:lnTo>
                  <a:lnTo>
                    <a:pt x="3852" y="5283"/>
                  </a:lnTo>
                  <a:lnTo>
                    <a:pt x="3852" y="5649"/>
                  </a:lnTo>
                  <a:lnTo>
                    <a:pt x="3852" y="6053"/>
                  </a:lnTo>
                  <a:lnTo>
                    <a:pt x="3559" y="5723"/>
                  </a:lnTo>
                  <a:lnTo>
                    <a:pt x="3229" y="5393"/>
                  </a:lnTo>
                  <a:lnTo>
                    <a:pt x="2642" y="4769"/>
                  </a:lnTo>
                  <a:lnTo>
                    <a:pt x="2568" y="4659"/>
                  </a:lnTo>
                  <a:lnTo>
                    <a:pt x="2495" y="4586"/>
                  </a:lnTo>
                  <a:lnTo>
                    <a:pt x="2385" y="4586"/>
                  </a:lnTo>
                  <a:lnTo>
                    <a:pt x="2385" y="4622"/>
                  </a:lnTo>
                  <a:lnTo>
                    <a:pt x="2312" y="4622"/>
                  </a:lnTo>
                  <a:lnTo>
                    <a:pt x="1908" y="4769"/>
                  </a:lnTo>
                  <a:lnTo>
                    <a:pt x="1468" y="4842"/>
                  </a:lnTo>
                  <a:lnTo>
                    <a:pt x="1064" y="4916"/>
                  </a:lnTo>
                  <a:lnTo>
                    <a:pt x="624" y="4952"/>
                  </a:lnTo>
                  <a:lnTo>
                    <a:pt x="1138" y="4329"/>
                  </a:lnTo>
                  <a:lnTo>
                    <a:pt x="1358" y="3999"/>
                  </a:lnTo>
                  <a:lnTo>
                    <a:pt x="1541" y="3632"/>
                  </a:lnTo>
                  <a:lnTo>
                    <a:pt x="1688" y="3595"/>
                  </a:lnTo>
                  <a:lnTo>
                    <a:pt x="1725" y="3558"/>
                  </a:lnTo>
                  <a:lnTo>
                    <a:pt x="1761" y="3485"/>
                  </a:lnTo>
                  <a:lnTo>
                    <a:pt x="1798" y="3448"/>
                  </a:lnTo>
                  <a:lnTo>
                    <a:pt x="1798" y="3375"/>
                  </a:lnTo>
                  <a:lnTo>
                    <a:pt x="1761" y="3302"/>
                  </a:lnTo>
                  <a:lnTo>
                    <a:pt x="1725" y="3265"/>
                  </a:lnTo>
                  <a:lnTo>
                    <a:pt x="1651" y="3228"/>
                  </a:lnTo>
                  <a:lnTo>
                    <a:pt x="1541" y="3045"/>
                  </a:lnTo>
                  <a:lnTo>
                    <a:pt x="1211" y="2458"/>
                  </a:lnTo>
                  <a:lnTo>
                    <a:pt x="844" y="1908"/>
                  </a:lnTo>
                  <a:lnTo>
                    <a:pt x="624" y="1651"/>
                  </a:lnTo>
                  <a:lnTo>
                    <a:pt x="367" y="1431"/>
                  </a:lnTo>
                  <a:lnTo>
                    <a:pt x="257" y="1394"/>
                  </a:lnTo>
                  <a:lnTo>
                    <a:pt x="184" y="1431"/>
                  </a:lnTo>
                  <a:lnTo>
                    <a:pt x="111" y="1504"/>
                  </a:lnTo>
                  <a:lnTo>
                    <a:pt x="111" y="1578"/>
                  </a:lnTo>
                  <a:lnTo>
                    <a:pt x="111" y="1614"/>
                  </a:lnTo>
                  <a:lnTo>
                    <a:pt x="331" y="1945"/>
                  </a:lnTo>
                  <a:lnTo>
                    <a:pt x="551" y="2238"/>
                  </a:lnTo>
                  <a:lnTo>
                    <a:pt x="771" y="2531"/>
                  </a:lnTo>
                  <a:lnTo>
                    <a:pt x="954" y="2825"/>
                  </a:lnTo>
                  <a:lnTo>
                    <a:pt x="1101" y="3155"/>
                  </a:lnTo>
                  <a:lnTo>
                    <a:pt x="1174" y="3338"/>
                  </a:lnTo>
                  <a:lnTo>
                    <a:pt x="1284" y="3522"/>
                  </a:lnTo>
                  <a:lnTo>
                    <a:pt x="1101" y="3669"/>
                  </a:lnTo>
                  <a:lnTo>
                    <a:pt x="918" y="3815"/>
                  </a:lnTo>
                  <a:lnTo>
                    <a:pt x="587" y="4219"/>
                  </a:lnTo>
                  <a:lnTo>
                    <a:pt x="294" y="4622"/>
                  </a:lnTo>
                  <a:lnTo>
                    <a:pt x="37" y="5062"/>
                  </a:lnTo>
                  <a:lnTo>
                    <a:pt x="1" y="5172"/>
                  </a:lnTo>
                  <a:lnTo>
                    <a:pt x="1" y="5283"/>
                  </a:lnTo>
                  <a:lnTo>
                    <a:pt x="74" y="5356"/>
                  </a:lnTo>
                  <a:lnTo>
                    <a:pt x="184" y="5393"/>
                  </a:lnTo>
                  <a:lnTo>
                    <a:pt x="734" y="5393"/>
                  </a:lnTo>
                  <a:lnTo>
                    <a:pt x="1284" y="5356"/>
                  </a:lnTo>
                  <a:lnTo>
                    <a:pt x="1835" y="5246"/>
                  </a:lnTo>
                  <a:lnTo>
                    <a:pt x="2348" y="5062"/>
                  </a:lnTo>
                  <a:lnTo>
                    <a:pt x="2568" y="5356"/>
                  </a:lnTo>
                  <a:lnTo>
                    <a:pt x="2788" y="5576"/>
                  </a:lnTo>
                  <a:lnTo>
                    <a:pt x="3229" y="6163"/>
                  </a:lnTo>
                  <a:lnTo>
                    <a:pt x="3485" y="6383"/>
                  </a:lnTo>
                  <a:lnTo>
                    <a:pt x="3632" y="6493"/>
                  </a:lnTo>
                  <a:lnTo>
                    <a:pt x="3779" y="6566"/>
                  </a:lnTo>
                  <a:lnTo>
                    <a:pt x="3889" y="6566"/>
                  </a:lnTo>
                  <a:lnTo>
                    <a:pt x="4036" y="6530"/>
                  </a:lnTo>
                  <a:lnTo>
                    <a:pt x="4146" y="6603"/>
                  </a:lnTo>
                  <a:lnTo>
                    <a:pt x="4292" y="6603"/>
                  </a:lnTo>
                  <a:lnTo>
                    <a:pt x="4366" y="6530"/>
                  </a:lnTo>
                  <a:lnTo>
                    <a:pt x="4402" y="6456"/>
                  </a:lnTo>
                  <a:lnTo>
                    <a:pt x="4439" y="6383"/>
                  </a:lnTo>
                  <a:lnTo>
                    <a:pt x="4402" y="6310"/>
                  </a:lnTo>
                  <a:lnTo>
                    <a:pt x="4366" y="6273"/>
                  </a:lnTo>
                  <a:lnTo>
                    <a:pt x="4329" y="6236"/>
                  </a:lnTo>
                  <a:lnTo>
                    <a:pt x="4292" y="6053"/>
                  </a:lnTo>
                  <a:lnTo>
                    <a:pt x="4292" y="5833"/>
                  </a:lnTo>
                  <a:lnTo>
                    <a:pt x="4256" y="5172"/>
                  </a:lnTo>
                  <a:lnTo>
                    <a:pt x="4256" y="4769"/>
                  </a:lnTo>
                  <a:lnTo>
                    <a:pt x="4256" y="4402"/>
                  </a:lnTo>
                  <a:lnTo>
                    <a:pt x="4402" y="4402"/>
                  </a:lnTo>
                  <a:lnTo>
                    <a:pt x="4476" y="4365"/>
                  </a:lnTo>
                  <a:lnTo>
                    <a:pt x="4549" y="4292"/>
                  </a:lnTo>
                  <a:lnTo>
                    <a:pt x="4549" y="4255"/>
                  </a:lnTo>
                  <a:lnTo>
                    <a:pt x="4622" y="4219"/>
                  </a:lnTo>
                  <a:lnTo>
                    <a:pt x="5209" y="3889"/>
                  </a:lnTo>
                  <a:lnTo>
                    <a:pt x="5539" y="3705"/>
                  </a:lnTo>
                  <a:lnTo>
                    <a:pt x="5686" y="3595"/>
                  </a:lnTo>
                  <a:lnTo>
                    <a:pt x="5833" y="3485"/>
                  </a:lnTo>
                  <a:lnTo>
                    <a:pt x="5980" y="3485"/>
                  </a:lnTo>
                  <a:lnTo>
                    <a:pt x="6090" y="3448"/>
                  </a:lnTo>
                  <a:lnTo>
                    <a:pt x="6126" y="3375"/>
                  </a:lnTo>
                  <a:lnTo>
                    <a:pt x="6163" y="3302"/>
                  </a:lnTo>
                  <a:lnTo>
                    <a:pt x="6163" y="3228"/>
                  </a:lnTo>
                  <a:lnTo>
                    <a:pt x="6126" y="3118"/>
                  </a:lnTo>
                  <a:lnTo>
                    <a:pt x="6090" y="3045"/>
                  </a:lnTo>
                  <a:lnTo>
                    <a:pt x="5980" y="3008"/>
                  </a:lnTo>
                  <a:lnTo>
                    <a:pt x="5576" y="2935"/>
                  </a:lnTo>
                  <a:lnTo>
                    <a:pt x="5173" y="2788"/>
                  </a:lnTo>
                  <a:lnTo>
                    <a:pt x="4769" y="2678"/>
                  </a:lnTo>
                  <a:lnTo>
                    <a:pt x="4366" y="2568"/>
                  </a:lnTo>
                  <a:lnTo>
                    <a:pt x="4366" y="2275"/>
                  </a:lnTo>
                  <a:lnTo>
                    <a:pt x="4329" y="2018"/>
                  </a:lnTo>
                  <a:lnTo>
                    <a:pt x="4256" y="1468"/>
                  </a:lnTo>
                  <a:lnTo>
                    <a:pt x="4256" y="881"/>
                  </a:lnTo>
                  <a:lnTo>
                    <a:pt x="4219" y="551"/>
                  </a:lnTo>
                  <a:lnTo>
                    <a:pt x="4182" y="257"/>
                  </a:lnTo>
                  <a:lnTo>
                    <a:pt x="4219" y="184"/>
                  </a:lnTo>
                  <a:lnTo>
                    <a:pt x="4256" y="110"/>
                  </a:lnTo>
                  <a:lnTo>
                    <a:pt x="4219" y="37"/>
                  </a:lnTo>
                  <a:lnTo>
                    <a:pt x="4182" y="0"/>
                  </a:ln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96" name="Google Shape;396;p7"/>
          <p:cNvCxnSpPr/>
          <p:nvPr/>
        </p:nvCxnSpPr>
        <p:spPr>
          <a:xfrm>
            <a:off x="850475" y="103142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7" name="Google Shape;397;p7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0"/>
          <p:cNvSpPr/>
          <p:nvPr/>
        </p:nvSpPr>
        <p:spPr>
          <a:xfrm>
            <a:off x="7302880" y="-294362"/>
            <a:ext cx="450550" cy="558734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78" name="Google Shape;478;p10"/>
          <p:cNvSpPr/>
          <p:nvPr/>
        </p:nvSpPr>
        <p:spPr>
          <a:xfrm>
            <a:off x="-35374" y="3366963"/>
            <a:ext cx="443260" cy="504670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79" name="Google Shape;479;p10"/>
          <p:cNvSpPr/>
          <p:nvPr/>
        </p:nvSpPr>
        <p:spPr>
          <a:xfrm>
            <a:off x="8817948" y="3439661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0" name="Google Shape;480;p10"/>
          <p:cNvSpPr/>
          <p:nvPr/>
        </p:nvSpPr>
        <p:spPr>
          <a:xfrm>
            <a:off x="8742973" y="4166677"/>
            <a:ext cx="495281" cy="340238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1" name="Google Shape;481;p10"/>
          <p:cNvSpPr/>
          <p:nvPr/>
        </p:nvSpPr>
        <p:spPr>
          <a:xfrm>
            <a:off x="8360955" y="4506916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2" name="Google Shape;482;p10"/>
          <p:cNvSpPr/>
          <p:nvPr/>
        </p:nvSpPr>
        <p:spPr>
          <a:xfrm>
            <a:off x="-77078" y="1488018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3" name="Google Shape;483;p10"/>
          <p:cNvSpPr/>
          <p:nvPr/>
        </p:nvSpPr>
        <p:spPr>
          <a:xfrm>
            <a:off x="8052572" y="482526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4" name="Google Shape;484;p10"/>
          <p:cNvSpPr/>
          <p:nvPr/>
        </p:nvSpPr>
        <p:spPr>
          <a:xfrm>
            <a:off x="8052577" y="4132327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5" name="Google Shape;485;p10"/>
          <p:cNvSpPr/>
          <p:nvPr/>
        </p:nvSpPr>
        <p:spPr>
          <a:xfrm>
            <a:off x="7430898" y="4873171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6" name="Google Shape;486;p10"/>
          <p:cNvSpPr/>
          <p:nvPr/>
        </p:nvSpPr>
        <p:spPr>
          <a:xfrm>
            <a:off x="8749725" y="4950125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7" name="Google Shape;487;p10"/>
          <p:cNvSpPr/>
          <p:nvPr/>
        </p:nvSpPr>
        <p:spPr>
          <a:xfrm>
            <a:off x="8522444" y="4000279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8" name="Google Shape;488;p10"/>
          <p:cNvSpPr/>
          <p:nvPr/>
        </p:nvSpPr>
        <p:spPr>
          <a:xfrm>
            <a:off x="8829403" y="4583868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89" name="Google Shape;489;p10"/>
          <p:cNvSpPr/>
          <p:nvPr/>
        </p:nvSpPr>
        <p:spPr>
          <a:xfrm>
            <a:off x="8963979" y="1338718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0" name="Google Shape;490;p10"/>
          <p:cNvSpPr/>
          <p:nvPr/>
        </p:nvSpPr>
        <p:spPr>
          <a:xfrm rot="-2426120">
            <a:off x="7110132" y="4877011"/>
            <a:ext cx="279910" cy="357971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1" name="Google Shape;491;p10"/>
          <p:cNvSpPr/>
          <p:nvPr/>
        </p:nvSpPr>
        <p:spPr>
          <a:xfrm>
            <a:off x="7659648" y="4370196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2" name="Google Shape;492;p10"/>
          <p:cNvSpPr/>
          <p:nvPr/>
        </p:nvSpPr>
        <p:spPr>
          <a:xfrm>
            <a:off x="8797588" y="3078732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3" name="Google Shape;493;p10"/>
          <p:cNvSpPr/>
          <p:nvPr/>
        </p:nvSpPr>
        <p:spPr>
          <a:xfrm>
            <a:off x="7782420" y="4885132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4" name="Google Shape;494;p10"/>
          <p:cNvSpPr/>
          <p:nvPr/>
        </p:nvSpPr>
        <p:spPr>
          <a:xfrm>
            <a:off x="346877" y="608615"/>
            <a:ext cx="210213" cy="458889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5" name="Google Shape;495;p10"/>
          <p:cNvSpPr/>
          <p:nvPr/>
        </p:nvSpPr>
        <p:spPr>
          <a:xfrm>
            <a:off x="645010" y="355961"/>
            <a:ext cx="414157" cy="507762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6" name="Google Shape;496;p10"/>
          <p:cNvSpPr/>
          <p:nvPr/>
        </p:nvSpPr>
        <p:spPr>
          <a:xfrm>
            <a:off x="8318810" y="-29822"/>
            <a:ext cx="456818" cy="425588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7" name="Google Shape;497;p10"/>
          <p:cNvSpPr/>
          <p:nvPr/>
        </p:nvSpPr>
        <p:spPr>
          <a:xfrm>
            <a:off x="-8" y="1013366"/>
            <a:ext cx="372518" cy="384998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8" name="Google Shape;498;p10"/>
          <p:cNvSpPr/>
          <p:nvPr/>
        </p:nvSpPr>
        <p:spPr>
          <a:xfrm>
            <a:off x="8699356" y="179112"/>
            <a:ext cx="521292" cy="538992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499" name="Google Shape;499;p10"/>
          <p:cNvSpPr/>
          <p:nvPr/>
        </p:nvSpPr>
        <p:spPr>
          <a:xfrm>
            <a:off x="700454" y="4557600"/>
            <a:ext cx="504670" cy="400627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0" name="Google Shape;500;p10"/>
          <p:cNvSpPr/>
          <p:nvPr/>
        </p:nvSpPr>
        <p:spPr>
          <a:xfrm>
            <a:off x="258967" y="-86251"/>
            <a:ext cx="470320" cy="442210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1" name="Google Shape;501;p10"/>
          <p:cNvSpPr/>
          <p:nvPr/>
        </p:nvSpPr>
        <p:spPr>
          <a:xfrm>
            <a:off x="-35016" y="4075593"/>
            <a:ext cx="339602" cy="400617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2" name="Google Shape;502;p10"/>
          <p:cNvSpPr/>
          <p:nvPr/>
        </p:nvSpPr>
        <p:spPr>
          <a:xfrm>
            <a:off x="721258" y="4998019"/>
            <a:ext cx="463059" cy="177962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3" name="Google Shape;503;p10"/>
          <p:cNvSpPr/>
          <p:nvPr/>
        </p:nvSpPr>
        <p:spPr>
          <a:xfrm>
            <a:off x="-243128" y="54210"/>
            <a:ext cx="589992" cy="414129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4" name="Google Shape;504;p10"/>
          <p:cNvSpPr/>
          <p:nvPr/>
        </p:nvSpPr>
        <p:spPr>
          <a:xfrm>
            <a:off x="7842052" y="-100873"/>
            <a:ext cx="388118" cy="408938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5" name="Google Shape;505;p10"/>
          <p:cNvSpPr/>
          <p:nvPr/>
        </p:nvSpPr>
        <p:spPr>
          <a:xfrm>
            <a:off x="-38626" y="579046"/>
            <a:ext cx="297606" cy="211234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6" name="Google Shape;506;p10"/>
          <p:cNvSpPr/>
          <p:nvPr/>
        </p:nvSpPr>
        <p:spPr>
          <a:xfrm>
            <a:off x="1403775" y="11500"/>
            <a:ext cx="288245" cy="184202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7" name="Google Shape;507;p10"/>
          <p:cNvSpPr/>
          <p:nvPr/>
        </p:nvSpPr>
        <p:spPr>
          <a:xfrm>
            <a:off x="955990" y="-57166"/>
            <a:ext cx="323616" cy="321546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8" name="Google Shape;508;p10"/>
          <p:cNvSpPr/>
          <p:nvPr/>
        </p:nvSpPr>
        <p:spPr>
          <a:xfrm>
            <a:off x="1333294" y="4678454"/>
            <a:ext cx="306966" cy="385027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09" name="Google Shape;509;p10"/>
          <p:cNvSpPr/>
          <p:nvPr/>
        </p:nvSpPr>
        <p:spPr>
          <a:xfrm>
            <a:off x="91624" y="4552927"/>
            <a:ext cx="416228" cy="409988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0" name="Google Shape;510;p10"/>
          <p:cNvSpPr/>
          <p:nvPr/>
        </p:nvSpPr>
        <p:spPr>
          <a:xfrm>
            <a:off x="1525678" y="4911343"/>
            <a:ext cx="391238" cy="289295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1" name="Google Shape;511;p10"/>
          <p:cNvSpPr/>
          <p:nvPr/>
        </p:nvSpPr>
        <p:spPr>
          <a:xfrm>
            <a:off x="2704" y="4900231"/>
            <a:ext cx="180033" cy="373539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2" name="Google Shape;512;p10"/>
          <p:cNvSpPr/>
          <p:nvPr/>
        </p:nvSpPr>
        <p:spPr>
          <a:xfrm rot="1920548">
            <a:off x="8225551" y="625274"/>
            <a:ext cx="501522" cy="425557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3" name="Google Shape;513;p10"/>
          <p:cNvSpPr/>
          <p:nvPr/>
        </p:nvSpPr>
        <p:spPr>
          <a:xfrm>
            <a:off x="346867" y="4064142"/>
            <a:ext cx="479681" cy="339217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4" name="Google Shape;514;p10"/>
          <p:cNvSpPr/>
          <p:nvPr/>
        </p:nvSpPr>
        <p:spPr>
          <a:xfrm rot="-5400000">
            <a:off x="7996280" y="316930"/>
            <a:ext cx="279906" cy="357966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5" name="Google Shape;515;p10"/>
          <p:cNvSpPr/>
          <p:nvPr/>
        </p:nvSpPr>
        <p:spPr>
          <a:xfrm>
            <a:off x="8801760" y="790271"/>
            <a:ext cx="377708" cy="426638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6" name="Google Shape;516;p10"/>
          <p:cNvSpPr/>
          <p:nvPr/>
        </p:nvSpPr>
        <p:spPr>
          <a:xfrm>
            <a:off x="258963" y="4957957"/>
            <a:ext cx="386048" cy="258065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7" name="Google Shape;517;p10"/>
          <p:cNvSpPr/>
          <p:nvPr/>
        </p:nvSpPr>
        <p:spPr>
          <a:xfrm>
            <a:off x="8699345" y="1151407"/>
            <a:ext cx="174842" cy="187322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4C2F4"/>
              </a:solidFill>
            </a:endParaRPr>
          </a:p>
        </p:txBody>
      </p:sp>
      <p:sp>
        <p:nvSpPr>
          <p:cNvPr id="518" name="Google Shape;518;p10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11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-6" y="-23"/>
            <a:ext cx="9143797" cy="5143378"/>
            <a:chOff x="239950" y="872550"/>
            <a:chExt cx="7042900" cy="3961625"/>
          </a:xfrm>
        </p:grpSpPr>
        <p:sp>
          <p:nvSpPr>
            <p:cNvPr id="7" name="Google Shape;7;p1"/>
            <p:cNvSpPr/>
            <p:nvPr/>
          </p:nvSpPr>
          <p:spPr>
            <a:xfrm>
              <a:off x="239950" y="872550"/>
              <a:ext cx="7042900" cy="3961625"/>
            </a:xfrm>
            <a:custGeom>
              <a:avLst/>
              <a:gdLst/>
              <a:ahLst/>
              <a:cxnLst/>
              <a:rect l="l" t="t" r="r" b="b"/>
              <a:pathLst>
                <a:path w="281716" h="158465" fill="none" extrusionOk="0">
                  <a:moveTo>
                    <a:pt x="0" y="0"/>
                  </a:moveTo>
                  <a:lnTo>
                    <a:pt x="281715" y="0"/>
                  </a:lnTo>
                  <a:lnTo>
                    <a:pt x="281715" y="158464"/>
                  </a:lnTo>
                  <a:lnTo>
                    <a:pt x="0" y="15846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239950" y="47617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;p1"/>
            <p:cNvSpPr/>
            <p:nvPr/>
          </p:nvSpPr>
          <p:spPr>
            <a:xfrm>
              <a:off x="239950" y="46901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;p1"/>
            <p:cNvSpPr/>
            <p:nvPr/>
          </p:nvSpPr>
          <p:spPr>
            <a:xfrm>
              <a:off x="239950" y="46177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39950" y="45462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239950" y="44737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1"/>
            <p:cNvSpPr/>
            <p:nvPr/>
          </p:nvSpPr>
          <p:spPr>
            <a:xfrm>
              <a:off x="239950" y="44022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239950" y="43297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1"/>
            <p:cNvSpPr/>
            <p:nvPr/>
          </p:nvSpPr>
          <p:spPr>
            <a:xfrm>
              <a:off x="239950" y="42582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239950" y="41858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1"/>
            <p:cNvSpPr/>
            <p:nvPr/>
          </p:nvSpPr>
          <p:spPr>
            <a:xfrm>
              <a:off x="239950" y="41142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1"/>
            <p:cNvSpPr/>
            <p:nvPr/>
          </p:nvSpPr>
          <p:spPr>
            <a:xfrm>
              <a:off x="239950" y="40418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1"/>
            <p:cNvSpPr/>
            <p:nvPr/>
          </p:nvSpPr>
          <p:spPr>
            <a:xfrm>
              <a:off x="239950" y="39693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1"/>
            <p:cNvSpPr/>
            <p:nvPr/>
          </p:nvSpPr>
          <p:spPr>
            <a:xfrm>
              <a:off x="239950" y="38978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1"/>
            <p:cNvSpPr/>
            <p:nvPr/>
          </p:nvSpPr>
          <p:spPr>
            <a:xfrm>
              <a:off x="239950" y="38254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1"/>
            <p:cNvSpPr/>
            <p:nvPr/>
          </p:nvSpPr>
          <p:spPr>
            <a:xfrm>
              <a:off x="239950" y="37538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1"/>
            <p:cNvSpPr/>
            <p:nvPr/>
          </p:nvSpPr>
          <p:spPr>
            <a:xfrm>
              <a:off x="239950" y="36814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1"/>
            <p:cNvSpPr/>
            <p:nvPr/>
          </p:nvSpPr>
          <p:spPr>
            <a:xfrm>
              <a:off x="239950" y="36099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1"/>
            <p:cNvSpPr/>
            <p:nvPr/>
          </p:nvSpPr>
          <p:spPr>
            <a:xfrm>
              <a:off x="239950" y="35374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1"/>
            <p:cNvSpPr/>
            <p:nvPr/>
          </p:nvSpPr>
          <p:spPr>
            <a:xfrm>
              <a:off x="239950" y="34659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1"/>
            <p:cNvSpPr/>
            <p:nvPr/>
          </p:nvSpPr>
          <p:spPr>
            <a:xfrm>
              <a:off x="239950" y="33934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1"/>
            <p:cNvSpPr/>
            <p:nvPr/>
          </p:nvSpPr>
          <p:spPr>
            <a:xfrm>
              <a:off x="239950" y="33219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1"/>
            <p:cNvSpPr/>
            <p:nvPr/>
          </p:nvSpPr>
          <p:spPr>
            <a:xfrm>
              <a:off x="239950" y="32495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1"/>
            <p:cNvSpPr/>
            <p:nvPr/>
          </p:nvSpPr>
          <p:spPr>
            <a:xfrm>
              <a:off x="239950" y="31770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239950" y="31055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1"/>
            <p:cNvSpPr/>
            <p:nvPr/>
          </p:nvSpPr>
          <p:spPr>
            <a:xfrm>
              <a:off x="239950" y="3033100"/>
              <a:ext cx="7042900" cy="0"/>
            </a:xfrm>
            <a:custGeom>
              <a:avLst/>
              <a:gdLst/>
              <a:ahLst/>
              <a:cxnLst/>
              <a:rect l="l" t="t" r="r" b="b"/>
              <a:pathLst>
                <a:path w="281716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1"/>
            <p:cNvSpPr/>
            <p:nvPr/>
          </p:nvSpPr>
          <p:spPr>
            <a:xfrm>
              <a:off x="239950" y="29615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1"/>
            <p:cNvSpPr/>
            <p:nvPr/>
          </p:nvSpPr>
          <p:spPr>
            <a:xfrm>
              <a:off x="239950" y="28891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1"/>
            <p:cNvSpPr/>
            <p:nvPr/>
          </p:nvSpPr>
          <p:spPr>
            <a:xfrm>
              <a:off x="239950" y="28175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1"/>
            <p:cNvSpPr/>
            <p:nvPr/>
          </p:nvSpPr>
          <p:spPr>
            <a:xfrm>
              <a:off x="239950" y="27451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239950" y="26736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1"/>
            <p:cNvSpPr/>
            <p:nvPr/>
          </p:nvSpPr>
          <p:spPr>
            <a:xfrm>
              <a:off x="239950" y="26011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1"/>
            <p:cNvSpPr/>
            <p:nvPr/>
          </p:nvSpPr>
          <p:spPr>
            <a:xfrm>
              <a:off x="239950" y="25296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1"/>
                  </a:moveTo>
                  <a:lnTo>
                    <a:pt x="281715" y="1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1"/>
            <p:cNvSpPr/>
            <p:nvPr/>
          </p:nvSpPr>
          <p:spPr>
            <a:xfrm>
              <a:off x="239950" y="24572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239950" y="23847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1"/>
            <p:cNvSpPr/>
            <p:nvPr/>
          </p:nvSpPr>
          <p:spPr>
            <a:xfrm>
              <a:off x="239950" y="23132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1"/>
            <p:cNvSpPr/>
            <p:nvPr/>
          </p:nvSpPr>
          <p:spPr>
            <a:xfrm>
              <a:off x="239950" y="22407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239950" y="21692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1"/>
            <p:cNvSpPr/>
            <p:nvPr/>
          </p:nvSpPr>
          <p:spPr>
            <a:xfrm>
              <a:off x="239950" y="20968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1"/>
            <p:cNvSpPr/>
            <p:nvPr/>
          </p:nvSpPr>
          <p:spPr>
            <a:xfrm>
              <a:off x="239950" y="20252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1"/>
            <p:cNvSpPr/>
            <p:nvPr/>
          </p:nvSpPr>
          <p:spPr>
            <a:xfrm>
              <a:off x="239950" y="19528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1"/>
            <p:cNvSpPr/>
            <p:nvPr/>
          </p:nvSpPr>
          <p:spPr>
            <a:xfrm>
              <a:off x="239950" y="18813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1"/>
            <p:cNvSpPr/>
            <p:nvPr/>
          </p:nvSpPr>
          <p:spPr>
            <a:xfrm>
              <a:off x="239950" y="18088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1"/>
            <p:cNvSpPr/>
            <p:nvPr/>
          </p:nvSpPr>
          <p:spPr>
            <a:xfrm>
              <a:off x="239950" y="17373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1"/>
            <p:cNvSpPr/>
            <p:nvPr/>
          </p:nvSpPr>
          <p:spPr>
            <a:xfrm>
              <a:off x="239950" y="16648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239950" y="15924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239950" y="15209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1"/>
            <p:cNvSpPr/>
            <p:nvPr/>
          </p:nvSpPr>
          <p:spPr>
            <a:xfrm>
              <a:off x="239950" y="14484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1"/>
            <p:cNvSpPr/>
            <p:nvPr/>
          </p:nvSpPr>
          <p:spPr>
            <a:xfrm>
              <a:off x="239950" y="13769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1"/>
            <p:cNvSpPr/>
            <p:nvPr/>
          </p:nvSpPr>
          <p:spPr>
            <a:xfrm>
              <a:off x="239950" y="13044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1"/>
            <p:cNvSpPr/>
            <p:nvPr/>
          </p:nvSpPr>
          <p:spPr>
            <a:xfrm>
              <a:off x="239950" y="123295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1"/>
            <p:cNvSpPr/>
            <p:nvPr/>
          </p:nvSpPr>
          <p:spPr>
            <a:xfrm>
              <a:off x="239950" y="11605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1"/>
            <p:cNvSpPr/>
            <p:nvPr/>
          </p:nvSpPr>
          <p:spPr>
            <a:xfrm>
              <a:off x="239950" y="108897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1"/>
            <p:cNvSpPr/>
            <p:nvPr/>
          </p:nvSpPr>
          <p:spPr>
            <a:xfrm>
              <a:off x="239950" y="1016525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1"/>
            <p:cNvSpPr/>
            <p:nvPr/>
          </p:nvSpPr>
          <p:spPr>
            <a:xfrm>
              <a:off x="239950" y="945000"/>
              <a:ext cx="7042900" cy="25"/>
            </a:xfrm>
            <a:custGeom>
              <a:avLst/>
              <a:gdLst/>
              <a:ahLst/>
              <a:cxnLst/>
              <a:rect l="l" t="t" r="r" b="b"/>
              <a:pathLst>
                <a:path w="281716" h="1" fill="none" extrusionOk="0">
                  <a:moveTo>
                    <a:pt x="0" y="0"/>
                  </a:moveTo>
                  <a:lnTo>
                    <a:pt x="281715" y="0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1"/>
            <p:cNvSpPr/>
            <p:nvPr/>
          </p:nvSpPr>
          <p:spPr>
            <a:xfrm>
              <a:off x="72103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1"/>
            <p:cNvSpPr/>
            <p:nvPr/>
          </p:nvSpPr>
          <p:spPr>
            <a:xfrm>
              <a:off x="71379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1"/>
            <p:cNvSpPr/>
            <p:nvPr/>
          </p:nvSpPr>
          <p:spPr>
            <a:xfrm>
              <a:off x="70645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1"/>
            <p:cNvSpPr/>
            <p:nvPr/>
          </p:nvSpPr>
          <p:spPr>
            <a:xfrm>
              <a:off x="69921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69196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68472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"/>
            <p:cNvSpPr/>
            <p:nvPr/>
          </p:nvSpPr>
          <p:spPr>
            <a:xfrm>
              <a:off x="67747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"/>
            <p:cNvSpPr/>
            <p:nvPr/>
          </p:nvSpPr>
          <p:spPr>
            <a:xfrm>
              <a:off x="67023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66289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65565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"/>
            <p:cNvSpPr/>
            <p:nvPr/>
          </p:nvSpPr>
          <p:spPr>
            <a:xfrm>
              <a:off x="64840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"/>
            <p:cNvSpPr/>
            <p:nvPr/>
          </p:nvSpPr>
          <p:spPr>
            <a:xfrm>
              <a:off x="64116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"/>
            <p:cNvSpPr/>
            <p:nvPr/>
          </p:nvSpPr>
          <p:spPr>
            <a:xfrm>
              <a:off x="63391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"/>
            <p:cNvSpPr/>
            <p:nvPr/>
          </p:nvSpPr>
          <p:spPr>
            <a:xfrm>
              <a:off x="62667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"/>
            <p:cNvSpPr/>
            <p:nvPr/>
          </p:nvSpPr>
          <p:spPr>
            <a:xfrm>
              <a:off x="61933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61209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60484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"/>
            <p:cNvSpPr/>
            <p:nvPr/>
          </p:nvSpPr>
          <p:spPr>
            <a:xfrm>
              <a:off x="59760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"/>
            <p:cNvSpPr/>
            <p:nvPr/>
          </p:nvSpPr>
          <p:spPr>
            <a:xfrm>
              <a:off x="59036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"/>
            <p:cNvSpPr/>
            <p:nvPr/>
          </p:nvSpPr>
          <p:spPr>
            <a:xfrm>
              <a:off x="58302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"/>
            <p:cNvSpPr/>
            <p:nvPr/>
          </p:nvSpPr>
          <p:spPr>
            <a:xfrm>
              <a:off x="57577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"/>
            <p:cNvSpPr/>
            <p:nvPr/>
          </p:nvSpPr>
          <p:spPr>
            <a:xfrm>
              <a:off x="56853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"/>
            <p:cNvSpPr/>
            <p:nvPr/>
          </p:nvSpPr>
          <p:spPr>
            <a:xfrm>
              <a:off x="56129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"/>
            <p:cNvSpPr/>
            <p:nvPr/>
          </p:nvSpPr>
          <p:spPr>
            <a:xfrm>
              <a:off x="55404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"/>
            <p:cNvSpPr/>
            <p:nvPr/>
          </p:nvSpPr>
          <p:spPr>
            <a:xfrm>
              <a:off x="54680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53946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53222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"/>
            <p:cNvSpPr/>
            <p:nvPr/>
          </p:nvSpPr>
          <p:spPr>
            <a:xfrm>
              <a:off x="52497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51773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51048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50324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49590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48866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48141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47417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46692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45968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45234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44510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43785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3061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42336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41603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40878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40154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39429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8705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7980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37247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36522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35798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35073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34349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33624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2891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2166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31442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0717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29993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29259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28535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27810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27086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26361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25637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24903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24179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23454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22730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22005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21281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20547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19823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19098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18374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17649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16925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16191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15467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14742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14018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13294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12560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11835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11111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10387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9662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8938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82042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747975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6755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6031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5306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4582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1" y="0"/>
                  </a:moveTo>
                  <a:lnTo>
                    <a:pt x="1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38485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312400" y="872550"/>
              <a:ext cx="25" cy="3961625"/>
            </a:xfrm>
            <a:custGeom>
              <a:avLst/>
              <a:gdLst/>
              <a:ahLst/>
              <a:cxnLst/>
              <a:rect l="l" t="t" r="r" b="b"/>
              <a:pathLst>
                <a:path w="1" h="158465" fill="none" extrusionOk="0">
                  <a:moveTo>
                    <a:pt x="0" y="0"/>
                  </a:moveTo>
                  <a:lnTo>
                    <a:pt x="0" y="158464"/>
                  </a:lnTo>
                </a:path>
              </a:pathLst>
            </a:custGeom>
            <a:noFill/>
            <a:ln w="9525" cap="rnd" cmpd="sng">
              <a:solidFill>
                <a:srgbClr val="EFEF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" name="Google Shape;158;p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791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1800"/>
              <a:buFont typeface="Sniglet"/>
              <a:buNone/>
              <a:defRPr sz="18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159" name="Google Shape;159;p1"/>
          <p:cNvSpPr txBox="1">
            <a:spLocks noGrp="1"/>
          </p:cNvSpPr>
          <p:nvPr>
            <p:ph type="body" idx="1"/>
          </p:nvPr>
        </p:nvSpPr>
        <p:spPr>
          <a:xfrm>
            <a:off x="747925" y="1314900"/>
            <a:ext cx="6791700" cy="36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Clr>
                <a:srgbClr val="3D4965"/>
              </a:buClr>
              <a:buSzPts val="2600"/>
              <a:buFont typeface="Dosis"/>
              <a:buChar char="✘"/>
              <a:defRPr sz="26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2000"/>
              <a:buFont typeface="Dosis"/>
              <a:buChar char="✗"/>
              <a:defRPr sz="20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2000"/>
              <a:buFont typeface="Dosis"/>
              <a:buChar char="■"/>
              <a:defRPr sz="20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●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○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■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●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○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3D4965"/>
              </a:buClr>
              <a:buSzPts val="1800"/>
              <a:buFont typeface="Dosis"/>
              <a:buChar char="■"/>
              <a:defRPr sz="180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>
              <a:buNone/>
              <a:defRPr sz="120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6" r:id="rId6"/>
    <p:sldLayoutId id="2147483657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oi.org/10.1629/uksg.468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s://www.natureindex.com/news-blog/what-scientists-need-to-know-about-fair-dat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openworking.wordpress.com/2019/06/03/review-on-workshops-to-make-your-data-more-fair-some-practical-tools-and-suggestion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6084/m9.figshare.7195058.v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publications/turning-fair-reality_en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6084/m9.figshare.7195058.v2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.team/wp-content/uploads/2015/07/BIT-Publication-EAST_FA_WEB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librarycarpentry.org/Top-10-FAIR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tudelft.nl/en/library/current-topics/research-data-management/r/data-stewardship/data-champions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d-alliance.org/blogs/building-connections-through-data-conversations-lancaster-university.html-0" TargetMode="External"/><Relationship Id="rId3" Type="http://schemas.openxmlformats.org/officeDocument/2006/relationships/image" Target="../media/image21.png"/><Relationship Id="rId7" Type="http://schemas.openxmlformats.org/officeDocument/2006/relationships/hyperlink" Target="https://www.lancaster.ac.uk/library/news-training-and-events/news/2019/data-conversations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twitter.com/hashtag/vudatacon?src=hashtag_click" TargetMode="Externa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twitter.com/hashtag/vudatacon?src=hashtag_click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24980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doi.org/10.6084/m9.figshare.7195058.v2" TargetMode="External"/><Relationship Id="rId4" Type="http://schemas.openxmlformats.org/officeDocument/2006/relationships/image" Target="../media/image2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ub.vu.nl/en/news-agenda/news-archive/2019/apr-jun/sharing-data-leads-to-more-citations-and-i-see-it-as-a-moral-obligation.aspx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rd-alliance.org/blogs/researcher-engagement-data-management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hyperlink" Target="https://rd-alliance.org/blogs/rda-engaging-researchers-research-data-peeping-through-team%E2%80%99s-activities.html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249802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.team/wp-content/uploads/2015/07/BIT-Publication-EAST_FA_WEB.pdf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unsplash.com/" TargetMode="External"/><Relationship Id="rId5" Type="http://schemas.openxmlformats.org/officeDocument/2006/relationships/hyperlink" Target="http://www.lorentzcenter.nl/images/cover/10.png" TargetMode="External"/><Relationship Id="rId4" Type="http://schemas.openxmlformats.org/officeDocument/2006/relationships/hyperlink" Target="http://www.slidescarnival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force11.org/group/fairgroup/fairprinciple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ec.europa.eu/research/participants/data/ref/h2020/grants_manual/hi/oa_pilot/h2020-hi-oa-data-mgt_en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libereurope.eu/wp-content/uploads/2017/12/LIBER-FAIR-Data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2"/>
          <p:cNvSpPr txBox="1">
            <a:spLocks noGrp="1"/>
          </p:cNvSpPr>
          <p:nvPr>
            <p:ph type="ctrTitle"/>
          </p:nvPr>
        </p:nvSpPr>
        <p:spPr>
          <a:xfrm>
            <a:off x="980661" y="1161050"/>
            <a:ext cx="7477439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dirty="0"/>
              <a:t>Bringing researchers along on the road to FAIR data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16"/>
          <p:cNvSpPr txBox="1">
            <a:spLocks noGrp="1"/>
          </p:cNvSpPr>
          <p:nvPr>
            <p:ph type="body" idx="1"/>
          </p:nvPr>
        </p:nvSpPr>
        <p:spPr>
          <a:xfrm>
            <a:off x="1577008" y="960783"/>
            <a:ext cx="6042991" cy="26371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buNone/>
            </a:pPr>
            <a:r>
              <a:rPr lang="en" dirty="0" smtClean="0"/>
              <a:t>“</a:t>
            </a:r>
            <a:r>
              <a:rPr lang="en-GB" dirty="0" smtClean="0"/>
              <a:t>Little </a:t>
            </a:r>
            <a:r>
              <a:rPr lang="en-GB" dirty="0"/>
              <a:t>in the research data field has gained such traction and universal acceptance as the FAIR data </a:t>
            </a:r>
            <a:r>
              <a:rPr lang="en-GB" dirty="0" smtClean="0"/>
              <a:t>principles…</a:t>
            </a: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r>
              <a:rPr lang="en-GB" dirty="0" smtClean="0"/>
              <a:t>While </a:t>
            </a:r>
            <a:r>
              <a:rPr lang="en-GB" dirty="0"/>
              <a:t>interpretations of what it means to be FAIR </a:t>
            </a:r>
            <a:r>
              <a:rPr lang="en-GB" dirty="0" smtClean="0"/>
              <a:t>(…) </a:t>
            </a:r>
            <a:r>
              <a:rPr lang="en-GB" dirty="0"/>
              <a:t>vary, nobody disagrees with what the principles assert</a:t>
            </a:r>
            <a:r>
              <a:rPr lang="en-GB" dirty="0" smtClean="0"/>
              <a:t>.”</a:t>
            </a:r>
            <a:endParaRPr dirty="0"/>
          </a:p>
        </p:txBody>
      </p:sp>
      <p:sp>
        <p:nvSpPr>
          <p:cNvPr id="554" name="Google Shape;554;p1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4" name="Google Shape;548;p15"/>
          <p:cNvSpPr txBox="1">
            <a:spLocks/>
          </p:cNvSpPr>
          <p:nvPr/>
        </p:nvSpPr>
        <p:spPr>
          <a:xfrm>
            <a:off x="1739894" y="4068499"/>
            <a:ext cx="53016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735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✘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✗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GB" sz="1050" b="0" dirty="0"/>
              <a:t>Higman, R., </a:t>
            </a:r>
            <a:r>
              <a:rPr lang="en-GB" sz="1050" b="0" dirty="0" err="1"/>
              <a:t>Bangert</a:t>
            </a:r>
            <a:r>
              <a:rPr lang="en-GB" sz="1050" b="0" dirty="0"/>
              <a:t>, D., &amp; Jones, S. (2019). Three camps, one destination: the intersections of research data management, FAIR and </a:t>
            </a:r>
            <a:r>
              <a:rPr lang="en-GB" sz="1050" b="0" dirty="0" smtClean="0"/>
              <a:t>Open. DOI</a:t>
            </a:r>
            <a:r>
              <a:rPr lang="en-GB" sz="1050" b="0" dirty="0"/>
              <a:t>: </a:t>
            </a:r>
            <a:r>
              <a:rPr lang="en-GB" sz="1050" b="0" dirty="0">
                <a:hlinkClick r:id="rId3"/>
              </a:rPr>
              <a:t>http://doi.org/10.1629/uksg.468</a:t>
            </a:r>
            <a:endParaRPr lang="en-GB" sz="105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8"/>
          <p:cNvSpPr txBox="1">
            <a:spLocks noGrp="1"/>
          </p:cNvSpPr>
          <p:nvPr>
            <p:ph type="ctrTitle" idx="4294967295"/>
          </p:nvPr>
        </p:nvSpPr>
        <p:spPr>
          <a:xfrm>
            <a:off x="685800" y="2286499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Everybody loves FAIR!</a:t>
            </a:r>
            <a:endParaRPr sz="6000" dirty="0"/>
          </a:p>
        </p:txBody>
      </p:sp>
      <p:sp>
        <p:nvSpPr>
          <p:cNvPr id="572" name="Google Shape;572;p18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9" name="Google Shape;804;p39"/>
          <p:cNvSpPr/>
          <p:nvPr/>
        </p:nvSpPr>
        <p:spPr>
          <a:xfrm>
            <a:off x="4948518" y="808424"/>
            <a:ext cx="1046489" cy="860374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4" name="Google Shape;804;p39"/>
          <p:cNvSpPr/>
          <p:nvPr/>
        </p:nvSpPr>
        <p:spPr>
          <a:xfrm>
            <a:off x="4572000" y="1708534"/>
            <a:ext cx="376518" cy="332917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5" name="Google Shape;804;p39"/>
          <p:cNvSpPr/>
          <p:nvPr/>
        </p:nvSpPr>
        <p:spPr>
          <a:xfrm>
            <a:off x="5738928" y="1953582"/>
            <a:ext cx="376518" cy="332917"/>
          </a:xfrm>
          <a:custGeom>
            <a:avLst/>
            <a:gdLst/>
            <a:ahLst/>
            <a:cxnLst/>
            <a:rect l="l" t="t" r="r" b="b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72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5"/>
          <p:cNvSpPr txBox="1">
            <a:spLocks noGrp="1"/>
          </p:cNvSpPr>
          <p:nvPr>
            <p:ph type="ctrTitle"/>
          </p:nvPr>
        </p:nvSpPr>
        <p:spPr>
          <a:xfrm>
            <a:off x="3210935" y="1661762"/>
            <a:ext cx="5301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FAIR what?</a:t>
            </a:r>
            <a:endParaRPr dirty="0"/>
          </a:p>
        </p:txBody>
      </p:sp>
      <p:sp>
        <p:nvSpPr>
          <p:cNvPr id="548" name="Google Shape;548;p15"/>
          <p:cNvSpPr txBox="1">
            <a:spLocks noGrp="1"/>
          </p:cNvSpPr>
          <p:nvPr>
            <p:ph type="subTitle" idx="1"/>
          </p:nvPr>
        </p:nvSpPr>
        <p:spPr>
          <a:xfrm>
            <a:off x="3210885" y="2864177"/>
            <a:ext cx="5301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Researchers don’t know about it!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513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82" y="1145824"/>
            <a:ext cx="4228826" cy="2800276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255549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FAIR principles have yet to gain traction among researchers</a:t>
            </a:r>
            <a:endParaRPr dirty="0"/>
          </a:p>
        </p:txBody>
      </p:sp>
      <p:sp>
        <p:nvSpPr>
          <p:cNvPr id="596" name="Google Shape;596;p21"/>
          <p:cNvSpPr txBox="1">
            <a:spLocks noGrp="1"/>
          </p:cNvSpPr>
          <p:nvPr>
            <p:ph type="body" idx="1"/>
          </p:nvPr>
        </p:nvSpPr>
        <p:spPr>
          <a:xfrm>
            <a:off x="747925" y="4009500"/>
            <a:ext cx="6345602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GB" sz="1800" dirty="0"/>
              <a:t>The 2018 State of Open Data report, published by Digital Science, found that </a:t>
            </a:r>
            <a:r>
              <a:rPr lang="en-GB" sz="1800" b="1" dirty="0"/>
              <a:t>just 15% of researchers </a:t>
            </a:r>
            <a:r>
              <a:rPr lang="en-GB" sz="1800" dirty="0"/>
              <a:t>were “familiar with FAIR principles”.</a:t>
            </a:r>
            <a:endParaRPr sz="1800"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634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Google Shape;602;p2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8" y="166889"/>
            <a:ext cx="4266088" cy="4079529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22"/>
          <p:cNvSpPr txBox="1">
            <a:spLocks noGrp="1"/>
          </p:cNvSpPr>
          <p:nvPr>
            <p:ph type="title" idx="4294967295"/>
          </p:nvPr>
        </p:nvSpPr>
        <p:spPr>
          <a:xfrm>
            <a:off x="280950" y="4354281"/>
            <a:ext cx="8267305" cy="532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GB" sz="1400" dirty="0">
                <a:solidFill>
                  <a:srgbClr val="FFFFFF"/>
                </a:solidFill>
                <a:hlinkClick r:id="rId4"/>
              </a:rPr>
              <a:t>https://</a:t>
            </a:r>
            <a:r>
              <a:rPr lang="en-GB" sz="1400" dirty="0" smtClean="0">
                <a:solidFill>
                  <a:srgbClr val="FFFFFF"/>
                </a:solidFill>
                <a:hlinkClick r:id="rId4"/>
              </a:rPr>
              <a:t>www.natureindex.com/news-blog/what-scientists-need-to-know-about-fair-data</a:t>
            </a:r>
            <a:endParaRPr sz="1400" b="0" dirty="0">
              <a:solidFill>
                <a:srgbClr val="FFFFFF"/>
              </a:solidFill>
            </a:endParaRPr>
          </a:p>
        </p:txBody>
      </p:sp>
      <p:sp>
        <p:nvSpPr>
          <p:cNvPr id="604" name="Google Shape;604;p22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292" y="166889"/>
            <a:ext cx="4176785" cy="413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5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19" y="1241164"/>
            <a:ext cx="4739554" cy="1980017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255549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 smtClean="0"/>
              <a:t>At a recent </a:t>
            </a:r>
            <a:r>
              <a:rPr lang="en-GB" dirty="0" smtClean="0"/>
              <a:t>life </a:t>
            </a:r>
            <a:r>
              <a:rPr lang="en-GB" dirty="0"/>
              <a:t>s</a:t>
            </a:r>
            <a:r>
              <a:rPr lang="en-GB" dirty="0" smtClean="0"/>
              <a:t>ciences</a:t>
            </a:r>
            <a:r>
              <a:rPr lang="en-GB" dirty="0"/>
              <a:t> </a:t>
            </a:r>
            <a:r>
              <a:rPr lang="en-GB" dirty="0" smtClean="0"/>
              <a:t>conference in the Netherlands</a:t>
            </a:r>
            <a:endParaRPr dirty="0"/>
          </a:p>
        </p:txBody>
      </p:sp>
      <p:sp>
        <p:nvSpPr>
          <p:cNvPr id="596" name="Google Shape;596;p21"/>
          <p:cNvSpPr txBox="1">
            <a:spLocks noGrp="1"/>
          </p:cNvSpPr>
          <p:nvPr>
            <p:ph type="body" idx="1"/>
          </p:nvPr>
        </p:nvSpPr>
        <p:spPr>
          <a:xfrm>
            <a:off x="702897" y="3337554"/>
            <a:ext cx="6345602" cy="12136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GB" sz="1800" dirty="0"/>
              <a:t>The </a:t>
            </a:r>
            <a:r>
              <a:rPr lang="en-GB" sz="1800" dirty="0" smtClean="0"/>
              <a:t>majority of the participants of a recent FAIR Data Management workshop in the Netherlands learned about FAIR for the first time. </a:t>
            </a:r>
          </a:p>
          <a:p>
            <a:pPr marL="0" lvl="0" indent="0">
              <a:buNone/>
            </a:pPr>
            <a:r>
              <a:rPr lang="en-GB" sz="1100" dirty="0">
                <a:hlinkClick r:id="rId4"/>
              </a:rPr>
              <a:t>https://openworking.wordpress.com/2019/06/03/review-on-workshops-to-make-your-data-more-fair-some-practical-tools-and-suggestions</a:t>
            </a:r>
            <a:r>
              <a:rPr lang="en-GB" sz="1100" dirty="0" smtClean="0">
                <a:hlinkClick r:id="rId4"/>
              </a:rPr>
              <a:t>/</a:t>
            </a:r>
            <a:endParaRPr lang="en-GB" sz="1100" dirty="0" smtClean="0"/>
          </a:p>
          <a:p>
            <a:pPr marL="0" lvl="0" indent="0">
              <a:buNone/>
            </a:pPr>
            <a:endParaRPr sz="1800"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393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16"/>
          <p:cNvSpPr txBox="1">
            <a:spLocks noGrp="1"/>
          </p:cNvSpPr>
          <p:nvPr>
            <p:ph type="body" idx="1"/>
          </p:nvPr>
        </p:nvSpPr>
        <p:spPr>
          <a:xfrm>
            <a:off x="1577008" y="960783"/>
            <a:ext cx="6042991" cy="26371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buNone/>
            </a:pPr>
            <a:r>
              <a:rPr lang="en-GB" dirty="0"/>
              <a:t>“This lack of awareness is concerning as the FAIR principles are being rapidly adopted by publishers, funders and institutions worldwide but there is a crucial gap in educating </a:t>
            </a:r>
            <a:r>
              <a:rPr lang="en-GB" dirty="0" smtClean="0"/>
              <a:t>researchers...”</a:t>
            </a:r>
            <a:endParaRPr dirty="0"/>
          </a:p>
        </p:txBody>
      </p:sp>
      <p:sp>
        <p:nvSpPr>
          <p:cNvPr id="554" name="Google Shape;554;p1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4" name="Google Shape;548;p15"/>
          <p:cNvSpPr txBox="1">
            <a:spLocks/>
          </p:cNvSpPr>
          <p:nvPr/>
        </p:nvSpPr>
        <p:spPr>
          <a:xfrm>
            <a:off x="1739894" y="4068499"/>
            <a:ext cx="53016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735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✘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✗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lang="en-GB" sz="1050" b="0" dirty="0"/>
              <a:t>Science D, </a:t>
            </a:r>
            <a:r>
              <a:rPr lang="en-GB" sz="1050" b="0" dirty="0" err="1"/>
              <a:t>Hahnel</a:t>
            </a:r>
            <a:r>
              <a:rPr lang="en-GB" sz="1050" b="0" dirty="0"/>
              <a:t> M, Fane B, </a:t>
            </a:r>
            <a:r>
              <a:rPr lang="en-GB" sz="1050" b="0" dirty="0" err="1"/>
              <a:t>Treadway</a:t>
            </a:r>
            <a:r>
              <a:rPr lang="en-GB" sz="1050" b="0" dirty="0"/>
              <a:t> J, </a:t>
            </a:r>
            <a:r>
              <a:rPr lang="en-GB" sz="1050" b="0" dirty="0" err="1"/>
              <a:t>Baynes</a:t>
            </a:r>
            <a:r>
              <a:rPr lang="en-GB" sz="1050" b="0" dirty="0"/>
              <a:t> G, Wilkinson R, et al.. The State of Open Data Report 2018. </a:t>
            </a:r>
            <a:r>
              <a:rPr lang="en-GB" sz="1050" b="0" dirty="0" err="1"/>
              <a:t>figshare</a:t>
            </a:r>
            <a:r>
              <a:rPr lang="en-GB" sz="1050" b="0" dirty="0"/>
              <a:t>; 2018. </a:t>
            </a:r>
            <a:r>
              <a:rPr lang="en-GB" sz="1050" b="0" dirty="0">
                <a:hlinkClick r:id="rId3"/>
              </a:rPr>
              <a:t>https://doi.org/10.6084/m9.figshare.7195058.v2</a:t>
            </a:r>
            <a:endParaRPr lang="en-GB" sz="1050" b="0" dirty="0"/>
          </a:p>
        </p:txBody>
      </p:sp>
    </p:spTree>
    <p:extLst>
      <p:ext uri="{BB962C8B-B14F-4D97-AF65-F5344CB8AC3E}">
        <p14:creationId xmlns:p14="http://schemas.microsoft.com/office/powerpoint/2010/main" val="307428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5"/>
          <p:cNvSpPr txBox="1">
            <a:spLocks noGrp="1"/>
          </p:cNvSpPr>
          <p:nvPr>
            <p:ph type="ctrTitle"/>
          </p:nvPr>
        </p:nvSpPr>
        <p:spPr>
          <a:xfrm>
            <a:off x="704194" y="1661762"/>
            <a:ext cx="780829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Engaging researchers with FAIR data</a:t>
            </a:r>
            <a:endParaRPr dirty="0"/>
          </a:p>
        </p:txBody>
      </p:sp>
      <p:sp>
        <p:nvSpPr>
          <p:cNvPr id="548" name="Google Shape;548;p15"/>
          <p:cNvSpPr txBox="1">
            <a:spLocks noGrp="1"/>
          </p:cNvSpPr>
          <p:nvPr>
            <p:ph type="subTitle" idx="1"/>
          </p:nvPr>
        </p:nvSpPr>
        <p:spPr>
          <a:xfrm>
            <a:off x="3210885" y="2864177"/>
            <a:ext cx="5301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 How to bridge that gap?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25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16"/>
          <p:cNvSpPr txBox="1">
            <a:spLocks noGrp="1"/>
          </p:cNvSpPr>
          <p:nvPr>
            <p:ph type="body" idx="1"/>
          </p:nvPr>
        </p:nvSpPr>
        <p:spPr>
          <a:xfrm>
            <a:off x="1577008" y="960783"/>
            <a:ext cx="6042991" cy="263718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buNone/>
            </a:pPr>
            <a:r>
              <a:rPr lang="en-GB" dirty="0" smtClean="0"/>
              <a:t>“Making </a:t>
            </a:r>
            <a:r>
              <a:rPr lang="en-GB" dirty="0"/>
              <a:t>FAIR data a reality requires a major change in the practice of many research </a:t>
            </a:r>
            <a:r>
              <a:rPr lang="en-GB" dirty="0" smtClean="0"/>
              <a:t>communities.”</a:t>
            </a:r>
            <a:endParaRPr dirty="0"/>
          </a:p>
        </p:txBody>
      </p:sp>
      <p:sp>
        <p:nvSpPr>
          <p:cNvPr id="554" name="Google Shape;554;p1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4" name="Google Shape;548;p15"/>
          <p:cNvSpPr txBox="1">
            <a:spLocks/>
          </p:cNvSpPr>
          <p:nvPr/>
        </p:nvSpPr>
        <p:spPr>
          <a:xfrm>
            <a:off x="1739894" y="4068499"/>
            <a:ext cx="53016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735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✘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✗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lang="en-GB" sz="1050" b="0" dirty="0">
                <a:hlinkClick r:id="rId3"/>
              </a:rPr>
              <a:t>Turning FAIR into reality</a:t>
            </a:r>
            <a:r>
              <a:rPr lang="en-GB" sz="1050" b="0" dirty="0"/>
              <a:t/>
            </a:r>
            <a:br>
              <a:rPr lang="en-GB" sz="1050" b="0" dirty="0"/>
            </a:br>
            <a:r>
              <a:rPr lang="en-GB" sz="1050" b="0" dirty="0"/>
              <a:t>Report of the Commission FAIR Data Expert Group (FAIR Data EG)</a:t>
            </a:r>
          </a:p>
        </p:txBody>
      </p:sp>
    </p:spTree>
    <p:extLst>
      <p:ext uri="{BB962C8B-B14F-4D97-AF65-F5344CB8AC3E}">
        <p14:creationId xmlns:p14="http://schemas.microsoft.com/office/powerpoint/2010/main" val="21446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4" name="Google Shape;548;p15"/>
          <p:cNvSpPr txBox="1">
            <a:spLocks/>
          </p:cNvSpPr>
          <p:nvPr/>
        </p:nvSpPr>
        <p:spPr>
          <a:xfrm>
            <a:off x="1739894" y="4068499"/>
            <a:ext cx="53016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735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✘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L="914400" marR="0" lvl="1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✗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L="1371600" marR="0" lvl="2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L="1828800" marR="0" lvl="3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L="2286000" marR="0" lvl="4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●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○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Font typeface="Dosis"/>
              <a:buChar char="■"/>
              <a:defRPr sz="2500" b="1" i="0" u="none" strike="noStrike" cap="none">
                <a:solidFill>
                  <a:srgbClr val="1C4587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pPr marL="0" indent="0" algn="l">
              <a:spcBef>
                <a:spcPts val="0"/>
              </a:spcBef>
              <a:buNone/>
            </a:pPr>
            <a:r>
              <a:rPr lang="en-GB" sz="1050" b="0" dirty="0"/>
              <a:t>Science D, </a:t>
            </a:r>
            <a:r>
              <a:rPr lang="en-GB" sz="1050" b="0" dirty="0" err="1"/>
              <a:t>Hahnel</a:t>
            </a:r>
            <a:r>
              <a:rPr lang="en-GB" sz="1050" b="0" dirty="0"/>
              <a:t> M, Fane B, </a:t>
            </a:r>
            <a:r>
              <a:rPr lang="en-GB" sz="1050" b="0" dirty="0" err="1"/>
              <a:t>Treadway</a:t>
            </a:r>
            <a:r>
              <a:rPr lang="en-GB" sz="1050" b="0" dirty="0"/>
              <a:t> J, </a:t>
            </a:r>
            <a:r>
              <a:rPr lang="en-GB" sz="1050" b="0" dirty="0" err="1"/>
              <a:t>Baynes</a:t>
            </a:r>
            <a:r>
              <a:rPr lang="en-GB" sz="1050" b="0" dirty="0"/>
              <a:t> G, Wilkinson R, et al.. The State of Open Data Report 2018. </a:t>
            </a:r>
            <a:r>
              <a:rPr lang="en-GB" sz="1050" b="0" dirty="0" err="1"/>
              <a:t>figshare</a:t>
            </a:r>
            <a:r>
              <a:rPr lang="en-GB" sz="1050" b="0" dirty="0"/>
              <a:t>; 2018. </a:t>
            </a:r>
            <a:r>
              <a:rPr lang="en-GB" sz="1050" b="0" dirty="0">
                <a:hlinkClick r:id="rId3"/>
              </a:rPr>
              <a:t>https://</a:t>
            </a:r>
            <a:r>
              <a:rPr lang="en-GB" sz="1050" b="0" dirty="0" smtClean="0">
                <a:hlinkClick r:id="rId3"/>
              </a:rPr>
              <a:t>doi.org/10.6084/m9.figshare.7195058.v2</a:t>
            </a:r>
            <a:endParaRPr lang="en-GB" sz="1050" b="0" dirty="0" smtClean="0"/>
          </a:p>
          <a:p>
            <a:pPr marL="0" indent="0" algn="l">
              <a:spcBef>
                <a:spcPts val="0"/>
              </a:spcBef>
              <a:buNone/>
            </a:pPr>
            <a:r>
              <a:rPr lang="en-GB" sz="1050" b="0" dirty="0" smtClean="0"/>
              <a:t> </a:t>
            </a:r>
            <a:endParaRPr lang="en-GB" sz="1050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880" y="1630869"/>
            <a:ext cx="5798240" cy="1846243"/>
          </a:xfrm>
          <a:prstGeom prst="rect">
            <a:avLst/>
          </a:prstGeom>
        </p:spPr>
      </p:pic>
      <p:sp>
        <p:nvSpPr>
          <p:cNvPr id="10" name="Google Shape;595;p21"/>
          <p:cNvSpPr txBox="1">
            <a:spLocks/>
          </p:cNvSpPr>
          <p:nvPr/>
        </p:nvSpPr>
        <p:spPr>
          <a:xfrm>
            <a:off x="1140372" y="610782"/>
            <a:ext cx="6863255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000" dirty="0" smtClean="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rPr>
              <a:t>Many researchers do not make their data available</a:t>
            </a:r>
          </a:p>
          <a:p>
            <a:r>
              <a:rPr lang="en-GB" sz="2000" dirty="0" smtClean="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rPr>
              <a:t>Data sharing is just not common practice in some fields</a:t>
            </a:r>
            <a:r>
              <a:rPr lang="en-US" sz="2000" dirty="0" smtClean="0">
                <a:solidFill>
                  <a:srgbClr val="3C78D8"/>
                </a:solidFill>
                <a:latin typeface="Sniglet"/>
                <a:ea typeface="Sniglet"/>
                <a:cs typeface="Sniglet"/>
                <a:sym typeface="Sniglet"/>
              </a:rPr>
              <a:t> </a:t>
            </a:r>
            <a:endParaRPr lang="en-GB" sz="2000" dirty="0">
              <a:solidFill>
                <a:srgbClr val="3C78D8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</p:spTree>
    <p:extLst>
      <p:ext uri="{BB962C8B-B14F-4D97-AF65-F5344CB8AC3E}">
        <p14:creationId xmlns:p14="http://schemas.microsoft.com/office/powerpoint/2010/main" val="25086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4"/>
          <p:cNvSpPr txBox="1">
            <a:spLocks noGrp="1"/>
          </p:cNvSpPr>
          <p:nvPr>
            <p:ph type="ctrTitle" idx="4294967295"/>
          </p:nvPr>
        </p:nvSpPr>
        <p:spPr>
          <a:xfrm>
            <a:off x="3019275" y="1073093"/>
            <a:ext cx="46413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/>
              <a:t>Maria Cruz</a:t>
            </a:r>
            <a:endParaRPr sz="5400" dirty="0"/>
          </a:p>
        </p:txBody>
      </p:sp>
      <p:sp>
        <p:nvSpPr>
          <p:cNvPr id="540" name="Google Shape;540;p14"/>
          <p:cNvSpPr txBox="1">
            <a:spLocks noGrp="1"/>
          </p:cNvSpPr>
          <p:nvPr>
            <p:ph type="body" idx="4294967295"/>
          </p:nvPr>
        </p:nvSpPr>
        <p:spPr>
          <a:xfrm>
            <a:off x="3019275" y="2119100"/>
            <a:ext cx="46413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200" b="1" dirty="0" smtClean="0"/>
              <a:t>Community Manager RDM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 smtClean="0"/>
              <a:t>University Library </a:t>
            </a:r>
            <a:endParaRPr lang="en-US" sz="2000" dirty="0" smtClean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 smtClean="0"/>
              <a:t>The </a:t>
            </a:r>
            <a:r>
              <a:rPr lang="en-US" sz="2000" dirty="0" smtClean="0"/>
              <a:t>Netherlands</a:t>
            </a:r>
            <a:endParaRPr sz="2000" dirty="0"/>
          </a:p>
          <a:p>
            <a:pPr marL="0" lvl="0" indent="0">
              <a:buNone/>
            </a:pPr>
            <a:r>
              <a:rPr lang="en" sz="2000" dirty="0" smtClean="0"/>
              <a:t> </a:t>
            </a:r>
            <a:r>
              <a:rPr lang="en" sz="2000" dirty="0"/>
              <a:t> </a:t>
            </a:r>
            <a:r>
              <a:rPr lang="en" sz="2000" dirty="0" smtClean="0"/>
              <a:t>      </a:t>
            </a:r>
            <a:r>
              <a:rPr lang="en-US" sz="2000" dirty="0" smtClean="0"/>
              <a:t>         </a:t>
            </a:r>
            <a:endParaRPr sz="2000" dirty="0"/>
          </a:p>
        </p:txBody>
      </p:sp>
      <p:pic>
        <p:nvPicPr>
          <p:cNvPr id="541" name="Google Shape;541;p1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150" y="1500266"/>
            <a:ext cx="1131726" cy="932578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14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50" y="2834145"/>
            <a:ext cx="2142837" cy="63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31"/>
          <p:cNvSpPr txBox="1">
            <a:spLocks noGrp="1"/>
          </p:cNvSpPr>
          <p:nvPr>
            <p:ph type="body" idx="1"/>
          </p:nvPr>
        </p:nvSpPr>
        <p:spPr>
          <a:xfrm>
            <a:off x="747925" y="4108920"/>
            <a:ext cx="6546254" cy="13768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" sz="1800" dirty="0" smtClean="0"/>
              <a:t>L</a:t>
            </a:r>
            <a:r>
              <a:rPr lang="en-GB" sz="1800" dirty="0" smtClean="0"/>
              <a:t>e</a:t>
            </a:r>
            <a:r>
              <a:rPr lang="en" sz="1800" dirty="0" smtClean="0"/>
              <a:t>t’s look at some lessons from the Behavioural Insights Team “</a:t>
            </a:r>
            <a:r>
              <a:rPr lang="en-GB" sz="1800" dirty="0">
                <a:hlinkClick r:id="rId3"/>
              </a:rPr>
              <a:t>EAST: Four Simple Ways to Apply Behavioural Insights</a:t>
            </a:r>
            <a:r>
              <a:rPr lang="en" sz="1800" dirty="0" smtClean="0"/>
              <a:t>”</a:t>
            </a:r>
            <a:endParaRPr sz="1800" dirty="0"/>
          </a:p>
        </p:txBody>
      </p:sp>
      <p:sp>
        <p:nvSpPr>
          <p:cNvPr id="699" name="Google Shape;699;p3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How to encourage behavioural change?</a:t>
            </a:r>
            <a:endParaRPr dirty="0"/>
          </a:p>
        </p:txBody>
      </p:sp>
      <p:sp>
        <p:nvSpPr>
          <p:cNvPr id="700" name="Google Shape;700;p3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18" y="1166922"/>
            <a:ext cx="5715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1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29"/>
          <p:cNvSpPr txBox="1">
            <a:spLocks noGrp="1"/>
          </p:cNvSpPr>
          <p:nvPr>
            <p:ph type="body" idx="1"/>
          </p:nvPr>
        </p:nvSpPr>
        <p:spPr>
          <a:xfrm>
            <a:off x="1073744" y="1296060"/>
            <a:ext cx="2573346" cy="13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 smtClean="0"/>
              <a:t>Make it </a:t>
            </a:r>
            <a:r>
              <a:rPr lang="en" b="1" dirty="0" smtClean="0"/>
              <a:t>Easy</a:t>
            </a:r>
            <a:endParaRPr b="1" dirty="0" smtClean="0"/>
          </a:p>
          <a:p>
            <a:pPr marL="0" lvl="0" indent="0">
              <a:buNone/>
            </a:pPr>
            <a:r>
              <a:rPr lang="en" sz="1600" dirty="0" smtClean="0"/>
              <a:t>It is easier to affect ch</a:t>
            </a:r>
            <a:r>
              <a:rPr lang="en-GB" sz="1600" dirty="0" smtClean="0"/>
              <a:t>an</a:t>
            </a:r>
            <a:r>
              <a:rPr lang="en" sz="1600" dirty="0" smtClean="0"/>
              <a:t>ge through simple steps. How can the desired action be </a:t>
            </a:r>
            <a:r>
              <a:rPr lang="en-GB" sz="1600" dirty="0" smtClean="0"/>
              <a:t>b</a:t>
            </a:r>
            <a:r>
              <a:rPr lang="en-GB" sz="1600" dirty="0" smtClean="0"/>
              <a:t>oiled down to specific, simple steps</a:t>
            </a:r>
            <a:r>
              <a:rPr lang="en-GB" sz="1600" dirty="0" smtClean="0"/>
              <a:t>? Simplify your message!</a:t>
            </a:r>
            <a:r>
              <a:rPr lang="en-GB" sz="1600" dirty="0" smtClean="0"/>
              <a:t> </a:t>
            </a:r>
            <a:endParaRPr sz="1600" dirty="0"/>
          </a:p>
        </p:txBody>
      </p:sp>
      <p:sp>
        <p:nvSpPr>
          <p:cNvPr id="679" name="Google Shape;679;p29"/>
          <p:cNvSpPr txBox="1">
            <a:spLocks noGrp="1"/>
          </p:cNvSpPr>
          <p:nvPr>
            <p:ph type="body" idx="2"/>
          </p:nvPr>
        </p:nvSpPr>
        <p:spPr>
          <a:xfrm>
            <a:off x="4579848" y="1296060"/>
            <a:ext cx="2567186" cy="13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 smtClean="0"/>
              <a:t>Make it Attractive</a:t>
            </a:r>
            <a:endParaRPr b="1" dirty="0"/>
          </a:p>
          <a:p>
            <a:pPr marL="0" lvl="0" indent="0">
              <a:buNone/>
            </a:pPr>
            <a:r>
              <a:rPr lang="en-GB" sz="1600" dirty="0" smtClean="0"/>
              <a:t>We </a:t>
            </a:r>
            <a:r>
              <a:rPr lang="en-GB" sz="1600" dirty="0"/>
              <a:t>are more likely to do something that our attention </a:t>
            </a:r>
            <a:r>
              <a:rPr lang="en-GB" sz="1600" dirty="0" smtClean="0"/>
              <a:t>is </a:t>
            </a:r>
            <a:r>
              <a:rPr lang="en-GB" sz="1600" dirty="0"/>
              <a:t>drawn towards</a:t>
            </a:r>
            <a:r>
              <a:rPr lang="en-GB" sz="1600" dirty="0" smtClean="0"/>
              <a:t>. One way to do </a:t>
            </a:r>
            <a:r>
              <a:rPr lang="en-GB" sz="1600" dirty="0" smtClean="0"/>
              <a:t>that</a:t>
            </a:r>
            <a:r>
              <a:rPr lang="en-GB" sz="1600" dirty="0" smtClean="0"/>
              <a:t> is through personalised messages.</a:t>
            </a:r>
            <a:endParaRPr sz="1600" dirty="0"/>
          </a:p>
        </p:txBody>
      </p:sp>
      <p:sp>
        <p:nvSpPr>
          <p:cNvPr id="681" name="Google Shape;681;p29"/>
          <p:cNvSpPr txBox="1">
            <a:spLocks noGrp="1"/>
          </p:cNvSpPr>
          <p:nvPr>
            <p:ph type="body" idx="1"/>
          </p:nvPr>
        </p:nvSpPr>
        <p:spPr>
          <a:xfrm>
            <a:off x="1073744" y="3182010"/>
            <a:ext cx="2394670" cy="13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 smtClean="0"/>
              <a:t>Make it Social</a:t>
            </a:r>
            <a:endParaRPr b="1" dirty="0"/>
          </a:p>
          <a:p>
            <a:pPr marL="0" lvl="0" indent="0">
              <a:buNone/>
            </a:pPr>
            <a:r>
              <a:rPr lang="en-GB" sz="1600" dirty="0"/>
              <a:t>Use the power of networks. Encourage behaviours to spread peer-to-peer.</a:t>
            </a:r>
          </a:p>
        </p:txBody>
      </p:sp>
      <p:sp>
        <p:nvSpPr>
          <p:cNvPr id="682" name="Google Shape;682;p29"/>
          <p:cNvSpPr txBox="1">
            <a:spLocks noGrp="1"/>
          </p:cNvSpPr>
          <p:nvPr>
            <p:ph type="body" idx="2"/>
          </p:nvPr>
        </p:nvSpPr>
        <p:spPr>
          <a:xfrm>
            <a:off x="4506275" y="3182010"/>
            <a:ext cx="2640759" cy="13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 smtClean="0"/>
              <a:t>Make it Timely</a:t>
            </a:r>
            <a:endParaRPr lang="en" b="1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600" dirty="0" smtClean="0"/>
              <a:t>Consider immediate costs and benefits</a:t>
            </a:r>
            <a:r>
              <a:rPr lang="en-GB" sz="1600" dirty="0" smtClean="0"/>
              <a:t>. ‘Present bias’ - we are disproportionately more motivated by short-term gains.</a:t>
            </a:r>
            <a:endParaRPr lang="en-GB" sz="1600" dirty="0" smtClean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0" lvl="0" indent="0">
              <a:buNone/>
            </a:pPr>
            <a:endParaRPr sz="1600" dirty="0"/>
          </a:p>
        </p:txBody>
      </p:sp>
      <p:sp>
        <p:nvSpPr>
          <p:cNvPr id="684" name="Google Shape;684;p29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you want to encourage a behavior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20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" grpId="0" build="p"/>
      <p:bldP spid="679" grpId="0" build="p"/>
      <p:bldP spid="681" grpId="0" build="p"/>
      <p:bldP spid="68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29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you want to encourage a </a:t>
            </a:r>
            <a:r>
              <a:rPr lang="en-US" dirty="0" smtClean="0"/>
              <a:t>behavior, go EAST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39" y="1193996"/>
            <a:ext cx="4937272" cy="352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0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7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EASY </a:t>
            </a:r>
            <a:r>
              <a:rPr lang="en" dirty="0" smtClean="0"/>
              <a:t>– </a:t>
            </a:r>
            <a:r>
              <a:rPr lang="en" dirty="0" smtClean="0"/>
              <a:t>specific, simple steps towards </a:t>
            </a:r>
            <a:r>
              <a:rPr lang="en" dirty="0" smtClean="0"/>
              <a:t>FAIR data</a:t>
            </a:r>
            <a:endParaRPr dirty="0"/>
          </a:p>
        </p:txBody>
      </p:sp>
      <p:sp>
        <p:nvSpPr>
          <p:cNvPr id="560" name="Google Shape;560;p17"/>
          <p:cNvSpPr txBox="1">
            <a:spLocks noGrp="1"/>
          </p:cNvSpPr>
          <p:nvPr>
            <p:ph type="body" idx="1"/>
          </p:nvPr>
        </p:nvSpPr>
        <p:spPr>
          <a:xfrm>
            <a:off x="747925" y="1302837"/>
            <a:ext cx="6140400" cy="3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9850" lvl="0" indent="0" algn="l" rtl="0">
              <a:spcBef>
                <a:spcPts val="600"/>
              </a:spcBef>
              <a:spcAft>
                <a:spcPts val="0"/>
              </a:spcAft>
              <a:buSzPts val="2500"/>
              <a:buNone/>
            </a:pPr>
            <a:r>
              <a:rPr lang="en" dirty="0" smtClean="0"/>
              <a:t>Upload data to a trusted repository 	</a:t>
            </a:r>
            <a:endParaRPr lang="en" dirty="0"/>
          </a:p>
          <a:p>
            <a:pPr marL="558800" lvl="1" indent="0">
              <a:spcBef>
                <a:spcPts val="600"/>
              </a:spcBef>
              <a:buSzPts val="2500"/>
              <a:buNone/>
            </a:pPr>
            <a:r>
              <a:rPr lang="en-US" b="1" dirty="0" smtClean="0"/>
              <a:t>F</a:t>
            </a:r>
            <a:r>
              <a:rPr lang="en-US" dirty="0" smtClean="0"/>
              <a:t> - Persistent identifier for the data and metadata</a:t>
            </a:r>
            <a:endParaRPr lang="en-GB" dirty="0" smtClean="0"/>
          </a:p>
          <a:p>
            <a:pPr marL="558800" lvl="1" indent="0">
              <a:spcBef>
                <a:spcPts val="600"/>
              </a:spcBef>
              <a:buSzPts val="2500"/>
              <a:buNone/>
            </a:pPr>
            <a:r>
              <a:rPr lang="en" b="1" dirty="0" smtClean="0"/>
              <a:t>A </a:t>
            </a:r>
            <a:r>
              <a:rPr lang="en" dirty="0" smtClean="0"/>
              <a:t>- Data access and preservation </a:t>
            </a:r>
            <a:r>
              <a:rPr lang="en" dirty="0" smtClean="0"/>
              <a:t>policy; access via open 	and standard communication protocol</a:t>
            </a:r>
            <a:endParaRPr lang="en" dirty="0" smtClean="0"/>
          </a:p>
          <a:p>
            <a:pPr marL="558800" lvl="1" indent="0">
              <a:spcBef>
                <a:spcPts val="600"/>
              </a:spcBef>
              <a:buSzPts val="2500"/>
              <a:buNone/>
            </a:pPr>
            <a:r>
              <a:rPr lang="en-GB" b="1" dirty="0" smtClean="0"/>
              <a:t>I</a:t>
            </a:r>
            <a:r>
              <a:rPr lang="en-GB" dirty="0" smtClean="0"/>
              <a:t> - Standard </a:t>
            </a:r>
            <a:r>
              <a:rPr lang="en-GB" dirty="0"/>
              <a:t>metadata descriptions attached to the data; </a:t>
            </a:r>
            <a:r>
              <a:rPr lang="en-GB" dirty="0" smtClean="0"/>
              <a:t>	references </a:t>
            </a:r>
            <a:r>
              <a:rPr lang="en-GB" dirty="0"/>
              <a:t>to other data/metadata </a:t>
            </a:r>
            <a:endParaRPr lang="en-GB" dirty="0" smtClean="0"/>
          </a:p>
          <a:p>
            <a:pPr marL="558800" lvl="1" indent="0">
              <a:spcBef>
                <a:spcPts val="600"/>
              </a:spcBef>
              <a:buSzPts val="2500"/>
              <a:buNone/>
            </a:pPr>
            <a:r>
              <a:rPr lang="en-GB" b="1" dirty="0" smtClean="0"/>
              <a:t>R </a:t>
            </a:r>
            <a:r>
              <a:rPr lang="en-GB" dirty="0" smtClean="0"/>
              <a:t>- License </a:t>
            </a:r>
            <a:endParaRPr lang="en-GB" dirty="0"/>
          </a:p>
          <a:p>
            <a:pPr marL="69850" indent="0">
              <a:buNone/>
            </a:pPr>
            <a:r>
              <a:rPr lang="en-GB" dirty="0"/>
              <a:t/>
            </a:r>
            <a:br>
              <a:rPr lang="en-GB" dirty="0"/>
            </a:br>
            <a:r>
              <a:rPr lang="en-GB" dirty="0"/>
              <a:t> </a:t>
            </a:r>
            <a:r>
              <a:rPr lang="en" dirty="0" smtClean="0"/>
              <a:t>		</a:t>
            </a:r>
            <a:endParaRPr lang="en" dirty="0"/>
          </a:p>
          <a:p>
            <a:pPr lvl="1">
              <a:spcBef>
                <a:spcPts val="600"/>
              </a:spcBef>
              <a:buSzPts val="2500"/>
              <a:buFont typeface="Wingdings" panose="05000000000000000000" pitchFamily="2" charset="2"/>
              <a:buChar char="q"/>
            </a:pP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1" name="Google Shape;561;p17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040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0" y="1344019"/>
            <a:ext cx="6045226" cy="2357110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EASY</a:t>
            </a:r>
            <a:r>
              <a:rPr lang="en" dirty="0" smtClean="0"/>
              <a:t> </a:t>
            </a:r>
            <a:r>
              <a:rPr lang="en" dirty="0" smtClean="0"/>
              <a:t>&amp; </a:t>
            </a:r>
            <a:r>
              <a:rPr lang="en" dirty="0" smtClean="0"/>
              <a:t>ATTRACTIVE</a:t>
            </a:r>
            <a:r>
              <a:rPr lang="en" dirty="0" smtClean="0"/>
              <a:t> </a:t>
            </a:r>
            <a:r>
              <a:rPr lang="en" dirty="0"/>
              <a:t>– </a:t>
            </a:r>
            <a:r>
              <a:rPr lang="en" dirty="0" smtClean="0"/>
              <a:t>disciplinary guidance</a:t>
            </a:r>
            <a:r>
              <a:rPr lang="en" dirty="0" smtClean="0"/>
              <a:t> in simple ‘chunks’</a:t>
            </a:r>
            <a:endParaRPr dirty="0"/>
          </a:p>
        </p:txBody>
      </p:sp>
      <p:sp>
        <p:nvSpPr>
          <p:cNvPr id="596" name="Google Shape;596;p21"/>
          <p:cNvSpPr txBox="1">
            <a:spLocks noGrp="1"/>
          </p:cNvSpPr>
          <p:nvPr>
            <p:ph type="body" idx="1"/>
          </p:nvPr>
        </p:nvSpPr>
        <p:spPr>
          <a:xfrm>
            <a:off x="747925" y="3797926"/>
            <a:ext cx="6140400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GB" sz="1800" dirty="0">
                <a:hlinkClick r:id="rId4"/>
              </a:rPr>
              <a:t>TOP 10 FAIR  Data &amp; </a:t>
            </a:r>
            <a:r>
              <a:rPr lang="en-GB" sz="1800" dirty="0" smtClean="0">
                <a:hlinkClick r:id="rId4"/>
              </a:rPr>
              <a:t>Software Things </a:t>
            </a:r>
            <a:r>
              <a:rPr lang="en-GB" sz="1800" dirty="0" smtClean="0"/>
              <a:t>– step by step guides </a:t>
            </a:r>
            <a:r>
              <a:rPr lang="en-GB" sz="1800" dirty="0"/>
              <a:t>by research disciplines and/or themes </a:t>
            </a:r>
            <a:r>
              <a:rPr lang="en-GB" sz="1800" dirty="0" smtClean="0"/>
              <a:t>to </a:t>
            </a:r>
            <a:r>
              <a:rPr lang="en-GB" sz="1800" dirty="0"/>
              <a:t>be used by the research community to </a:t>
            </a:r>
            <a:r>
              <a:rPr lang="en-GB" sz="1800" dirty="0" smtClean="0"/>
              <a:t>understand and apply </a:t>
            </a:r>
            <a:r>
              <a:rPr lang="en-GB" sz="1800" dirty="0"/>
              <a:t>FAIR in different </a:t>
            </a:r>
            <a:r>
              <a:rPr lang="en-GB" sz="1800" dirty="0" smtClean="0"/>
              <a:t>contexts. </a:t>
            </a:r>
            <a:endParaRPr lang="en-GB" sz="1800" dirty="0"/>
          </a:p>
          <a:p>
            <a:pPr marL="0" lvl="0" indent="0">
              <a:buNone/>
            </a:pPr>
            <a:endParaRPr lang="en-GB" sz="1800"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466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S0CIAL </a:t>
            </a:r>
            <a:r>
              <a:rPr lang="en" dirty="0" smtClean="0"/>
              <a:t>– Identify your D</a:t>
            </a:r>
            <a:r>
              <a:rPr lang="en-GB" dirty="0" smtClean="0"/>
              <a:t>a</a:t>
            </a:r>
            <a:r>
              <a:rPr lang="en" dirty="0" smtClean="0"/>
              <a:t>ta </a:t>
            </a:r>
            <a:r>
              <a:rPr lang="en" dirty="0" smtClean="0"/>
              <a:t>Champions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pic>
        <p:nvPicPr>
          <p:cNvPr id="9" name="Google Shape;376;p57"/>
          <p:cNvPicPr preferRelativeResize="0"/>
          <p:nvPr/>
        </p:nvPicPr>
        <p:blipFill rotWithShape="1">
          <a:blip r:embed="rId3">
            <a:alphaModFix/>
          </a:blip>
          <a:srcRect l="5204" b="69545"/>
          <a:stretch/>
        </p:blipFill>
        <p:spPr>
          <a:xfrm>
            <a:off x="747924" y="1210798"/>
            <a:ext cx="5542887" cy="80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78;p57"/>
          <p:cNvPicPr preferRelativeResize="0"/>
          <p:nvPr/>
        </p:nvPicPr>
        <p:blipFill rotWithShape="1">
          <a:blip r:embed="rId4">
            <a:alphaModFix/>
          </a:blip>
          <a:srcRect l="43364" t="3854" r="15086" b="31907"/>
          <a:stretch/>
        </p:blipFill>
        <p:spPr>
          <a:xfrm>
            <a:off x="747924" y="2017988"/>
            <a:ext cx="965586" cy="895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79;p57"/>
          <p:cNvPicPr preferRelativeResize="0"/>
          <p:nvPr/>
        </p:nvPicPr>
        <p:blipFill rotWithShape="1">
          <a:blip r:embed="rId3">
            <a:alphaModFix/>
          </a:blip>
          <a:srcRect l="5204" t="43100"/>
          <a:stretch/>
        </p:blipFill>
        <p:spPr>
          <a:xfrm>
            <a:off x="1828800" y="2017988"/>
            <a:ext cx="4462011" cy="1103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77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28800" y="3142592"/>
            <a:ext cx="4462011" cy="131738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596;p21"/>
          <p:cNvSpPr txBox="1">
            <a:spLocks noGrp="1"/>
          </p:cNvSpPr>
          <p:nvPr>
            <p:ph type="body" idx="1"/>
          </p:nvPr>
        </p:nvSpPr>
        <p:spPr>
          <a:xfrm>
            <a:off x="639319" y="2943099"/>
            <a:ext cx="1663148" cy="1013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GB" sz="1400" dirty="0" smtClean="0">
                <a:hlinkClick r:id="rId6"/>
              </a:rPr>
              <a:t>TU Delft Data </a:t>
            </a:r>
            <a:r>
              <a:rPr lang="en-GB" sz="1400" dirty="0" smtClean="0">
                <a:hlinkClick r:id="rId6"/>
              </a:rPr>
              <a:t>Champion </a:t>
            </a:r>
            <a:endParaRPr lang="en-GB" sz="1400" dirty="0"/>
          </a:p>
          <a:p>
            <a:pPr marL="0" lvl="0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0371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S0CIAL </a:t>
            </a:r>
            <a:r>
              <a:rPr lang="en" dirty="0"/>
              <a:t>– </a:t>
            </a:r>
            <a:r>
              <a:rPr lang="en" dirty="0" smtClean="0"/>
              <a:t>encourage peer-to-peer spread of knowledge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49" y="1164593"/>
            <a:ext cx="6349321" cy="355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6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75" y="710515"/>
            <a:ext cx="3898210" cy="8009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2" y="3311978"/>
            <a:ext cx="4194313" cy="6896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1511420"/>
            <a:ext cx="4121378" cy="18005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85" y="710515"/>
            <a:ext cx="2614252" cy="335054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27283" y="4159994"/>
            <a:ext cx="69343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  <a:hlinkClick r:id="rId7"/>
              </a:rPr>
              <a:t>https://www.lancaster.ac.uk/library/news-training-and-events/news/2019/data-conversations</a:t>
            </a:r>
            <a:r>
              <a:rPr lang="en-GB" sz="1100" dirty="0" smtClean="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  <a:hlinkClick r:id="rId7"/>
              </a:rPr>
              <a:t>/</a:t>
            </a:r>
            <a:endParaRPr lang="en-GB" sz="1100" dirty="0" smtClean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  <a:p>
            <a:r>
              <a:rPr lang="en-GB" sz="1100" dirty="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  <a:hlinkClick r:id="rId8"/>
              </a:rPr>
              <a:t>https://</a:t>
            </a:r>
            <a:r>
              <a:rPr lang="en-GB" sz="1100" dirty="0" smtClean="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  <a:hlinkClick r:id="rId8"/>
              </a:rPr>
              <a:t>www.rd-alliance.org/blogs/building-connections-through-data-conversations-lancaster-university.html-0</a:t>
            </a:r>
            <a:endParaRPr lang="en-GB" sz="1100" dirty="0" smtClean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  <a:p>
            <a:endParaRPr lang="en-GB" sz="1100" dirty="0" smtClean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  <a:p>
            <a:endParaRPr lang="en-GB" sz="1100" dirty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</p:txBody>
      </p:sp>
    </p:spTree>
    <p:extLst>
      <p:ext uri="{BB962C8B-B14F-4D97-AF65-F5344CB8AC3E}">
        <p14:creationId xmlns:p14="http://schemas.microsoft.com/office/powerpoint/2010/main" val="319787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SOCIAL </a:t>
            </a:r>
            <a:r>
              <a:rPr lang="en" dirty="0"/>
              <a:t>– </a:t>
            </a:r>
            <a:r>
              <a:rPr lang="en" dirty="0" smtClean="0"/>
              <a:t>encourage peer-to-peer spread of knowledge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07" y="1180767"/>
            <a:ext cx="2706802" cy="37387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097" y="1180767"/>
            <a:ext cx="2510644" cy="37188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46741" y="4678294"/>
            <a:ext cx="11095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#vudatacon</a:t>
            </a:r>
            <a:endParaRPr lang="en-GB" dirty="0">
              <a:latin typeface="Dosi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0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S0CIAL </a:t>
            </a:r>
            <a:r>
              <a:rPr lang="en" dirty="0"/>
              <a:t>– </a:t>
            </a:r>
            <a:r>
              <a:rPr lang="en" dirty="0" smtClean="0"/>
              <a:t>encourage peer-to-peer spread of knowledge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07" y="1180767"/>
            <a:ext cx="2706802" cy="37387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097" y="1295838"/>
            <a:ext cx="2510644" cy="34887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46741" y="4678294"/>
            <a:ext cx="11095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#vudatacon</a:t>
            </a:r>
            <a:endParaRPr lang="en-GB" dirty="0">
              <a:latin typeface="Dosi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9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14"/>
          <p:cNvSpPr txBox="1">
            <a:spLocks noGrp="1"/>
          </p:cNvSpPr>
          <p:nvPr>
            <p:ph type="body" idx="4294967295"/>
          </p:nvPr>
        </p:nvSpPr>
        <p:spPr>
          <a:xfrm>
            <a:off x="2251350" y="1225965"/>
            <a:ext cx="46413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200" b="1" dirty="0" smtClean="0"/>
              <a:t>Slides are available</a:t>
            </a:r>
            <a:endParaRPr lang="en" sz="3200" b="1" dirty="0" smtClean="0"/>
          </a:p>
          <a:p>
            <a:pPr marL="0" lvl="0" indent="0">
              <a:buNone/>
            </a:pPr>
            <a:r>
              <a:rPr lang="en-US" sz="2000" dirty="0" smtClean="0">
                <a:hlinkClick r:id="rId3"/>
              </a:rPr>
              <a:t>https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doi.org/10.5281/zenodo.3249802</a:t>
            </a:r>
            <a:endParaRPr lang="en-US" sz="2000" dirty="0" smtClean="0"/>
          </a:p>
          <a:p>
            <a:pPr marL="0" lvl="0" indent="0">
              <a:buNone/>
            </a:pPr>
            <a:endParaRPr lang="en-US" sz="900" dirty="0" smtClean="0"/>
          </a:p>
          <a:p>
            <a:pPr marL="0" lvl="0" indent="0">
              <a:buNone/>
            </a:pPr>
            <a:r>
              <a:rPr lang="en-US" sz="2000" dirty="0" smtClean="0"/>
              <a:t> @gravana</a:t>
            </a:r>
          </a:p>
          <a:p>
            <a:pPr marL="0" lvl="0" indent="0">
              <a:buNone/>
            </a:pPr>
            <a:endParaRPr lang="en-US" sz="20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>
              <a:buNone/>
            </a:pPr>
            <a:r>
              <a:rPr lang="en" sz="2000" dirty="0" smtClean="0"/>
              <a:t> </a:t>
            </a:r>
            <a:r>
              <a:rPr lang="en" sz="2000" dirty="0"/>
              <a:t> </a:t>
            </a:r>
            <a:r>
              <a:rPr lang="en" sz="2000" dirty="0" smtClean="0"/>
              <a:t>      </a:t>
            </a:r>
            <a:r>
              <a:rPr lang="en-US" sz="2000" dirty="0" smtClean="0"/>
              <a:t>         </a:t>
            </a:r>
            <a:endParaRPr sz="2000" dirty="0"/>
          </a:p>
        </p:txBody>
      </p:sp>
      <p:sp>
        <p:nvSpPr>
          <p:cNvPr id="542" name="Google Shape;542;p14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8" name="Google Shape;835;p39"/>
          <p:cNvSpPr/>
          <p:nvPr/>
        </p:nvSpPr>
        <p:spPr>
          <a:xfrm>
            <a:off x="1878023" y="1975276"/>
            <a:ext cx="373327" cy="376518"/>
          </a:xfrm>
          <a:custGeom>
            <a:avLst/>
            <a:gdLst/>
            <a:ahLst/>
            <a:cxnLst/>
            <a:rect l="l" t="t" r="r" b="b"/>
            <a:pathLst>
              <a:path w="17082" h="17228" extrusionOk="0">
                <a:moveTo>
                  <a:pt x="6497" y="2993"/>
                </a:moveTo>
                <a:lnTo>
                  <a:pt x="6400" y="3042"/>
                </a:lnTo>
                <a:lnTo>
                  <a:pt x="6302" y="3090"/>
                </a:lnTo>
                <a:lnTo>
                  <a:pt x="6229" y="3212"/>
                </a:lnTo>
                <a:lnTo>
                  <a:pt x="6229" y="3285"/>
                </a:lnTo>
                <a:lnTo>
                  <a:pt x="6254" y="3334"/>
                </a:lnTo>
                <a:lnTo>
                  <a:pt x="6278" y="3407"/>
                </a:lnTo>
                <a:lnTo>
                  <a:pt x="6351" y="3455"/>
                </a:lnTo>
                <a:lnTo>
                  <a:pt x="6400" y="3480"/>
                </a:lnTo>
                <a:lnTo>
                  <a:pt x="6643" y="3480"/>
                </a:lnTo>
                <a:lnTo>
                  <a:pt x="6692" y="3504"/>
                </a:lnTo>
                <a:lnTo>
                  <a:pt x="6911" y="3504"/>
                </a:lnTo>
                <a:lnTo>
                  <a:pt x="6959" y="3480"/>
                </a:lnTo>
                <a:lnTo>
                  <a:pt x="7008" y="3455"/>
                </a:lnTo>
                <a:lnTo>
                  <a:pt x="7057" y="3407"/>
                </a:lnTo>
                <a:lnTo>
                  <a:pt x="7057" y="3334"/>
                </a:lnTo>
                <a:lnTo>
                  <a:pt x="7057" y="3212"/>
                </a:lnTo>
                <a:lnTo>
                  <a:pt x="7032" y="3163"/>
                </a:lnTo>
                <a:lnTo>
                  <a:pt x="7008" y="3115"/>
                </a:lnTo>
                <a:lnTo>
                  <a:pt x="6935" y="3042"/>
                </a:lnTo>
                <a:lnTo>
                  <a:pt x="6838" y="3017"/>
                </a:lnTo>
                <a:lnTo>
                  <a:pt x="6716" y="2993"/>
                </a:lnTo>
                <a:close/>
                <a:moveTo>
                  <a:pt x="5743" y="3236"/>
                </a:moveTo>
                <a:lnTo>
                  <a:pt x="5670" y="3261"/>
                </a:lnTo>
                <a:lnTo>
                  <a:pt x="5402" y="3358"/>
                </a:lnTo>
                <a:lnTo>
                  <a:pt x="5134" y="3480"/>
                </a:lnTo>
                <a:lnTo>
                  <a:pt x="4891" y="3601"/>
                </a:lnTo>
                <a:lnTo>
                  <a:pt x="4672" y="3747"/>
                </a:lnTo>
                <a:lnTo>
                  <a:pt x="4453" y="3918"/>
                </a:lnTo>
                <a:lnTo>
                  <a:pt x="4234" y="4088"/>
                </a:lnTo>
                <a:lnTo>
                  <a:pt x="4039" y="4283"/>
                </a:lnTo>
                <a:lnTo>
                  <a:pt x="3869" y="4477"/>
                </a:lnTo>
                <a:lnTo>
                  <a:pt x="3699" y="4696"/>
                </a:lnTo>
                <a:lnTo>
                  <a:pt x="3553" y="4940"/>
                </a:lnTo>
                <a:lnTo>
                  <a:pt x="3431" y="5159"/>
                </a:lnTo>
                <a:lnTo>
                  <a:pt x="3309" y="5402"/>
                </a:lnTo>
                <a:lnTo>
                  <a:pt x="3236" y="5670"/>
                </a:lnTo>
                <a:lnTo>
                  <a:pt x="3163" y="5937"/>
                </a:lnTo>
                <a:lnTo>
                  <a:pt x="3115" y="6229"/>
                </a:lnTo>
                <a:lnTo>
                  <a:pt x="3090" y="6497"/>
                </a:lnTo>
                <a:lnTo>
                  <a:pt x="3090" y="6546"/>
                </a:lnTo>
                <a:lnTo>
                  <a:pt x="3115" y="6594"/>
                </a:lnTo>
                <a:lnTo>
                  <a:pt x="3188" y="6667"/>
                </a:lnTo>
                <a:lnTo>
                  <a:pt x="3261" y="6716"/>
                </a:lnTo>
                <a:lnTo>
                  <a:pt x="3285" y="6716"/>
                </a:lnTo>
                <a:lnTo>
                  <a:pt x="3309" y="6692"/>
                </a:lnTo>
                <a:lnTo>
                  <a:pt x="3382" y="6667"/>
                </a:lnTo>
                <a:lnTo>
                  <a:pt x="3431" y="6594"/>
                </a:lnTo>
                <a:lnTo>
                  <a:pt x="3480" y="6546"/>
                </a:lnTo>
                <a:lnTo>
                  <a:pt x="3504" y="6473"/>
                </a:lnTo>
                <a:lnTo>
                  <a:pt x="3528" y="6156"/>
                </a:lnTo>
                <a:lnTo>
                  <a:pt x="3601" y="5864"/>
                </a:lnTo>
                <a:lnTo>
                  <a:pt x="3699" y="5597"/>
                </a:lnTo>
                <a:lnTo>
                  <a:pt x="3820" y="5353"/>
                </a:lnTo>
                <a:lnTo>
                  <a:pt x="3966" y="5086"/>
                </a:lnTo>
                <a:lnTo>
                  <a:pt x="4137" y="4867"/>
                </a:lnTo>
                <a:lnTo>
                  <a:pt x="4307" y="4623"/>
                </a:lnTo>
                <a:lnTo>
                  <a:pt x="4526" y="4429"/>
                </a:lnTo>
                <a:lnTo>
                  <a:pt x="4745" y="4234"/>
                </a:lnTo>
                <a:lnTo>
                  <a:pt x="4988" y="4088"/>
                </a:lnTo>
                <a:lnTo>
                  <a:pt x="5256" y="3942"/>
                </a:lnTo>
                <a:lnTo>
                  <a:pt x="5499" y="3796"/>
                </a:lnTo>
                <a:lnTo>
                  <a:pt x="5767" y="3699"/>
                </a:lnTo>
                <a:lnTo>
                  <a:pt x="5864" y="3650"/>
                </a:lnTo>
                <a:lnTo>
                  <a:pt x="5913" y="3577"/>
                </a:lnTo>
                <a:lnTo>
                  <a:pt x="5937" y="3504"/>
                </a:lnTo>
                <a:lnTo>
                  <a:pt x="5937" y="3407"/>
                </a:lnTo>
                <a:lnTo>
                  <a:pt x="5889" y="3334"/>
                </a:lnTo>
                <a:lnTo>
                  <a:pt x="5840" y="3285"/>
                </a:lnTo>
                <a:lnTo>
                  <a:pt x="5743" y="3236"/>
                </a:lnTo>
                <a:close/>
                <a:moveTo>
                  <a:pt x="7324" y="1971"/>
                </a:moveTo>
                <a:lnTo>
                  <a:pt x="7787" y="2020"/>
                </a:lnTo>
                <a:lnTo>
                  <a:pt x="8249" y="2141"/>
                </a:lnTo>
                <a:lnTo>
                  <a:pt x="8687" y="2312"/>
                </a:lnTo>
                <a:lnTo>
                  <a:pt x="9101" y="2506"/>
                </a:lnTo>
                <a:lnTo>
                  <a:pt x="9490" y="2774"/>
                </a:lnTo>
                <a:lnTo>
                  <a:pt x="9879" y="3066"/>
                </a:lnTo>
                <a:lnTo>
                  <a:pt x="10220" y="3431"/>
                </a:lnTo>
                <a:lnTo>
                  <a:pt x="10512" y="3820"/>
                </a:lnTo>
                <a:lnTo>
                  <a:pt x="10707" y="4088"/>
                </a:lnTo>
                <a:lnTo>
                  <a:pt x="10877" y="4380"/>
                </a:lnTo>
                <a:lnTo>
                  <a:pt x="11023" y="4696"/>
                </a:lnTo>
                <a:lnTo>
                  <a:pt x="11120" y="5013"/>
                </a:lnTo>
                <a:lnTo>
                  <a:pt x="11217" y="5329"/>
                </a:lnTo>
                <a:lnTo>
                  <a:pt x="11266" y="5645"/>
                </a:lnTo>
                <a:lnTo>
                  <a:pt x="11315" y="5986"/>
                </a:lnTo>
                <a:lnTo>
                  <a:pt x="11315" y="6302"/>
                </a:lnTo>
                <a:lnTo>
                  <a:pt x="11315" y="6643"/>
                </a:lnTo>
                <a:lnTo>
                  <a:pt x="11266" y="6959"/>
                </a:lnTo>
                <a:lnTo>
                  <a:pt x="11217" y="7300"/>
                </a:lnTo>
                <a:lnTo>
                  <a:pt x="11144" y="7616"/>
                </a:lnTo>
                <a:lnTo>
                  <a:pt x="11047" y="7932"/>
                </a:lnTo>
                <a:lnTo>
                  <a:pt x="10925" y="8249"/>
                </a:lnTo>
                <a:lnTo>
                  <a:pt x="10780" y="8565"/>
                </a:lnTo>
                <a:lnTo>
                  <a:pt x="10634" y="8857"/>
                </a:lnTo>
                <a:lnTo>
                  <a:pt x="10439" y="9173"/>
                </a:lnTo>
                <a:lnTo>
                  <a:pt x="10220" y="9490"/>
                </a:lnTo>
                <a:lnTo>
                  <a:pt x="9977" y="9757"/>
                </a:lnTo>
                <a:lnTo>
                  <a:pt x="9733" y="10025"/>
                </a:lnTo>
                <a:lnTo>
                  <a:pt x="9441" y="10268"/>
                </a:lnTo>
                <a:lnTo>
                  <a:pt x="9149" y="10487"/>
                </a:lnTo>
                <a:lnTo>
                  <a:pt x="8857" y="10682"/>
                </a:lnTo>
                <a:lnTo>
                  <a:pt x="8541" y="10852"/>
                </a:lnTo>
                <a:lnTo>
                  <a:pt x="8200" y="10998"/>
                </a:lnTo>
                <a:lnTo>
                  <a:pt x="7860" y="11120"/>
                </a:lnTo>
                <a:lnTo>
                  <a:pt x="7519" y="11193"/>
                </a:lnTo>
                <a:lnTo>
                  <a:pt x="7154" y="11242"/>
                </a:lnTo>
                <a:lnTo>
                  <a:pt x="6789" y="11266"/>
                </a:lnTo>
                <a:lnTo>
                  <a:pt x="6424" y="11242"/>
                </a:lnTo>
                <a:lnTo>
                  <a:pt x="6059" y="11193"/>
                </a:lnTo>
                <a:lnTo>
                  <a:pt x="5670" y="11096"/>
                </a:lnTo>
                <a:lnTo>
                  <a:pt x="5353" y="10998"/>
                </a:lnTo>
                <a:lnTo>
                  <a:pt x="5037" y="10877"/>
                </a:lnTo>
                <a:lnTo>
                  <a:pt x="4721" y="10731"/>
                </a:lnTo>
                <a:lnTo>
                  <a:pt x="4404" y="10560"/>
                </a:lnTo>
                <a:lnTo>
                  <a:pt x="4112" y="10390"/>
                </a:lnTo>
                <a:lnTo>
                  <a:pt x="3820" y="10171"/>
                </a:lnTo>
                <a:lnTo>
                  <a:pt x="3553" y="9952"/>
                </a:lnTo>
                <a:lnTo>
                  <a:pt x="3285" y="9733"/>
                </a:lnTo>
                <a:lnTo>
                  <a:pt x="3042" y="9490"/>
                </a:lnTo>
                <a:lnTo>
                  <a:pt x="2823" y="9222"/>
                </a:lnTo>
                <a:lnTo>
                  <a:pt x="2628" y="8930"/>
                </a:lnTo>
                <a:lnTo>
                  <a:pt x="2434" y="8638"/>
                </a:lnTo>
                <a:lnTo>
                  <a:pt x="2288" y="8346"/>
                </a:lnTo>
                <a:lnTo>
                  <a:pt x="2142" y="8030"/>
                </a:lnTo>
                <a:lnTo>
                  <a:pt x="2044" y="7689"/>
                </a:lnTo>
                <a:lnTo>
                  <a:pt x="1971" y="7349"/>
                </a:lnTo>
                <a:lnTo>
                  <a:pt x="1947" y="7057"/>
                </a:lnTo>
                <a:lnTo>
                  <a:pt x="1923" y="6765"/>
                </a:lnTo>
                <a:lnTo>
                  <a:pt x="1923" y="6497"/>
                </a:lnTo>
                <a:lnTo>
                  <a:pt x="1947" y="6205"/>
                </a:lnTo>
                <a:lnTo>
                  <a:pt x="1996" y="5937"/>
                </a:lnTo>
                <a:lnTo>
                  <a:pt x="2044" y="5670"/>
                </a:lnTo>
                <a:lnTo>
                  <a:pt x="2142" y="5402"/>
                </a:lnTo>
                <a:lnTo>
                  <a:pt x="2239" y="5159"/>
                </a:lnTo>
                <a:lnTo>
                  <a:pt x="2336" y="4915"/>
                </a:lnTo>
                <a:lnTo>
                  <a:pt x="2482" y="4672"/>
                </a:lnTo>
                <a:lnTo>
                  <a:pt x="2628" y="4429"/>
                </a:lnTo>
                <a:lnTo>
                  <a:pt x="2774" y="4210"/>
                </a:lnTo>
                <a:lnTo>
                  <a:pt x="2944" y="3991"/>
                </a:lnTo>
                <a:lnTo>
                  <a:pt x="3139" y="3772"/>
                </a:lnTo>
                <a:lnTo>
                  <a:pt x="3528" y="3382"/>
                </a:lnTo>
                <a:lnTo>
                  <a:pt x="3966" y="3017"/>
                </a:lnTo>
                <a:lnTo>
                  <a:pt x="4404" y="2701"/>
                </a:lnTo>
                <a:lnTo>
                  <a:pt x="4891" y="2409"/>
                </a:lnTo>
                <a:lnTo>
                  <a:pt x="5134" y="2287"/>
                </a:lnTo>
                <a:lnTo>
                  <a:pt x="5378" y="2166"/>
                </a:lnTo>
                <a:lnTo>
                  <a:pt x="5645" y="2117"/>
                </a:lnTo>
                <a:lnTo>
                  <a:pt x="6035" y="2068"/>
                </a:lnTo>
                <a:lnTo>
                  <a:pt x="6716" y="1995"/>
                </a:lnTo>
                <a:lnTo>
                  <a:pt x="7300" y="1995"/>
                </a:lnTo>
                <a:lnTo>
                  <a:pt x="7324" y="1971"/>
                </a:lnTo>
                <a:close/>
                <a:moveTo>
                  <a:pt x="6935" y="1533"/>
                </a:moveTo>
                <a:lnTo>
                  <a:pt x="6497" y="1582"/>
                </a:lnTo>
                <a:lnTo>
                  <a:pt x="6083" y="1679"/>
                </a:lnTo>
                <a:lnTo>
                  <a:pt x="5864" y="1703"/>
                </a:lnTo>
                <a:lnTo>
                  <a:pt x="5621" y="1752"/>
                </a:lnTo>
                <a:lnTo>
                  <a:pt x="5353" y="1825"/>
                </a:lnTo>
                <a:lnTo>
                  <a:pt x="5110" y="1922"/>
                </a:lnTo>
                <a:lnTo>
                  <a:pt x="4842" y="2044"/>
                </a:lnTo>
                <a:lnTo>
                  <a:pt x="4599" y="2166"/>
                </a:lnTo>
                <a:lnTo>
                  <a:pt x="4112" y="2458"/>
                </a:lnTo>
                <a:lnTo>
                  <a:pt x="3650" y="2774"/>
                </a:lnTo>
                <a:lnTo>
                  <a:pt x="3212" y="3115"/>
                </a:lnTo>
                <a:lnTo>
                  <a:pt x="2823" y="3504"/>
                </a:lnTo>
                <a:lnTo>
                  <a:pt x="2458" y="3918"/>
                </a:lnTo>
                <a:lnTo>
                  <a:pt x="2312" y="4161"/>
                </a:lnTo>
                <a:lnTo>
                  <a:pt x="2166" y="4380"/>
                </a:lnTo>
                <a:lnTo>
                  <a:pt x="2020" y="4623"/>
                </a:lnTo>
                <a:lnTo>
                  <a:pt x="1923" y="4867"/>
                </a:lnTo>
                <a:lnTo>
                  <a:pt x="1801" y="5110"/>
                </a:lnTo>
                <a:lnTo>
                  <a:pt x="1728" y="5378"/>
                </a:lnTo>
                <a:lnTo>
                  <a:pt x="1631" y="5645"/>
                </a:lnTo>
                <a:lnTo>
                  <a:pt x="1582" y="5913"/>
                </a:lnTo>
                <a:lnTo>
                  <a:pt x="1533" y="6181"/>
                </a:lnTo>
                <a:lnTo>
                  <a:pt x="1509" y="6473"/>
                </a:lnTo>
                <a:lnTo>
                  <a:pt x="1509" y="6765"/>
                </a:lnTo>
                <a:lnTo>
                  <a:pt x="1509" y="7057"/>
                </a:lnTo>
                <a:lnTo>
                  <a:pt x="1558" y="7349"/>
                </a:lnTo>
                <a:lnTo>
                  <a:pt x="1606" y="7640"/>
                </a:lnTo>
                <a:lnTo>
                  <a:pt x="1679" y="7932"/>
                </a:lnTo>
                <a:lnTo>
                  <a:pt x="1752" y="8224"/>
                </a:lnTo>
                <a:lnTo>
                  <a:pt x="1874" y="8492"/>
                </a:lnTo>
                <a:lnTo>
                  <a:pt x="1996" y="8760"/>
                </a:lnTo>
                <a:lnTo>
                  <a:pt x="2142" y="9027"/>
                </a:lnTo>
                <a:lnTo>
                  <a:pt x="2312" y="9295"/>
                </a:lnTo>
                <a:lnTo>
                  <a:pt x="2507" y="9538"/>
                </a:lnTo>
                <a:lnTo>
                  <a:pt x="2726" y="9782"/>
                </a:lnTo>
                <a:lnTo>
                  <a:pt x="2944" y="10001"/>
                </a:lnTo>
                <a:lnTo>
                  <a:pt x="3188" y="10195"/>
                </a:lnTo>
                <a:lnTo>
                  <a:pt x="3699" y="10585"/>
                </a:lnTo>
                <a:lnTo>
                  <a:pt x="3991" y="10779"/>
                </a:lnTo>
                <a:lnTo>
                  <a:pt x="4283" y="10950"/>
                </a:lnTo>
                <a:lnTo>
                  <a:pt x="4599" y="11120"/>
                </a:lnTo>
                <a:lnTo>
                  <a:pt x="4915" y="11266"/>
                </a:lnTo>
                <a:lnTo>
                  <a:pt x="5232" y="11412"/>
                </a:lnTo>
                <a:lnTo>
                  <a:pt x="5572" y="11509"/>
                </a:lnTo>
                <a:lnTo>
                  <a:pt x="5889" y="11607"/>
                </a:lnTo>
                <a:lnTo>
                  <a:pt x="6254" y="11680"/>
                </a:lnTo>
                <a:lnTo>
                  <a:pt x="6594" y="11704"/>
                </a:lnTo>
                <a:lnTo>
                  <a:pt x="6959" y="11728"/>
                </a:lnTo>
                <a:lnTo>
                  <a:pt x="7300" y="11680"/>
                </a:lnTo>
                <a:lnTo>
                  <a:pt x="7641" y="11631"/>
                </a:lnTo>
                <a:lnTo>
                  <a:pt x="7981" y="11534"/>
                </a:lnTo>
                <a:lnTo>
                  <a:pt x="8322" y="11436"/>
                </a:lnTo>
                <a:lnTo>
                  <a:pt x="8638" y="11290"/>
                </a:lnTo>
                <a:lnTo>
                  <a:pt x="8955" y="11120"/>
                </a:lnTo>
                <a:lnTo>
                  <a:pt x="9344" y="10877"/>
                </a:lnTo>
                <a:lnTo>
                  <a:pt x="9733" y="10609"/>
                </a:lnTo>
                <a:lnTo>
                  <a:pt x="10074" y="10293"/>
                </a:lnTo>
                <a:lnTo>
                  <a:pt x="10390" y="9976"/>
                </a:lnTo>
                <a:lnTo>
                  <a:pt x="10658" y="9611"/>
                </a:lnTo>
                <a:lnTo>
                  <a:pt x="10925" y="9222"/>
                </a:lnTo>
                <a:lnTo>
                  <a:pt x="11144" y="8808"/>
                </a:lnTo>
                <a:lnTo>
                  <a:pt x="11339" y="8395"/>
                </a:lnTo>
                <a:lnTo>
                  <a:pt x="11509" y="7957"/>
                </a:lnTo>
                <a:lnTo>
                  <a:pt x="11631" y="7519"/>
                </a:lnTo>
                <a:lnTo>
                  <a:pt x="11704" y="7081"/>
                </a:lnTo>
                <a:lnTo>
                  <a:pt x="11753" y="6619"/>
                </a:lnTo>
                <a:lnTo>
                  <a:pt x="11753" y="6156"/>
                </a:lnTo>
                <a:lnTo>
                  <a:pt x="11728" y="5694"/>
                </a:lnTo>
                <a:lnTo>
                  <a:pt x="11655" y="5256"/>
                </a:lnTo>
                <a:lnTo>
                  <a:pt x="11534" y="4794"/>
                </a:lnTo>
                <a:lnTo>
                  <a:pt x="11363" y="4404"/>
                </a:lnTo>
                <a:lnTo>
                  <a:pt x="11169" y="4015"/>
                </a:lnTo>
                <a:lnTo>
                  <a:pt x="10950" y="3650"/>
                </a:lnTo>
                <a:lnTo>
                  <a:pt x="10682" y="3285"/>
                </a:lnTo>
                <a:lnTo>
                  <a:pt x="10390" y="2969"/>
                </a:lnTo>
                <a:lnTo>
                  <a:pt x="10074" y="2677"/>
                </a:lnTo>
                <a:lnTo>
                  <a:pt x="9733" y="2409"/>
                </a:lnTo>
                <a:lnTo>
                  <a:pt x="9393" y="2166"/>
                </a:lnTo>
                <a:lnTo>
                  <a:pt x="9003" y="1971"/>
                </a:lnTo>
                <a:lnTo>
                  <a:pt x="8614" y="1801"/>
                </a:lnTo>
                <a:lnTo>
                  <a:pt x="8200" y="1655"/>
                </a:lnTo>
                <a:lnTo>
                  <a:pt x="7787" y="1582"/>
                </a:lnTo>
                <a:lnTo>
                  <a:pt x="7349" y="1533"/>
                </a:lnTo>
                <a:close/>
                <a:moveTo>
                  <a:pt x="12118" y="11558"/>
                </a:moveTo>
                <a:lnTo>
                  <a:pt x="12142" y="11582"/>
                </a:lnTo>
                <a:lnTo>
                  <a:pt x="11972" y="11777"/>
                </a:lnTo>
                <a:lnTo>
                  <a:pt x="12093" y="11631"/>
                </a:lnTo>
                <a:lnTo>
                  <a:pt x="12118" y="11558"/>
                </a:lnTo>
                <a:close/>
                <a:moveTo>
                  <a:pt x="6789" y="584"/>
                </a:moveTo>
                <a:lnTo>
                  <a:pt x="7154" y="608"/>
                </a:lnTo>
                <a:lnTo>
                  <a:pt x="7519" y="657"/>
                </a:lnTo>
                <a:lnTo>
                  <a:pt x="7884" y="706"/>
                </a:lnTo>
                <a:lnTo>
                  <a:pt x="8225" y="803"/>
                </a:lnTo>
                <a:lnTo>
                  <a:pt x="8565" y="900"/>
                </a:lnTo>
                <a:lnTo>
                  <a:pt x="8906" y="1022"/>
                </a:lnTo>
                <a:lnTo>
                  <a:pt x="9247" y="1144"/>
                </a:lnTo>
                <a:lnTo>
                  <a:pt x="9563" y="1314"/>
                </a:lnTo>
                <a:lnTo>
                  <a:pt x="9879" y="1484"/>
                </a:lnTo>
                <a:lnTo>
                  <a:pt x="10171" y="1679"/>
                </a:lnTo>
                <a:lnTo>
                  <a:pt x="10439" y="1874"/>
                </a:lnTo>
                <a:lnTo>
                  <a:pt x="10707" y="2093"/>
                </a:lnTo>
                <a:lnTo>
                  <a:pt x="10950" y="2312"/>
                </a:lnTo>
                <a:lnTo>
                  <a:pt x="11193" y="2555"/>
                </a:lnTo>
                <a:lnTo>
                  <a:pt x="11485" y="2896"/>
                </a:lnTo>
                <a:lnTo>
                  <a:pt x="11753" y="3261"/>
                </a:lnTo>
                <a:lnTo>
                  <a:pt x="11996" y="3626"/>
                </a:lnTo>
                <a:lnTo>
                  <a:pt x="12191" y="4015"/>
                </a:lnTo>
                <a:lnTo>
                  <a:pt x="12361" y="4404"/>
                </a:lnTo>
                <a:lnTo>
                  <a:pt x="12507" y="4818"/>
                </a:lnTo>
                <a:lnTo>
                  <a:pt x="12629" y="5232"/>
                </a:lnTo>
                <a:lnTo>
                  <a:pt x="12702" y="5645"/>
                </a:lnTo>
                <a:lnTo>
                  <a:pt x="12750" y="6059"/>
                </a:lnTo>
                <a:lnTo>
                  <a:pt x="12775" y="6473"/>
                </a:lnTo>
                <a:lnTo>
                  <a:pt x="12775" y="6911"/>
                </a:lnTo>
                <a:lnTo>
                  <a:pt x="12726" y="7324"/>
                </a:lnTo>
                <a:lnTo>
                  <a:pt x="12653" y="7762"/>
                </a:lnTo>
                <a:lnTo>
                  <a:pt x="12556" y="8176"/>
                </a:lnTo>
                <a:lnTo>
                  <a:pt x="12434" y="8589"/>
                </a:lnTo>
                <a:lnTo>
                  <a:pt x="12264" y="9003"/>
                </a:lnTo>
                <a:lnTo>
                  <a:pt x="12045" y="9465"/>
                </a:lnTo>
                <a:lnTo>
                  <a:pt x="11801" y="9903"/>
                </a:lnTo>
                <a:lnTo>
                  <a:pt x="11534" y="10293"/>
                </a:lnTo>
                <a:lnTo>
                  <a:pt x="11217" y="10682"/>
                </a:lnTo>
                <a:lnTo>
                  <a:pt x="10901" y="11047"/>
                </a:lnTo>
                <a:lnTo>
                  <a:pt x="10536" y="11388"/>
                </a:lnTo>
                <a:lnTo>
                  <a:pt x="10171" y="11680"/>
                </a:lnTo>
                <a:lnTo>
                  <a:pt x="9782" y="11947"/>
                </a:lnTo>
                <a:lnTo>
                  <a:pt x="9368" y="12191"/>
                </a:lnTo>
                <a:lnTo>
                  <a:pt x="8930" y="12385"/>
                </a:lnTo>
                <a:lnTo>
                  <a:pt x="8468" y="12556"/>
                </a:lnTo>
                <a:lnTo>
                  <a:pt x="8006" y="12677"/>
                </a:lnTo>
                <a:lnTo>
                  <a:pt x="7543" y="12750"/>
                </a:lnTo>
                <a:lnTo>
                  <a:pt x="7032" y="12775"/>
                </a:lnTo>
                <a:lnTo>
                  <a:pt x="6546" y="12775"/>
                </a:lnTo>
                <a:lnTo>
                  <a:pt x="6035" y="12702"/>
                </a:lnTo>
                <a:lnTo>
                  <a:pt x="5597" y="12604"/>
                </a:lnTo>
                <a:lnTo>
                  <a:pt x="5159" y="12483"/>
                </a:lnTo>
                <a:lnTo>
                  <a:pt x="4721" y="12337"/>
                </a:lnTo>
                <a:lnTo>
                  <a:pt x="4307" y="12166"/>
                </a:lnTo>
                <a:lnTo>
                  <a:pt x="3893" y="11947"/>
                </a:lnTo>
                <a:lnTo>
                  <a:pt x="3504" y="11728"/>
                </a:lnTo>
                <a:lnTo>
                  <a:pt x="3115" y="11485"/>
                </a:lnTo>
                <a:lnTo>
                  <a:pt x="2774" y="11193"/>
                </a:lnTo>
                <a:lnTo>
                  <a:pt x="2434" y="10901"/>
                </a:lnTo>
                <a:lnTo>
                  <a:pt x="2117" y="10560"/>
                </a:lnTo>
                <a:lnTo>
                  <a:pt x="1825" y="10220"/>
                </a:lnTo>
                <a:lnTo>
                  <a:pt x="1558" y="9855"/>
                </a:lnTo>
                <a:lnTo>
                  <a:pt x="1314" y="9465"/>
                </a:lnTo>
                <a:lnTo>
                  <a:pt x="1095" y="9052"/>
                </a:lnTo>
                <a:lnTo>
                  <a:pt x="925" y="8638"/>
                </a:lnTo>
                <a:lnTo>
                  <a:pt x="779" y="8200"/>
                </a:lnTo>
                <a:lnTo>
                  <a:pt x="682" y="7811"/>
                </a:lnTo>
                <a:lnTo>
                  <a:pt x="609" y="7446"/>
                </a:lnTo>
                <a:lnTo>
                  <a:pt x="560" y="7081"/>
                </a:lnTo>
                <a:lnTo>
                  <a:pt x="560" y="6716"/>
                </a:lnTo>
                <a:lnTo>
                  <a:pt x="560" y="6351"/>
                </a:lnTo>
                <a:lnTo>
                  <a:pt x="584" y="5986"/>
                </a:lnTo>
                <a:lnTo>
                  <a:pt x="633" y="5645"/>
                </a:lnTo>
                <a:lnTo>
                  <a:pt x="706" y="5305"/>
                </a:lnTo>
                <a:lnTo>
                  <a:pt x="803" y="4964"/>
                </a:lnTo>
                <a:lnTo>
                  <a:pt x="925" y="4648"/>
                </a:lnTo>
                <a:lnTo>
                  <a:pt x="1047" y="4307"/>
                </a:lnTo>
                <a:lnTo>
                  <a:pt x="1217" y="3991"/>
                </a:lnTo>
                <a:lnTo>
                  <a:pt x="1387" y="3674"/>
                </a:lnTo>
                <a:lnTo>
                  <a:pt x="1606" y="3382"/>
                </a:lnTo>
                <a:lnTo>
                  <a:pt x="1825" y="3090"/>
                </a:lnTo>
                <a:lnTo>
                  <a:pt x="2069" y="2798"/>
                </a:lnTo>
                <a:lnTo>
                  <a:pt x="2361" y="2506"/>
                </a:lnTo>
                <a:lnTo>
                  <a:pt x="2726" y="2190"/>
                </a:lnTo>
                <a:lnTo>
                  <a:pt x="3163" y="1849"/>
                </a:lnTo>
                <a:lnTo>
                  <a:pt x="3674" y="1509"/>
                </a:lnTo>
                <a:lnTo>
                  <a:pt x="4210" y="1217"/>
                </a:lnTo>
                <a:lnTo>
                  <a:pt x="4502" y="1071"/>
                </a:lnTo>
                <a:lnTo>
                  <a:pt x="4794" y="949"/>
                </a:lnTo>
                <a:lnTo>
                  <a:pt x="5110" y="852"/>
                </a:lnTo>
                <a:lnTo>
                  <a:pt x="5402" y="754"/>
                </a:lnTo>
                <a:lnTo>
                  <a:pt x="5718" y="681"/>
                </a:lnTo>
                <a:lnTo>
                  <a:pt x="6035" y="633"/>
                </a:lnTo>
                <a:lnTo>
                  <a:pt x="6400" y="608"/>
                </a:lnTo>
                <a:lnTo>
                  <a:pt x="6789" y="584"/>
                </a:lnTo>
                <a:close/>
                <a:moveTo>
                  <a:pt x="11704" y="10998"/>
                </a:moveTo>
                <a:lnTo>
                  <a:pt x="11923" y="11315"/>
                </a:lnTo>
                <a:lnTo>
                  <a:pt x="11874" y="11339"/>
                </a:lnTo>
                <a:lnTo>
                  <a:pt x="11850" y="11363"/>
                </a:lnTo>
                <a:lnTo>
                  <a:pt x="11607" y="11607"/>
                </a:lnTo>
                <a:lnTo>
                  <a:pt x="11339" y="11826"/>
                </a:lnTo>
                <a:lnTo>
                  <a:pt x="11071" y="11996"/>
                </a:lnTo>
                <a:lnTo>
                  <a:pt x="10950" y="12093"/>
                </a:lnTo>
                <a:lnTo>
                  <a:pt x="10925" y="12166"/>
                </a:lnTo>
                <a:lnTo>
                  <a:pt x="10901" y="12239"/>
                </a:lnTo>
                <a:lnTo>
                  <a:pt x="10901" y="12264"/>
                </a:lnTo>
                <a:lnTo>
                  <a:pt x="10974" y="12288"/>
                </a:lnTo>
                <a:lnTo>
                  <a:pt x="11047" y="12288"/>
                </a:lnTo>
                <a:lnTo>
                  <a:pt x="11217" y="12264"/>
                </a:lnTo>
                <a:lnTo>
                  <a:pt x="11363" y="12191"/>
                </a:lnTo>
                <a:lnTo>
                  <a:pt x="11509" y="12093"/>
                </a:lnTo>
                <a:lnTo>
                  <a:pt x="11826" y="11899"/>
                </a:lnTo>
                <a:lnTo>
                  <a:pt x="11972" y="11777"/>
                </a:lnTo>
                <a:lnTo>
                  <a:pt x="11850" y="11899"/>
                </a:lnTo>
                <a:lnTo>
                  <a:pt x="11728" y="11996"/>
                </a:lnTo>
                <a:lnTo>
                  <a:pt x="11485" y="12191"/>
                </a:lnTo>
                <a:lnTo>
                  <a:pt x="11363" y="12288"/>
                </a:lnTo>
                <a:lnTo>
                  <a:pt x="11339" y="12361"/>
                </a:lnTo>
                <a:lnTo>
                  <a:pt x="11339" y="12434"/>
                </a:lnTo>
                <a:lnTo>
                  <a:pt x="11363" y="12483"/>
                </a:lnTo>
                <a:lnTo>
                  <a:pt x="11412" y="12531"/>
                </a:lnTo>
                <a:lnTo>
                  <a:pt x="11485" y="12556"/>
                </a:lnTo>
                <a:lnTo>
                  <a:pt x="11558" y="12531"/>
                </a:lnTo>
                <a:lnTo>
                  <a:pt x="11728" y="12483"/>
                </a:lnTo>
                <a:lnTo>
                  <a:pt x="11874" y="12385"/>
                </a:lnTo>
                <a:lnTo>
                  <a:pt x="12020" y="12288"/>
                </a:lnTo>
                <a:lnTo>
                  <a:pt x="12239" y="12118"/>
                </a:lnTo>
                <a:lnTo>
                  <a:pt x="12361" y="12020"/>
                </a:lnTo>
                <a:lnTo>
                  <a:pt x="12434" y="11899"/>
                </a:lnTo>
                <a:lnTo>
                  <a:pt x="12507" y="11947"/>
                </a:lnTo>
                <a:lnTo>
                  <a:pt x="12288" y="12142"/>
                </a:lnTo>
                <a:lnTo>
                  <a:pt x="12069" y="12337"/>
                </a:lnTo>
                <a:lnTo>
                  <a:pt x="11826" y="12556"/>
                </a:lnTo>
                <a:lnTo>
                  <a:pt x="11728" y="12677"/>
                </a:lnTo>
                <a:lnTo>
                  <a:pt x="11655" y="12823"/>
                </a:lnTo>
                <a:lnTo>
                  <a:pt x="11631" y="12896"/>
                </a:lnTo>
                <a:lnTo>
                  <a:pt x="11680" y="12969"/>
                </a:lnTo>
                <a:lnTo>
                  <a:pt x="11753" y="12994"/>
                </a:lnTo>
                <a:lnTo>
                  <a:pt x="11826" y="12994"/>
                </a:lnTo>
                <a:lnTo>
                  <a:pt x="11972" y="12945"/>
                </a:lnTo>
                <a:lnTo>
                  <a:pt x="12118" y="12848"/>
                </a:lnTo>
                <a:lnTo>
                  <a:pt x="12385" y="12629"/>
                </a:lnTo>
                <a:lnTo>
                  <a:pt x="12604" y="12458"/>
                </a:lnTo>
                <a:lnTo>
                  <a:pt x="12823" y="12264"/>
                </a:lnTo>
                <a:lnTo>
                  <a:pt x="12872" y="12312"/>
                </a:lnTo>
                <a:lnTo>
                  <a:pt x="12604" y="12702"/>
                </a:lnTo>
                <a:lnTo>
                  <a:pt x="12483" y="12848"/>
                </a:lnTo>
                <a:lnTo>
                  <a:pt x="12361" y="12969"/>
                </a:lnTo>
                <a:lnTo>
                  <a:pt x="12215" y="13067"/>
                </a:lnTo>
                <a:lnTo>
                  <a:pt x="12093" y="13213"/>
                </a:lnTo>
                <a:lnTo>
                  <a:pt x="12093" y="13261"/>
                </a:lnTo>
                <a:lnTo>
                  <a:pt x="12093" y="13310"/>
                </a:lnTo>
                <a:lnTo>
                  <a:pt x="12118" y="13334"/>
                </a:lnTo>
                <a:lnTo>
                  <a:pt x="12166" y="13359"/>
                </a:lnTo>
                <a:lnTo>
                  <a:pt x="12312" y="13359"/>
                </a:lnTo>
                <a:lnTo>
                  <a:pt x="12458" y="13334"/>
                </a:lnTo>
                <a:lnTo>
                  <a:pt x="12604" y="13261"/>
                </a:lnTo>
                <a:lnTo>
                  <a:pt x="12750" y="13140"/>
                </a:lnTo>
                <a:lnTo>
                  <a:pt x="12896" y="13042"/>
                </a:lnTo>
                <a:lnTo>
                  <a:pt x="12994" y="12896"/>
                </a:lnTo>
                <a:lnTo>
                  <a:pt x="13115" y="12750"/>
                </a:lnTo>
                <a:lnTo>
                  <a:pt x="13188" y="12604"/>
                </a:lnTo>
                <a:lnTo>
                  <a:pt x="13505" y="12872"/>
                </a:lnTo>
                <a:lnTo>
                  <a:pt x="13407" y="12945"/>
                </a:lnTo>
                <a:lnTo>
                  <a:pt x="13310" y="13018"/>
                </a:lnTo>
                <a:lnTo>
                  <a:pt x="13115" y="13213"/>
                </a:lnTo>
                <a:lnTo>
                  <a:pt x="12896" y="13359"/>
                </a:lnTo>
                <a:lnTo>
                  <a:pt x="12677" y="13529"/>
                </a:lnTo>
                <a:lnTo>
                  <a:pt x="12653" y="13553"/>
                </a:lnTo>
                <a:lnTo>
                  <a:pt x="12629" y="13602"/>
                </a:lnTo>
                <a:lnTo>
                  <a:pt x="12653" y="13651"/>
                </a:lnTo>
                <a:lnTo>
                  <a:pt x="12677" y="13699"/>
                </a:lnTo>
                <a:lnTo>
                  <a:pt x="12750" y="13724"/>
                </a:lnTo>
                <a:lnTo>
                  <a:pt x="12848" y="13748"/>
                </a:lnTo>
                <a:lnTo>
                  <a:pt x="12921" y="13748"/>
                </a:lnTo>
                <a:lnTo>
                  <a:pt x="12994" y="13724"/>
                </a:lnTo>
                <a:lnTo>
                  <a:pt x="13140" y="13651"/>
                </a:lnTo>
                <a:lnTo>
                  <a:pt x="13286" y="13578"/>
                </a:lnTo>
                <a:lnTo>
                  <a:pt x="13407" y="13480"/>
                </a:lnTo>
                <a:lnTo>
                  <a:pt x="13553" y="13383"/>
                </a:lnTo>
                <a:lnTo>
                  <a:pt x="13675" y="13237"/>
                </a:lnTo>
                <a:lnTo>
                  <a:pt x="13724" y="13164"/>
                </a:lnTo>
                <a:lnTo>
                  <a:pt x="13748" y="13091"/>
                </a:lnTo>
                <a:lnTo>
                  <a:pt x="13943" y="13286"/>
                </a:lnTo>
                <a:lnTo>
                  <a:pt x="13918" y="13286"/>
                </a:lnTo>
                <a:lnTo>
                  <a:pt x="13772" y="13383"/>
                </a:lnTo>
                <a:lnTo>
                  <a:pt x="13675" y="13505"/>
                </a:lnTo>
                <a:lnTo>
                  <a:pt x="13456" y="13748"/>
                </a:lnTo>
                <a:lnTo>
                  <a:pt x="13237" y="13967"/>
                </a:lnTo>
                <a:lnTo>
                  <a:pt x="13140" y="14064"/>
                </a:lnTo>
                <a:lnTo>
                  <a:pt x="13067" y="14210"/>
                </a:lnTo>
                <a:lnTo>
                  <a:pt x="13042" y="14235"/>
                </a:lnTo>
                <a:lnTo>
                  <a:pt x="13067" y="14259"/>
                </a:lnTo>
                <a:lnTo>
                  <a:pt x="13067" y="14308"/>
                </a:lnTo>
                <a:lnTo>
                  <a:pt x="13115" y="14308"/>
                </a:lnTo>
                <a:lnTo>
                  <a:pt x="13261" y="14259"/>
                </a:lnTo>
                <a:lnTo>
                  <a:pt x="13407" y="14210"/>
                </a:lnTo>
                <a:lnTo>
                  <a:pt x="13651" y="14040"/>
                </a:lnTo>
                <a:lnTo>
                  <a:pt x="13797" y="13918"/>
                </a:lnTo>
                <a:lnTo>
                  <a:pt x="13943" y="13797"/>
                </a:lnTo>
                <a:lnTo>
                  <a:pt x="14064" y="13626"/>
                </a:lnTo>
                <a:lnTo>
                  <a:pt x="14137" y="13480"/>
                </a:lnTo>
                <a:lnTo>
                  <a:pt x="14332" y="13675"/>
                </a:lnTo>
                <a:lnTo>
                  <a:pt x="14186" y="13918"/>
                </a:lnTo>
                <a:lnTo>
                  <a:pt x="14089" y="14040"/>
                </a:lnTo>
                <a:lnTo>
                  <a:pt x="13991" y="14137"/>
                </a:lnTo>
                <a:lnTo>
                  <a:pt x="13870" y="14235"/>
                </a:lnTo>
                <a:lnTo>
                  <a:pt x="13748" y="14308"/>
                </a:lnTo>
                <a:lnTo>
                  <a:pt x="13626" y="14381"/>
                </a:lnTo>
                <a:lnTo>
                  <a:pt x="13505" y="14454"/>
                </a:lnTo>
                <a:lnTo>
                  <a:pt x="13505" y="14502"/>
                </a:lnTo>
                <a:lnTo>
                  <a:pt x="13480" y="14527"/>
                </a:lnTo>
                <a:lnTo>
                  <a:pt x="13505" y="14600"/>
                </a:lnTo>
                <a:lnTo>
                  <a:pt x="13602" y="14648"/>
                </a:lnTo>
                <a:lnTo>
                  <a:pt x="13675" y="14673"/>
                </a:lnTo>
                <a:lnTo>
                  <a:pt x="13772" y="14673"/>
                </a:lnTo>
                <a:lnTo>
                  <a:pt x="13894" y="14648"/>
                </a:lnTo>
                <a:lnTo>
                  <a:pt x="14089" y="14551"/>
                </a:lnTo>
                <a:lnTo>
                  <a:pt x="14235" y="14454"/>
                </a:lnTo>
                <a:lnTo>
                  <a:pt x="14356" y="14356"/>
                </a:lnTo>
                <a:lnTo>
                  <a:pt x="14454" y="14235"/>
                </a:lnTo>
                <a:lnTo>
                  <a:pt x="14575" y="14113"/>
                </a:lnTo>
                <a:lnTo>
                  <a:pt x="14648" y="13967"/>
                </a:lnTo>
                <a:lnTo>
                  <a:pt x="14867" y="14210"/>
                </a:lnTo>
                <a:lnTo>
                  <a:pt x="14843" y="14210"/>
                </a:lnTo>
                <a:lnTo>
                  <a:pt x="14721" y="14259"/>
                </a:lnTo>
                <a:lnTo>
                  <a:pt x="14624" y="14332"/>
                </a:lnTo>
                <a:lnTo>
                  <a:pt x="14454" y="14527"/>
                </a:lnTo>
                <a:lnTo>
                  <a:pt x="14235" y="14746"/>
                </a:lnTo>
                <a:lnTo>
                  <a:pt x="14113" y="14867"/>
                </a:lnTo>
                <a:lnTo>
                  <a:pt x="13991" y="14940"/>
                </a:lnTo>
                <a:lnTo>
                  <a:pt x="13967" y="14989"/>
                </a:lnTo>
                <a:lnTo>
                  <a:pt x="13967" y="15038"/>
                </a:lnTo>
                <a:lnTo>
                  <a:pt x="14016" y="15086"/>
                </a:lnTo>
                <a:lnTo>
                  <a:pt x="14064" y="15086"/>
                </a:lnTo>
                <a:lnTo>
                  <a:pt x="14356" y="15013"/>
                </a:lnTo>
                <a:lnTo>
                  <a:pt x="14478" y="14940"/>
                </a:lnTo>
                <a:lnTo>
                  <a:pt x="14624" y="14867"/>
                </a:lnTo>
                <a:lnTo>
                  <a:pt x="14867" y="14648"/>
                </a:lnTo>
                <a:lnTo>
                  <a:pt x="14965" y="14527"/>
                </a:lnTo>
                <a:lnTo>
                  <a:pt x="15038" y="14405"/>
                </a:lnTo>
                <a:lnTo>
                  <a:pt x="15038" y="14381"/>
                </a:lnTo>
                <a:lnTo>
                  <a:pt x="15330" y="14673"/>
                </a:lnTo>
                <a:lnTo>
                  <a:pt x="15111" y="14867"/>
                </a:lnTo>
                <a:lnTo>
                  <a:pt x="14892" y="15062"/>
                </a:lnTo>
                <a:lnTo>
                  <a:pt x="14648" y="15232"/>
                </a:lnTo>
                <a:lnTo>
                  <a:pt x="14527" y="15330"/>
                </a:lnTo>
                <a:lnTo>
                  <a:pt x="14429" y="15427"/>
                </a:lnTo>
                <a:lnTo>
                  <a:pt x="14405" y="15451"/>
                </a:lnTo>
                <a:lnTo>
                  <a:pt x="14405" y="15500"/>
                </a:lnTo>
                <a:lnTo>
                  <a:pt x="14429" y="15524"/>
                </a:lnTo>
                <a:lnTo>
                  <a:pt x="14454" y="15549"/>
                </a:lnTo>
                <a:lnTo>
                  <a:pt x="14624" y="15573"/>
                </a:lnTo>
                <a:lnTo>
                  <a:pt x="14770" y="15549"/>
                </a:lnTo>
                <a:lnTo>
                  <a:pt x="14940" y="15476"/>
                </a:lnTo>
                <a:lnTo>
                  <a:pt x="15086" y="15378"/>
                </a:lnTo>
                <a:lnTo>
                  <a:pt x="15232" y="15281"/>
                </a:lnTo>
                <a:lnTo>
                  <a:pt x="15354" y="15159"/>
                </a:lnTo>
                <a:lnTo>
                  <a:pt x="15573" y="14916"/>
                </a:lnTo>
                <a:lnTo>
                  <a:pt x="15743" y="15111"/>
                </a:lnTo>
                <a:lnTo>
                  <a:pt x="15476" y="15378"/>
                </a:lnTo>
                <a:lnTo>
                  <a:pt x="15330" y="15476"/>
                </a:lnTo>
                <a:lnTo>
                  <a:pt x="15184" y="15573"/>
                </a:lnTo>
                <a:lnTo>
                  <a:pt x="15038" y="15670"/>
                </a:lnTo>
                <a:lnTo>
                  <a:pt x="14892" y="15792"/>
                </a:lnTo>
                <a:lnTo>
                  <a:pt x="14843" y="15840"/>
                </a:lnTo>
                <a:lnTo>
                  <a:pt x="14867" y="15913"/>
                </a:lnTo>
                <a:lnTo>
                  <a:pt x="14892" y="15986"/>
                </a:lnTo>
                <a:lnTo>
                  <a:pt x="14940" y="16011"/>
                </a:lnTo>
                <a:lnTo>
                  <a:pt x="15038" y="16035"/>
                </a:lnTo>
                <a:lnTo>
                  <a:pt x="15159" y="16011"/>
                </a:lnTo>
                <a:lnTo>
                  <a:pt x="15354" y="15962"/>
                </a:lnTo>
                <a:lnTo>
                  <a:pt x="15524" y="15865"/>
                </a:lnTo>
                <a:lnTo>
                  <a:pt x="15695" y="15767"/>
                </a:lnTo>
                <a:lnTo>
                  <a:pt x="15889" y="15597"/>
                </a:lnTo>
                <a:lnTo>
                  <a:pt x="16060" y="15427"/>
                </a:lnTo>
                <a:lnTo>
                  <a:pt x="16352" y="15694"/>
                </a:lnTo>
                <a:lnTo>
                  <a:pt x="16181" y="15865"/>
                </a:lnTo>
                <a:lnTo>
                  <a:pt x="16011" y="16011"/>
                </a:lnTo>
                <a:lnTo>
                  <a:pt x="15743" y="16157"/>
                </a:lnTo>
                <a:lnTo>
                  <a:pt x="15500" y="16303"/>
                </a:lnTo>
                <a:lnTo>
                  <a:pt x="15451" y="16327"/>
                </a:lnTo>
                <a:lnTo>
                  <a:pt x="15451" y="16376"/>
                </a:lnTo>
                <a:lnTo>
                  <a:pt x="15476" y="16400"/>
                </a:lnTo>
                <a:lnTo>
                  <a:pt x="15524" y="16424"/>
                </a:lnTo>
                <a:lnTo>
                  <a:pt x="15719" y="16424"/>
                </a:lnTo>
                <a:lnTo>
                  <a:pt x="15889" y="16449"/>
                </a:lnTo>
                <a:lnTo>
                  <a:pt x="16084" y="16400"/>
                </a:lnTo>
                <a:lnTo>
                  <a:pt x="16254" y="16351"/>
                </a:lnTo>
                <a:lnTo>
                  <a:pt x="16400" y="16254"/>
                </a:lnTo>
                <a:lnTo>
                  <a:pt x="16522" y="16157"/>
                </a:lnTo>
                <a:lnTo>
                  <a:pt x="16498" y="16254"/>
                </a:lnTo>
                <a:lnTo>
                  <a:pt x="16400" y="16376"/>
                </a:lnTo>
                <a:lnTo>
                  <a:pt x="16279" y="16473"/>
                </a:lnTo>
                <a:lnTo>
                  <a:pt x="16133" y="16546"/>
                </a:lnTo>
                <a:lnTo>
                  <a:pt x="15987" y="16619"/>
                </a:lnTo>
                <a:lnTo>
                  <a:pt x="15768" y="16668"/>
                </a:lnTo>
                <a:lnTo>
                  <a:pt x="15451" y="16765"/>
                </a:lnTo>
                <a:lnTo>
                  <a:pt x="15427" y="16692"/>
                </a:lnTo>
                <a:lnTo>
                  <a:pt x="15354" y="16643"/>
                </a:lnTo>
                <a:lnTo>
                  <a:pt x="15208" y="16546"/>
                </a:lnTo>
                <a:lnTo>
                  <a:pt x="15062" y="16400"/>
                </a:lnTo>
                <a:lnTo>
                  <a:pt x="14770" y="16132"/>
                </a:lnTo>
                <a:lnTo>
                  <a:pt x="14016" y="15524"/>
                </a:lnTo>
                <a:lnTo>
                  <a:pt x="13626" y="15159"/>
                </a:lnTo>
                <a:lnTo>
                  <a:pt x="13261" y="14770"/>
                </a:lnTo>
                <a:lnTo>
                  <a:pt x="12556" y="14016"/>
                </a:lnTo>
                <a:lnTo>
                  <a:pt x="12312" y="13772"/>
                </a:lnTo>
                <a:lnTo>
                  <a:pt x="12045" y="13553"/>
                </a:lnTo>
                <a:lnTo>
                  <a:pt x="11485" y="13140"/>
                </a:lnTo>
                <a:lnTo>
                  <a:pt x="11217" y="12921"/>
                </a:lnTo>
                <a:lnTo>
                  <a:pt x="10950" y="12677"/>
                </a:lnTo>
                <a:lnTo>
                  <a:pt x="10707" y="12434"/>
                </a:lnTo>
                <a:lnTo>
                  <a:pt x="10512" y="12166"/>
                </a:lnTo>
                <a:lnTo>
                  <a:pt x="10828" y="11899"/>
                </a:lnTo>
                <a:lnTo>
                  <a:pt x="11144" y="11607"/>
                </a:lnTo>
                <a:lnTo>
                  <a:pt x="11436" y="11315"/>
                </a:lnTo>
                <a:lnTo>
                  <a:pt x="11704" y="10998"/>
                </a:lnTo>
                <a:close/>
                <a:moveTo>
                  <a:pt x="6400" y="0"/>
                </a:moveTo>
                <a:lnTo>
                  <a:pt x="5791" y="73"/>
                </a:lnTo>
                <a:lnTo>
                  <a:pt x="5183" y="170"/>
                </a:lnTo>
                <a:lnTo>
                  <a:pt x="4891" y="243"/>
                </a:lnTo>
                <a:lnTo>
                  <a:pt x="4599" y="341"/>
                </a:lnTo>
                <a:lnTo>
                  <a:pt x="4258" y="462"/>
                </a:lnTo>
                <a:lnTo>
                  <a:pt x="3918" y="633"/>
                </a:lnTo>
                <a:lnTo>
                  <a:pt x="3601" y="827"/>
                </a:lnTo>
                <a:lnTo>
                  <a:pt x="3285" y="1022"/>
                </a:lnTo>
                <a:lnTo>
                  <a:pt x="2969" y="1241"/>
                </a:lnTo>
                <a:lnTo>
                  <a:pt x="2677" y="1484"/>
                </a:lnTo>
                <a:lnTo>
                  <a:pt x="2117" y="1971"/>
                </a:lnTo>
                <a:lnTo>
                  <a:pt x="1850" y="2239"/>
                </a:lnTo>
                <a:lnTo>
                  <a:pt x="1606" y="2506"/>
                </a:lnTo>
                <a:lnTo>
                  <a:pt x="1363" y="2798"/>
                </a:lnTo>
                <a:lnTo>
                  <a:pt x="1168" y="3066"/>
                </a:lnTo>
                <a:lnTo>
                  <a:pt x="949" y="3382"/>
                </a:lnTo>
                <a:lnTo>
                  <a:pt x="779" y="3699"/>
                </a:lnTo>
                <a:lnTo>
                  <a:pt x="609" y="4015"/>
                </a:lnTo>
                <a:lnTo>
                  <a:pt x="463" y="4331"/>
                </a:lnTo>
                <a:lnTo>
                  <a:pt x="341" y="4672"/>
                </a:lnTo>
                <a:lnTo>
                  <a:pt x="244" y="5013"/>
                </a:lnTo>
                <a:lnTo>
                  <a:pt x="146" y="5353"/>
                </a:lnTo>
                <a:lnTo>
                  <a:pt x="73" y="5718"/>
                </a:lnTo>
                <a:lnTo>
                  <a:pt x="25" y="6083"/>
                </a:lnTo>
                <a:lnTo>
                  <a:pt x="0" y="6448"/>
                </a:lnTo>
                <a:lnTo>
                  <a:pt x="0" y="6813"/>
                </a:lnTo>
                <a:lnTo>
                  <a:pt x="0" y="7203"/>
                </a:lnTo>
                <a:lnTo>
                  <a:pt x="25" y="7592"/>
                </a:lnTo>
                <a:lnTo>
                  <a:pt x="98" y="7957"/>
                </a:lnTo>
                <a:lnTo>
                  <a:pt x="171" y="8346"/>
                </a:lnTo>
                <a:lnTo>
                  <a:pt x="268" y="8711"/>
                </a:lnTo>
                <a:lnTo>
                  <a:pt x="390" y="9076"/>
                </a:lnTo>
                <a:lnTo>
                  <a:pt x="560" y="9441"/>
                </a:lnTo>
                <a:lnTo>
                  <a:pt x="730" y="9782"/>
                </a:lnTo>
                <a:lnTo>
                  <a:pt x="925" y="10122"/>
                </a:lnTo>
                <a:lnTo>
                  <a:pt x="1168" y="10463"/>
                </a:lnTo>
                <a:lnTo>
                  <a:pt x="1436" y="10804"/>
                </a:lnTo>
                <a:lnTo>
                  <a:pt x="1704" y="11096"/>
                </a:lnTo>
                <a:lnTo>
                  <a:pt x="1996" y="11363"/>
                </a:lnTo>
                <a:lnTo>
                  <a:pt x="2312" y="11631"/>
                </a:lnTo>
                <a:lnTo>
                  <a:pt x="2628" y="11874"/>
                </a:lnTo>
                <a:lnTo>
                  <a:pt x="2969" y="12093"/>
                </a:lnTo>
                <a:lnTo>
                  <a:pt x="3334" y="12312"/>
                </a:lnTo>
                <a:lnTo>
                  <a:pt x="3747" y="12531"/>
                </a:lnTo>
                <a:lnTo>
                  <a:pt x="4161" y="12726"/>
                </a:lnTo>
                <a:lnTo>
                  <a:pt x="4599" y="12896"/>
                </a:lnTo>
                <a:lnTo>
                  <a:pt x="5037" y="13042"/>
                </a:lnTo>
                <a:lnTo>
                  <a:pt x="5499" y="13164"/>
                </a:lnTo>
                <a:lnTo>
                  <a:pt x="5937" y="13261"/>
                </a:lnTo>
                <a:lnTo>
                  <a:pt x="6400" y="13334"/>
                </a:lnTo>
                <a:lnTo>
                  <a:pt x="6862" y="13383"/>
                </a:lnTo>
                <a:lnTo>
                  <a:pt x="7324" y="13383"/>
                </a:lnTo>
                <a:lnTo>
                  <a:pt x="7787" y="13334"/>
                </a:lnTo>
                <a:lnTo>
                  <a:pt x="8225" y="13261"/>
                </a:lnTo>
                <a:lnTo>
                  <a:pt x="8638" y="13140"/>
                </a:lnTo>
                <a:lnTo>
                  <a:pt x="9076" y="12994"/>
                </a:lnTo>
                <a:lnTo>
                  <a:pt x="9466" y="12799"/>
                </a:lnTo>
                <a:lnTo>
                  <a:pt x="9879" y="12580"/>
                </a:lnTo>
                <a:lnTo>
                  <a:pt x="10269" y="12337"/>
                </a:lnTo>
                <a:lnTo>
                  <a:pt x="10293" y="12458"/>
                </a:lnTo>
                <a:lnTo>
                  <a:pt x="10317" y="12580"/>
                </a:lnTo>
                <a:lnTo>
                  <a:pt x="10390" y="12677"/>
                </a:lnTo>
                <a:lnTo>
                  <a:pt x="10463" y="12775"/>
                </a:lnTo>
                <a:lnTo>
                  <a:pt x="10658" y="12969"/>
                </a:lnTo>
                <a:lnTo>
                  <a:pt x="10828" y="13140"/>
                </a:lnTo>
                <a:lnTo>
                  <a:pt x="11120" y="13383"/>
                </a:lnTo>
                <a:lnTo>
                  <a:pt x="11412" y="13602"/>
                </a:lnTo>
                <a:lnTo>
                  <a:pt x="11704" y="13845"/>
                </a:lnTo>
                <a:lnTo>
                  <a:pt x="11972" y="14089"/>
                </a:lnTo>
                <a:lnTo>
                  <a:pt x="12385" y="14502"/>
                </a:lnTo>
                <a:lnTo>
                  <a:pt x="12775" y="14916"/>
                </a:lnTo>
                <a:lnTo>
                  <a:pt x="13164" y="15330"/>
                </a:lnTo>
                <a:lnTo>
                  <a:pt x="13553" y="15743"/>
                </a:lnTo>
                <a:lnTo>
                  <a:pt x="13772" y="15938"/>
                </a:lnTo>
                <a:lnTo>
                  <a:pt x="13991" y="16132"/>
                </a:lnTo>
                <a:lnTo>
                  <a:pt x="14429" y="16473"/>
                </a:lnTo>
                <a:lnTo>
                  <a:pt x="14770" y="16789"/>
                </a:lnTo>
                <a:lnTo>
                  <a:pt x="14916" y="16935"/>
                </a:lnTo>
                <a:lnTo>
                  <a:pt x="15111" y="17081"/>
                </a:lnTo>
                <a:lnTo>
                  <a:pt x="15184" y="17106"/>
                </a:lnTo>
                <a:lnTo>
                  <a:pt x="15232" y="17154"/>
                </a:lnTo>
                <a:lnTo>
                  <a:pt x="15305" y="17179"/>
                </a:lnTo>
                <a:lnTo>
                  <a:pt x="15451" y="17227"/>
                </a:lnTo>
                <a:lnTo>
                  <a:pt x="15646" y="17203"/>
                </a:lnTo>
                <a:lnTo>
                  <a:pt x="15841" y="17179"/>
                </a:lnTo>
                <a:lnTo>
                  <a:pt x="16035" y="17106"/>
                </a:lnTo>
                <a:lnTo>
                  <a:pt x="16230" y="17033"/>
                </a:lnTo>
                <a:lnTo>
                  <a:pt x="16498" y="16911"/>
                </a:lnTo>
                <a:lnTo>
                  <a:pt x="16644" y="16814"/>
                </a:lnTo>
                <a:lnTo>
                  <a:pt x="16790" y="16668"/>
                </a:lnTo>
                <a:lnTo>
                  <a:pt x="16911" y="16497"/>
                </a:lnTo>
                <a:lnTo>
                  <a:pt x="17009" y="16327"/>
                </a:lnTo>
                <a:lnTo>
                  <a:pt x="17057" y="16132"/>
                </a:lnTo>
                <a:lnTo>
                  <a:pt x="17082" y="15938"/>
                </a:lnTo>
                <a:lnTo>
                  <a:pt x="17057" y="15840"/>
                </a:lnTo>
                <a:lnTo>
                  <a:pt x="17033" y="15767"/>
                </a:lnTo>
                <a:lnTo>
                  <a:pt x="17009" y="15670"/>
                </a:lnTo>
                <a:lnTo>
                  <a:pt x="16936" y="15597"/>
                </a:lnTo>
                <a:lnTo>
                  <a:pt x="16887" y="15549"/>
                </a:lnTo>
                <a:lnTo>
                  <a:pt x="15500" y="14137"/>
                </a:lnTo>
                <a:lnTo>
                  <a:pt x="14819" y="13432"/>
                </a:lnTo>
                <a:lnTo>
                  <a:pt x="14089" y="12750"/>
                </a:lnTo>
                <a:lnTo>
                  <a:pt x="13772" y="12458"/>
                </a:lnTo>
                <a:lnTo>
                  <a:pt x="13432" y="12166"/>
                </a:lnTo>
                <a:lnTo>
                  <a:pt x="13091" y="11899"/>
                </a:lnTo>
                <a:lnTo>
                  <a:pt x="12775" y="11582"/>
                </a:lnTo>
                <a:lnTo>
                  <a:pt x="12580" y="11363"/>
                </a:lnTo>
                <a:lnTo>
                  <a:pt x="12385" y="11120"/>
                </a:lnTo>
                <a:lnTo>
                  <a:pt x="12166" y="10901"/>
                </a:lnTo>
                <a:lnTo>
                  <a:pt x="12045" y="10804"/>
                </a:lnTo>
                <a:lnTo>
                  <a:pt x="11923" y="10706"/>
                </a:lnTo>
                <a:lnTo>
                  <a:pt x="12191" y="10317"/>
                </a:lnTo>
                <a:lnTo>
                  <a:pt x="12434" y="9928"/>
                </a:lnTo>
                <a:lnTo>
                  <a:pt x="12629" y="9490"/>
                </a:lnTo>
                <a:lnTo>
                  <a:pt x="12823" y="9076"/>
                </a:lnTo>
                <a:lnTo>
                  <a:pt x="12969" y="8614"/>
                </a:lnTo>
                <a:lnTo>
                  <a:pt x="13091" y="8176"/>
                </a:lnTo>
                <a:lnTo>
                  <a:pt x="13188" y="7713"/>
                </a:lnTo>
                <a:lnTo>
                  <a:pt x="13261" y="7251"/>
                </a:lnTo>
                <a:lnTo>
                  <a:pt x="13310" y="6765"/>
                </a:lnTo>
                <a:lnTo>
                  <a:pt x="13310" y="6302"/>
                </a:lnTo>
                <a:lnTo>
                  <a:pt x="13286" y="5840"/>
                </a:lnTo>
                <a:lnTo>
                  <a:pt x="13237" y="5378"/>
                </a:lnTo>
                <a:lnTo>
                  <a:pt x="13164" y="4891"/>
                </a:lnTo>
                <a:lnTo>
                  <a:pt x="13042" y="4453"/>
                </a:lnTo>
                <a:lnTo>
                  <a:pt x="12896" y="3991"/>
                </a:lnTo>
                <a:lnTo>
                  <a:pt x="12702" y="3553"/>
                </a:lnTo>
                <a:lnTo>
                  <a:pt x="12580" y="3285"/>
                </a:lnTo>
                <a:lnTo>
                  <a:pt x="12434" y="3042"/>
                </a:lnTo>
                <a:lnTo>
                  <a:pt x="12288" y="2798"/>
                </a:lnTo>
                <a:lnTo>
                  <a:pt x="12118" y="2579"/>
                </a:lnTo>
                <a:lnTo>
                  <a:pt x="11753" y="2141"/>
                </a:lnTo>
                <a:lnTo>
                  <a:pt x="11339" y="1728"/>
                </a:lnTo>
                <a:lnTo>
                  <a:pt x="10901" y="1363"/>
                </a:lnTo>
                <a:lnTo>
                  <a:pt x="10415" y="1046"/>
                </a:lnTo>
                <a:lnTo>
                  <a:pt x="9904" y="754"/>
                </a:lnTo>
                <a:lnTo>
                  <a:pt x="9368" y="511"/>
                </a:lnTo>
                <a:lnTo>
                  <a:pt x="8784" y="316"/>
                </a:lnTo>
                <a:lnTo>
                  <a:pt x="8225" y="170"/>
                </a:lnTo>
                <a:lnTo>
                  <a:pt x="7616" y="73"/>
                </a:lnTo>
                <a:lnTo>
                  <a:pt x="7008" y="0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744" y="2536105"/>
            <a:ext cx="398606" cy="39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TIMELY </a:t>
            </a:r>
            <a:r>
              <a:rPr lang="en" dirty="0" smtClean="0"/>
              <a:t> </a:t>
            </a:r>
            <a:r>
              <a:rPr lang="en" dirty="0"/>
              <a:t>– </a:t>
            </a:r>
            <a:r>
              <a:rPr lang="en" dirty="0" smtClean="0"/>
              <a:t>what’s in it for me now?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24" y="1418970"/>
            <a:ext cx="4725507" cy="11983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688" y="1694829"/>
            <a:ext cx="1432130" cy="922475"/>
          </a:xfrm>
          <a:prstGeom prst="rect">
            <a:avLst/>
          </a:prstGeom>
        </p:spPr>
      </p:pic>
      <p:sp>
        <p:nvSpPr>
          <p:cNvPr id="7" name="Google Shape;596;p21"/>
          <p:cNvSpPr txBox="1">
            <a:spLocks noGrp="1"/>
          </p:cNvSpPr>
          <p:nvPr>
            <p:ph type="body" idx="1"/>
          </p:nvPr>
        </p:nvSpPr>
        <p:spPr>
          <a:xfrm>
            <a:off x="916568" y="2953849"/>
            <a:ext cx="6299241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GB" sz="1800" dirty="0" smtClean="0"/>
              <a:t>“Increased </a:t>
            </a:r>
            <a:r>
              <a:rPr lang="en-GB" sz="1800" dirty="0"/>
              <a:t>impact and visibility of research and public </a:t>
            </a:r>
            <a:r>
              <a:rPr lang="en-GB" sz="1800" dirty="0" smtClean="0"/>
              <a:t>benefit remain </a:t>
            </a:r>
            <a:r>
              <a:rPr lang="en-GB" sz="1800" dirty="0"/>
              <a:t>the most potent motivators behind a researchers decision to </a:t>
            </a:r>
            <a:r>
              <a:rPr lang="en-GB" sz="1800" dirty="0" smtClean="0"/>
              <a:t>share.”</a:t>
            </a:r>
            <a:r>
              <a:rPr lang="en-GB" sz="1800" dirty="0"/>
              <a:t> </a:t>
            </a:r>
            <a:endParaRPr lang="en-GB" sz="1800" dirty="0" smtClean="0"/>
          </a:p>
          <a:p>
            <a:pPr marL="0" indent="0">
              <a:buNone/>
            </a:pPr>
            <a:r>
              <a:rPr lang="en-GB" sz="1000" dirty="0" smtClean="0"/>
              <a:t>Science </a:t>
            </a:r>
            <a:r>
              <a:rPr lang="en-GB" sz="1000" dirty="0"/>
              <a:t>D, </a:t>
            </a:r>
            <a:r>
              <a:rPr lang="en-GB" sz="1000" dirty="0" err="1"/>
              <a:t>Hahnel</a:t>
            </a:r>
            <a:r>
              <a:rPr lang="en-GB" sz="1000" dirty="0"/>
              <a:t> M, Fane B, </a:t>
            </a:r>
            <a:r>
              <a:rPr lang="en-GB" sz="1000" dirty="0" err="1"/>
              <a:t>Treadway</a:t>
            </a:r>
            <a:r>
              <a:rPr lang="en-GB" sz="1000" dirty="0"/>
              <a:t> J, </a:t>
            </a:r>
            <a:r>
              <a:rPr lang="en-GB" sz="1000" dirty="0" err="1"/>
              <a:t>Baynes</a:t>
            </a:r>
            <a:r>
              <a:rPr lang="en-GB" sz="1000" dirty="0"/>
              <a:t> G, Wilkinson R, et al.. The State of Open Data Report 2018. </a:t>
            </a:r>
            <a:r>
              <a:rPr lang="en-GB" sz="1000" dirty="0" err="1"/>
              <a:t>figshare</a:t>
            </a:r>
            <a:r>
              <a:rPr lang="en-GB" sz="1000" dirty="0"/>
              <a:t>; 2018. </a:t>
            </a:r>
            <a:r>
              <a:rPr lang="en-GB" sz="1000" dirty="0">
                <a:hlinkClick r:id="rId5"/>
              </a:rPr>
              <a:t>https://doi.org/10.6084/m9.figshare.7195058.v2</a:t>
            </a:r>
            <a:endParaRPr lang="en-GB" sz="1000" dirty="0"/>
          </a:p>
          <a:p>
            <a:pPr marL="0" lvl="0" indent="0">
              <a:buNone/>
            </a:pP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116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68289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 smtClean="0"/>
              <a:t>TIMELY &amp; S0CIAL </a:t>
            </a:r>
            <a:r>
              <a:rPr lang="en" dirty="0" smtClean="0"/>
              <a:t> – profile researchers, showcase their stories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12" y="1144612"/>
            <a:ext cx="3947029" cy="302982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62280" y="4365539"/>
            <a:ext cx="478253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solidFill>
                  <a:srgbClr val="3D4965"/>
                </a:solidFill>
                <a:latin typeface="Dosis"/>
                <a:ea typeface="Dosis"/>
                <a:cs typeface="Dosis"/>
                <a:hlinkClick r:id="rId4"/>
              </a:rPr>
              <a:t>https://</a:t>
            </a:r>
            <a:r>
              <a:rPr lang="en-GB" sz="1000" dirty="0" smtClean="0">
                <a:solidFill>
                  <a:srgbClr val="3D4965"/>
                </a:solidFill>
                <a:latin typeface="Dosis"/>
                <a:ea typeface="Dosis"/>
                <a:cs typeface="Dosis"/>
                <a:sym typeface="Dosis"/>
                <a:hlinkClick r:id="rId4"/>
              </a:rPr>
              <a:t>ub.vu.nl/en/news-agenda/news-archive/2019/apr-jun/sharing-data-leads-to-more-citations-and-i-see-it-as-a-moral-obligation.aspx</a:t>
            </a:r>
            <a:endParaRPr lang="en-GB" sz="1000" dirty="0" smtClean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  <a:p>
            <a:endParaRPr lang="en-GB" sz="1000" dirty="0">
              <a:solidFill>
                <a:srgbClr val="3D4965"/>
              </a:solidFill>
              <a:latin typeface="Dosis"/>
              <a:ea typeface="Dosis"/>
              <a:cs typeface="Dosis"/>
              <a:sym typeface="Dosis"/>
            </a:endParaRPr>
          </a:p>
        </p:txBody>
      </p:sp>
    </p:spTree>
    <p:extLst>
      <p:ext uri="{BB962C8B-B14F-4D97-AF65-F5344CB8AC3E}">
        <p14:creationId xmlns:p14="http://schemas.microsoft.com/office/powerpoint/2010/main" val="113583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5"/>
          <p:cNvSpPr txBox="1">
            <a:spLocks noGrp="1"/>
          </p:cNvSpPr>
          <p:nvPr>
            <p:ph type="ctrTitle"/>
          </p:nvPr>
        </p:nvSpPr>
        <p:spPr>
          <a:xfrm>
            <a:off x="2587256" y="1661762"/>
            <a:ext cx="5925279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Researcher Engagement</a:t>
            </a:r>
            <a:endParaRPr dirty="0"/>
          </a:p>
        </p:txBody>
      </p:sp>
      <p:sp>
        <p:nvSpPr>
          <p:cNvPr id="548" name="Google Shape;548;p15"/>
          <p:cNvSpPr txBox="1">
            <a:spLocks noGrp="1"/>
          </p:cNvSpPr>
          <p:nvPr>
            <p:ph type="subTitle" idx="1"/>
          </p:nvPr>
        </p:nvSpPr>
        <p:spPr>
          <a:xfrm>
            <a:off x="723014" y="2864177"/>
            <a:ext cx="7789472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RDA project under the Libraries for Research Interest Group</a:t>
            </a:r>
            <a:r>
              <a:rPr lang="en" dirty="0" smtClean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327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27"/>
          <p:cNvSpPr txBox="1">
            <a:spLocks noGrp="1"/>
          </p:cNvSpPr>
          <p:nvPr>
            <p:ph type="ctrTitle" idx="4294967295"/>
          </p:nvPr>
        </p:nvSpPr>
        <p:spPr>
          <a:xfrm>
            <a:off x="1605225" y="594943"/>
            <a:ext cx="59337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 Researcher Engagement Project</a:t>
            </a:r>
            <a:endParaRPr sz="2800" dirty="0"/>
          </a:p>
        </p:txBody>
      </p:sp>
      <p:sp>
        <p:nvSpPr>
          <p:cNvPr id="648" name="Google Shape;648;p27"/>
          <p:cNvSpPr txBox="1">
            <a:spLocks noGrp="1"/>
          </p:cNvSpPr>
          <p:nvPr>
            <p:ph type="subTitle" idx="4294967295"/>
          </p:nvPr>
        </p:nvSpPr>
        <p:spPr>
          <a:xfrm>
            <a:off x="1605225" y="1205851"/>
            <a:ext cx="59337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en-US" sz="1800" dirty="0"/>
              <a:t>International and multi-institutional project</a:t>
            </a:r>
            <a:endParaRPr lang="en-US" sz="1800" dirty="0"/>
          </a:p>
        </p:txBody>
      </p:sp>
      <p:sp>
        <p:nvSpPr>
          <p:cNvPr id="649" name="Google Shape;649;p27"/>
          <p:cNvSpPr txBox="1">
            <a:spLocks noGrp="1"/>
          </p:cNvSpPr>
          <p:nvPr>
            <p:ph type="ctrTitle" idx="4294967295"/>
          </p:nvPr>
        </p:nvSpPr>
        <p:spPr>
          <a:xfrm>
            <a:off x="1605225" y="3208981"/>
            <a:ext cx="59337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216 collected case studies</a:t>
            </a:r>
            <a:endParaRPr sz="2800" dirty="0"/>
          </a:p>
        </p:txBody>
      </p:sp>
      <p:sp>
        <p:nvSpPr>
          <p:cNvPr id="650" name="Google Shape;650;p27"/>
          <p:cNvSpPr txBox="1">
            <a:spLocks noGrp="1"/>
          </p:cNvSpPr>
          <p:nvPr>
            <p:ph type="subTitle" idx="4294967295"/>
          </p:nvPr>
        </p:nvSpPr>
        <p:spPr>
          <a:xfrm>
            <a:off x="1605225" y="3848242"/>
            <a:ext cx="59337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en-GB" sz="1800" dirty="0" smtClean="0"/>
              <a:t>F</a:t>
            </a:r>
            <a:r>
              <a:rPr lang="en" sz="1800" dirty="0" smtClean="0"/>
              <a:t>rom research institutions internationally, on how </a:t>
            </a:r>
            <a:r>
              <a:rPr lang="en-GB" sz="1800" dirty="0" smtClean="0"/>
              <a:t>to </a:t>
            </a:r>
            <a:r>
              <a:rPr lang="en-GB" sz="1800" dirty="0"/>
              <a:t>engage with the research community about research </a:t>
            </a:r>
            <a:r>
              <a:rPr lang="en-GB" sz="1800" dirty="0" smtClean="0"/>
              <a:t>data</a:t>
            </a:r>
            <a:endParaRPr sz="1800" dirty="0"/>
          </a:p>
        </p:txBody>
      </p:sp>
      <p:sp>
        <p:nvSpPr>
          <p:cNvPr id="651" name="Google Shape;651;p27"/>
          <p:cNvSpPr txBox="1">
            <a:spLocks noGrp="1"/>
          </p:cNvSpPr>
          <p:nvPr>
            <p:ph type="ctrTitle" idx="4294967295"/>
          </p:nvPr>
        </p:nvSpPr>
        <p:spPr>
          <a:xfrm>
            <a:off x="1605225" y="1743284"/>
            <a:ext cx="59337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/>
              <a:t>30+ project members</a:t>
            </a:r>
            <a:endParaRPr sz="2800" dirty="0"/>
          </a:p>
        </p:txBody>
      </p:sp>
      <p:sp>
        <p:nvSpPr>
          <p:cNvPr id="652" name="Google Shape;652;p27"/>
          <p:cNvSpPr txBox="1">
            <a:spLocks noGrp="1"/>
          </p:cNvSpPr>
          <p:nvPr>
            <p:ph type="subTitle" idx="4294967295"/>
          </p:nvPr>
        </p:nvSpPr>
        <p:spPr>
          <a:xfrm>
            <a:off x="1605225" y="2552665"/>
            <a:ext cx="59337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dirty="0" smtClean="0"/>
              <a:t>All volunteers, from 3 continents</a:t>
            </a:r>
            <a:endParaRPr sz="1800" dirty="0"/>
          </a:p>
        </p:txBody>
      </p:sp>
      <p:grpSp>
        <p:nvGrpSpPr>
          <p:cNvPr id="653" name="Google Shape;653;p27"/>
          <p:cNvGrpSpPr/>
          <p:nvPr/>
        </p:nvGrpSpPr>
        <p:grpSpPr>
          <a:xfrm>
            <a:off x="1553100" y="1868593"/>
            <a:ext cx="6037800" cy="1406314"/>
            <a:chOff x="1553100" y="2807121"/>
            <a:chExt cx="6037800" cy="1406314"/>
          </a:xfrm>
        </p:grpSpPr>
        <p:cxnSp>
          <p:nvCxnSpPr>
            <p:cNvPr id="654" name="Google Shape;654;p27"/>
            <p:cNvCxnSpPr/>
            <p:nvPr/>
          </p:nvCxnSpPr>
          <p:spPr>
            <a:xfrm>
              <a:off x="1553100" y="2807121"/>
              <a:ext cx="6037800" cy="0"/>
            </a:xfrm>
            <a:prstGeom prst="straightConnector1">
              <a:avLst/>
            </a:prstGeom>
            <a:noFill/>
            <a:ln w="19050" cap="rnd" cmpd="sng">
              <a:solidFill>
                <a:srgbClr val="A4C2F4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55" name="Google Shape;655;p27"/>
            <p:cNvCxnSpPr/>
            <p:nvPr/>
          </p:nvCxnSpPr>
          <p:spPr>
            <a:xfrm>
              <a:off x="1553100" y="4213436"/>
              <a:ext cx="6037800" cy="0"/>
            </a:xfrm>
            <a:prstGeom prst="straightConnector1">
              <a:avLst/>
            </a:prstGeom>
            <a:noFill/>
            <a:ln w="19050" cap="rnd" cmpd="sng">
              <a:solidFill>
                <a:srgbClr val="A4C2F4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656" name="Google Shape;656;p27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758" y="48188"/>
            <a:ext cx="1450483" cy="94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26"/>
          <p:cNvSpPr txBox="1">
            <a:spLocks noGrp="1"/>
          </p:cNvSpPr>
          <p:nvPr>
            <p:ph type="ctrTitle" idx="4294967295"/>
          </p:nvPr>
        </p:nvSpPr>
        <p:spPr>
          <a:xfrm>
            <a:off x="1506850" y="1372100"/>
            <a:ext cx="61302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" sz="4000" dirty="0"/>
              <a:t>Researcher Engagement Project</a:t>
            </a:r>
            <a:endParaRPr sz="4000" dirty="0"/>
          </a:p>
        </p:txBody>
      </p:sp>
      <p:sp>
        <p:nvSpPr>
          <p:cNvPr id="640" name="Google Shape;640;p26"/>
          <p:cNvSpPr txBox="1">
            <a:spLocks noGrp="1"/>
          </p:cNvSpPr>
          <p:nvPr>
            <p:ph type="subTitle" idx="4294967295"/>
          </p:nvPr>
        </p:nvSpPr>
        <p:spPr>
          <a:xfrm>
            <a:off x="1558750" y="2883871"/>
            <a:ext cx="60492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dirty="0" smtClean="0"/>
              <a:t>We will be soon sprint writing a book that will showcase the most innovative approaches to researcher engagement with research data management and FAIR data. 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dirty="0" smtClean="0"/>
              <a:t>Stay tuned!</a:t>
            </a:r>
            <a:endParaRPr sz="2000" dirty="0"/>
          </a:p>
        </p:txBody>
      </p:sp>
      <p:cxnSp>
        <p:nvCxnSpPr>
          <p:cNvPr id="641" name="Google Shape;641;p26"/>
          <p:cNvCxnSpPr/>
          <p:nvPr/>
        </p:nvCxnSpPr>
        <p:spPr>
          <a:xfrm>
            <a:off x="1558750" y="270788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42" name="Google Shape;642;p2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708" y="225398"/>
            <a:ext cx="1450483" cy="94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26"/>
          <p:cNvSpPr txBox="1">
            <a:spLocks noGrp="1"/>
          </p:cNvSpPr>
          <p:nvPr>
            <p:ph type="ctrTitle" idx="4294967295"/>
          </p:nvPr>
        </p:nvSpPr>
        <p:spPr>
          <a:xfrm>
            <a:off x="1506850" y="1372100"/>
            <a:ext cx="61302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" sz="4000" dirty="0"/>
              <a:t>Researcher Engagement Project</a:t>
            </a:r>
            <a:endParaRPr sz="4000" dirty="0"/>
          </a:p>
        </p:txBody>
      </p:sp>
      <p:sp>
        <p:nvSpPr>
          <p:cNvPr id="640" name="Google Shape;640;p26"/>
          <p:cNvSpPr txBox="1">
            <a:spLocks noGrp="1"/>
          </p:cNvSpPr>
          <p:nvPr>
            <p:ph type="subTitle" idx="4294967295"/>
          </p:nvPr>
        </p:nvSpPr>
        <p:spPr>
          <a:xfrm>
            <a:off x="1558750" y="2883871"/>
            <a:ext cx="6049200" cy="14045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3500" indent="0">
              <a:buNone/>
            </a:pPr>
            <a:r>
              <a:rPr lang="en-US" sz="1600" dirty="0"/>
              <a:t>For more information:</a:t>
            </a:r>
            <a:endParaRPr lang="en-GB" sz="1600" u="sng" dirty="0"/>
          </a:p>
          <a:p>
            <a:pPr marL="63500" indent="0">
              <a:buNone/>
            </a:pPr>
            <a:r>
              <a:rPr lang="en-GB" sz="1600" dirty="0">
                <a:hlinkClick r:id="rId3"/>
              </a:rPr>
              <a:t>Researcher Engagement With Data Management – What Works?</a:t>
            </a:r>
            <a:endParaRPr lang="en-GB" sz="1600" dirty="0"/>
          </a:p>
          <a:p>
            <a:pPr marL="63500" indent="0">
              <a:buNone/>
            </a:pPr>
            <a:r>
              <a:rPr lang="en-GB" sz="1600" dirty="0">
                <a:hlinkClick r:id="rId4"/>
              </a:rPr>
              <a:t>RDA Engaging Researchers With Research Data: Peeping Through The Team’s Activities</a:t>
            </a:r>
            <a:endParaRPr lang="en-GB" sz="1600" dirty="0"/>
          </a:p>
          <a:p>
            <a:endParaRPr lang="en-GB" sz="1600" dirty="0"/>
          </a:p>
        </p:txBody>
      </p:sp>
      <p:cxnSp>
        <p:nvCxnSpPr>
          <p:cNvPr id="641" name="Google Shape;641;p26"/>
          <p:cNvCxnSpPr/>
          <p:nvPr/>
        </p:nvCxnSpPr>
        <p:spPr>
          <a:xfrm>
            <a:off x="1558750" y="2707885"/>
            <a:ext cx="6037800" cy="0"/>
          </a:xfrm>
          <a:prstGeom prst="straightConnector1">
            <a:avLst/>
          </a:prstGeom>
          <a:noFill/>
          <a:ln w="19050" cap="rnd" cmpd="sng">
            <a:solidFill>
              <a:srgbClr val="A4C2F4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42" name="Google Shape;642;p26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708" y="225398"/>
            <a:ext cx="1450483" cy="94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9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35"/>
          <p:cNvSpPr txBox="1">
            <a:spLocks noGrp="1"/>
          </p:cNvSpPr>
          <p:nvPr>
            <p:ph type="ctrTitle" idx="4294967295"/>
          </p:nvPr>
        </p:nvSpPr>
        <p:spPr>
          <a:xfrm>
            <a:off x="2926938" y="1073100"/>
            <a:ext cx="4381174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THANK YOU!</a:t>
            </a:r>
            <a:endParaRPr sz="6000" dirty="0"/>
          </a:p>
        </p:txBody>
      </p:sp>
      <p:sp>
        <p:nvSpPr>
          <p:cNvPr id="733" name="Google Shape;733;p35"/>
          <p:cNvSpPr txBox="1">
            <a:spLocks noGrp="1"/>
          </p:cNvSpPr>
          <p:nvPr>
            <p:ph type="body" idx="4294967295"/>
          </p:nvPr>
        </p:nvSpPr>
        <p:spPr>
          <a:xfrm>
            <a:off x="2926938" y="2026957"/>
            <a:ext cx="4763948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 dirty="0" smtClean="0"/>
              <a:t>Questions</a:t>
            </a:r>
            <a:r>
              <a:rPr lang="en" sz="3600" b="1" dirty="0"/>
              <a:t>?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dirty="0"/>
              <a:t>You can find me </a:t>
            </a:r>
            <a:r>
              <a:rPr lang="en" sz="2000" dirty="0" smtClean="0"/>
              <a:t>at @</a:t>
            </a:r>
            <a:r>
              <a:rPr lang="en" sz="2000" dirty="0" smtClean="0"/>
              <a:t>gravana</a:t>
            </a:r>
            <a:endParaRPr lang="en" sz="2000" dirty="0"/>
          </a:p>
          <a:p>
            <a:pPr marL="0" indent="0">
              <a:buNone/>
            </a:pPr>
            <a:r>
              <a:rPr lang="en" sz="2000" dirty="0" smtClean="0"/>
              <a:t>Presentation available </a:t>
            </a:r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doi.org/10.5281/zenodo.3249802</a:t>
            </a:r>
            <a:endParaRPr lang="en-GB" sz="20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</p:txBody>
      </p:sp>
      <p:sp>
        <p:nvSpPr>
          <p:cNvPr id="735" name="Google Shape;735;p35"/>
          <p:cNvSpPr txBox="1">
            <a:spLocks noGrp="1"/>
          </p:cNvSpPr>
          <p:nvPr>
            <p:ph type="sldNum" idx="12"/>
          </p:nvPr>
        </p:nvSpPr>
        <p:spPr>
          <a:xfrm>
            <a:off x="4297650" y="4853299"/>
            <a:ext cx="548700" cy="29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p:sp>
        <p:nvSpPr>
          <p:cNvPr id="7" name="Google Shape;808;p39"/>
          <p:cNvSpPr/>
          <p:nvPr/>
        </p:nvSpPr>
        <p:spPr>
          <a:xfrm>
            <a:off x="1506392" y="1323208"/>
            <a:ext cx="1219200" cy="1119808"/>
          </a:xfrm>
          <a:custGeom>
            <a:avLst/>
            <a:gdLst/>
            <a:ahLst/>
            <a:cxnLst/>
            <a:rect l="l" t="t" r="r" b="b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36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741" name="Google Shape;741;p36"/>
          <p:cNvSpPr txBox="1">
            <a:spLocks noGrp="1"/>
          </p:cNvSpPr>
          <p:nvPr>
            <p:ph type="body" idx="1"/>
          </p:nvPr>
        </p:nvSpPr>
        <p:spPr>
          <a:xfrm>
            <a:off x="747925" y="1302837"/>
            <a:ext cx="6140400" cy="3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lnSpc>
                <a:spcPct val="115000"/>
              </a:lnSpc>
              <a:buSzPts val="2400"/>
              <a:buNone/>
            </a:pPr>
            <a:r>
              <a:rPr lang="en" sz="1800" dirty="0" smtClean="0"/>
              <a:t>With thanks to my colleague Anneke de Maat for introducing me to </a:t>
            </a:r>
            <a:r>
              <a:rPr lang="en-GB" sz="1800" dirty="0" smtClean="0">
                <a:hlinkClick r:id="rId3"/>
              </a:rPr>
              <a:t>EAST: Four </a:t>
            </a:r>
            <a:r>
              <a:rPr lang="en-GB" sz="1800" dirty="0">
                <a:hlinkClick r:id="rId3"/>
              </a:rPr>
              <a:t>simple ways to  </a:t>
            </a:r>
            <a:r>
              <a:rPr lang="en-GB" sz="1800" dirty="0" smtClean="0">
                <a:hlinkClick r:id="rId3"/>
              </a:rPr>
              <a:t>apply </a:t>
            </a:r>
            <a:r>
              <a:rPr lang="en-GB" sz="1800" dirty="0">
                <a:hlinkClick r:id="rId3"/>
              </a:rPr>
              <a:t>behavioural insights</a:t>
            </a:r>
            <a:endParaRPr lang="en" sz="1800" dirty="0" smtClean="0"/>
          </a:p>
          <a:p>
            <a:pPr marL="76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en" sz="1800" dirty="0" smtClean="0"/>
          </a:p>
          <a:p>
            <a:pPr marL="762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en" sz="1800" dirty="0" smtClean="0"/>
              <a:t>Presentation </a:t>
            </a:r>
            <a:r>
              <a:rPr lang="en" sz="1800" dirty="0"/>
              <a:t>template by </a:t>
            </a:r>
            <a:r>
              <a:rPr lang="en" sz="1800" u="sng" dirty="0">
                <a:hlinkClick r:id="rId4"/>
              </a:rPr>
              <a:t>SlidesCarnival</a:t>
            </a:r>
            <a:endParaRPr sz="1800" dirty="0"/>
          </a:p>
          <a:p>
            <a:pPr marL="76200" lvl="0" indent="0">
              <a:lnSpc>
                <a:spcPct val="115000"/>
              </a:lnSpc>
              <a:spcBef>
                <a:spcPts val="0"/>
              </a:spcBef>
              <a:buSzPts val="2400"/>
              <a:buNone/>
            </a:pPr>
            <a:r>
              <a:rPr lang="en" sz="1800" dirty="0" smtClean="0"/>
              <a:t>Photograph slide 5 by </a:t>
            </a:r>
            <a:r>
              <a:rPr lang="en" sz="1800" dirty="0" smtClean="0">
                <a:hlinkClick r:id="rId5"/>
              </a:rPr>
              <a:t>Lorentz Center Leiden </a:t>
            </a:r>
            <a:endParaRPr lang="en" sz="1800" dirty="0" smtClean="0"/>
          </a:p>
          <a:p>
            <a:pPr marL="76200" lvl="0" indent="0">
              <a:lnSpc>
                <a:spcPct val="115000"/>
              </a:lnSpc>
              <a:spcBef>
                <a:spcPts val="0"/>
              </a:spcBef>
              <a:buSzPts val="2400"/>
              <a:buNone/>
            </a:pPr>
            <a:r>
              <a:rPr lang="en-GB" sz="1800" dirty="0" smtClean="0"/>
              <a:t>Photograph slide 13  </a:t>
            </a:r>
            <a:r>
              <a:rPr lang="en-GB" sz="1800" dirty="0"/>
              <a:t>by </a:t>
            </a:r>
            <a:r>
              <a:rPr lang="en-GB" sz="1800" u="sng" dirty="0" err="1">
                <a:hlinkClick r:id="rId6"/>
              </a:rPr>
              <a:t>Unsplash</a:t>
            </a:r>
            <a:endParaRPr lang="en-GB" sz="1800" dirty="0"/>
          </a:p>
          <a:p>
            <a:pPr marL="76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1800" dirty="0"/>
          </a:p>
        </p:txBody>
      </p:sp>
      <p:sp>
        <p:nvSpPr>
          <p:cNvPr id="742" name="Google Shape;742;p36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85" y="3866336"/>
            <a:ext cx="2877640" cy="856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5"/>
          <p:cNvSpPr txBox="1">
            <a:spLocks noGrp="1"/>
          </p:cNvSpPr>
          <p:nvPr>
            <p:ph type="ctrTitle"/>
          </p:nvPr>
        </p:nvSpPr>
        <p:spPr>
          <a:xfrm>
            <a:off x="3210935" y="1661762"/>
            <a:ext cx="5301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FAIR data</a:t>
            </a:r>
            <a:endParaRPr dirty="0"/>
          </a:p>
        </p:txBody>
      </p:sp>
      <p:sp>
        <p:nvSpPr>
          <p:cNvPr id="548" name="Google Shape;548;p15"/>
          <p:cNvSpPr txBox="1">
            <a:spLocks noGrp="1"/>
          </p:cNvSpPr>
          <p:nvPr>
            <p:ph type="subTitle" idx="1"/>
          </p:nvPr>
        </p:nvSpPr>
        <p:spPr>
          <a:xfrm>
            <a:off x="3210885" y="2864177"/>
            <a:ext cx="5301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Readily embraced and rapidly adopted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21" y="1122436"/>
            <a:ext cx="5517784" cy="2800276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 smtClean="0"/>
              <a:t>The FAIR Principles were formulated in Leiden in 2014</a:t>
            </a:r>
            <a:endParaRPr dirty="0"/>
          </a:p>
        </p:txBody>
      </p:sp>
      <p:sp>
        <p:nvSpPr>
          <p:cNvPr id="596" name="Google Shape;596;p21"/>
          <p:cNvSpPr txBox="1">
            <a:spLocks noGrp="1"/>
          </p:cNvSpPr>
          <p:nvPr>
            <p:ph type="body" idx="1"/>
          </p:nvPr>
        </p:nvSpPr>
        <p:spPr>
          <a:xfrm>
            <a:off x="747925" y="4009500"/>
            <a:ext cx="6140400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9850" indent="0">
              <a:buNone/>
            </a:pPr>
            <a:r>
              <a:rPr lang="en" sz="1600" dirty="0" smtClean="0"/>
              <a:t>Lorentz workshop – </a:t>
            </a:r>
            <a:r>
              <a:rPr lang="en-GB" sz="1600" dirty="0" smtClean="0"/>
              <a:t>draft formulation of a set of </a:t>
            </a:r>
            <a:r>
              <a:rPr lang="en-GB" sz="1600" dirty="0"/>
              <a:t>foundational </a:t>
            </a:r>
            <a:r>
              <a:rPr lang="en-GB" sz="1600" dirty="0" smtClean="0"/>
              <a:t>principles that  </a:t>
            </a:r>
            <a:r>
              <a:rPr lang="en-GB" sz="1600" dirty="0"/>
              <a:t>were </a:t>
            </a:r>
            <a:r>
              <a:rPr lang="en-GB" sz="1600" dirty="0" smtClean="0"/>
              <a:t>subsequently elaborated in greater detail in consultation with </a:t>
            </a:r>
            <a:r>
              <a:rPr lang="en-GB" sz="1600" dirty="0" smtClean="0">
                <a:hlinkClick r:id="rId4"/>
              </a:rPr>
              <a:t>FORCE11</a:t>
            </a:r>
            <a:r>
              <a:rPr lang="en-GB" sz="1600" dirty="0" smtClean="0"/>
              <a:t>.</a:t>
            </a:r>
            <a:endParaRPr sz="1600"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40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93" y="1342527"/>
            <a:ext cx="4527497" cy="3019265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 smtClean="0"/>
              <a:t>Paper published in March 2016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89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Google Shape;594;p2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35" y="1145824"/>
            <a:ext cx="4726982" cy="2800276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1404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GB" dirty="0" smtClean="0"/>
              <a:t>July 2016: FAIR  </a:t>
            </a:r>
            <a:r>
              <a:rPr lang="en-GB" dirty="0"/>
              <a:t>Data Management in Horizon </a:t>
            </a:r>
            <a:r>
              <a:rPr lang="en-GB" dirty="0" smtClean="0"/>
              <a:t>2020</a:t>
            </a:r>
            <a:endParaRPr dirty="0"/>
          </a:p>
        </p:txBody>
      </p:sp>
      <p:sp>
        <p:nvSpPr>
          <p:cNvPr id="596" name="Google Shape;596;p21"/>
          <p:cNvSpPr txBox="1">
            <a:spLocks noGrp="1"/>
          </p:cNvSpPr>
          <p:nvPr>
            <p:ph type="body" idx="1"/>
          </p:nvPr>
        </p:nvSpPr>
        <p:spPr>
          <a:xfrm>
            <a:off x="747925" y="4009500"/>
            <a:ext cx="6140400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9850" indent="0">
              <a:buNone/>
            </a:pPr>
            <a:r>
              <a:rPr lang="en" sz="1600" dirty="0" smtClean="0"/>
              <a:t>FAIR </a:t>
            </a:r>
            <a:r>
              <a:rPr lang="en" sz="1600" dirty="0" smtClean="0"/>
              <a:t>data rapidly </a:t>
            </a:r>
            <a:r>
              <a:rPr lang="en" sz="1600" dirty="0" smtClean="0"/>
              <a:t>endorsed by the European </a:t>
            </a:r>
            <a:r>
              <a:rPr lang="en" sz="1600" dirty="0" smtClean="0"/>
              <a:t>Commission:</a:t>
            </a:r>
            <a:r>
              <a:rPr lang="en" sz="1600" dirty="0"/>
              <a:t> </a:t>
            </a:r>
            <a:r>
              <a:rPr lang="en-GB" sz="1600" dirty="0" smtClean="0">
                <a:hlinkClick r:id="rId4"/>
              </a:rPr>
              <a:t>H2020 </a:t>
            </a:r>
            <a:r>
              <a:rPr lang="en-GB" sz="1600" dirty="0">
                <a:hlinkClick r:id="rId4"/>
              </a:rPr>
              <a:t>Programme Guidelines on FAIR Data Management in Horizon 2020 </a:t>
            </a:r>
            <a:endParaRPr sz="1600"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783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4" y="225025"/>
            <a:ext cx="6200131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 smtClean="0"/>
              <a:t>Academic libraries in Europe and worldwide embraced  FAIR 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65663"/>
            <a:ext cx="5574720" cy="1737205"/>
          </a:xfrm>
          <a:prstGeom prst="rect">
            <a:avLst/>
          </a:prstGeom>
        </p:spPr>
      </p:pic>
      <p:sp>
        <p:nvSpPr>
          <p:cNvPr id="10" name="Google Shape;596;p21"/>
          <p:cNvSpPr txBox="1">
            <a:spLocks noGrp="1"/>
          </p:cNvSpPr>
          <p:nvPr>
            <p:ph type="body" idx="1"/>
          </p:nvPr>
        </p:nvSpPr>
        <p:spPr>
          <a:xfrm>
            <a:off x="639319" y="3287892"/>
            <a:ext cx="6140400" cy="9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9850" indent="0">
              <a:buNone/>
            </a:pPr>
            <a:r>
              <a:rPr lang="en" sz="1600" i="1" dirty="0" smtClean="0"/>
              <a:t>“Research libraries can use FAIR Data Principles as a framewok for fostering and extending research data services.” </a:t>
            </a:r>
          </a:p>
          <a:p>
            <a:pPr marL="69850" indent="0">
              <a:buNone/>
            </a:pPr>
            <a:r>
              <a:rPr lang="en-GB" sz="1200" dirty="0" smtClean="0">
                <a:hlinkClick r:id="rId4"/>
              </a:rPr>
              <a:t>https</a:t>
            </a:r>
            <a:r>
              <a:rPr lang="en-GB" sz="1200" dirty="0">
                <a:hlinkClick r:id="rId4"/>
              </a:rPr>
              <a:t>://libereurope.eu/wp-content/uploads/2017/12/LIBER-FAIR-Data.pdf</a:t>
            </a:r>
            <a:endParaRPr lang="en-GB" sz="1200" dirty="0"/>
          </a:p>
          <a:p>
            <a:pPr marL="69850" indent="0"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2265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1"/>
          <p:cNvSpPr txBox="1">
            <a:spLocks noGrp="1"/>
          </p:cNvSpPr>
          <p:nvPr>
            <p:ph type="title"/>
          </p:nvPr>
        </p:nvSpPr>
        <p:spPr>
          <a:xfrm>
            <a:off x="747925" y="225025"/>
            <a:ext cx="696213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 smtClean="0"/>
              <a:t>FAIR quickly gained momentum in the research data field</a:t>
            </a:r>
            <a:endParaRPr dirty="0"/>
          </a:p>
        </p:txBody>
      </p:sp>
      <p:sp>
        <p:nvSpPr>
          <p:cNvPr id="597" name="Google Shape;597;p21"/>
          <p:cNvSpPr txBox="1">
            <a:spLocks noGrp="1"/>
          </p:cNvSpPr>
          <p:nvPr>
            <p:ph type="sldNum" idx="12"/>
          </p:nvPr>
        </p:nvSpPr>
        <p:spPr>
          <a:xfrm>
            <a:off x="90619" y="472273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8" y="1213140"/>
            <a:ext cx="3941618" cy="274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5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ia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1148</Words>
  <Application>Microsoft Office PowerPoint</Application>
  <PresentationFormat>On-screen Show (16:9)</PresentationFormat>
  <Paragraphs>148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Dosis</vt:lpstr>
      <vt:lpstr>Arial</vt:lpstr>
      <vt:lpstr>Wingdings</vt:lpstr>
      <vt:lpstr>Sniglet</vt:lpstr>
      <vt:lpstr>Friar template</vt:lpstr>
      <vt:lpstr>Bringing researchers along on the road to FAIR data</vt:lpstr>
      <vt:lpstr>Maria Cruz</vt:lpstr>
      <vt:lpstr>PowerPoint Presentation</vt:lpstr>
      <vt:lpstr>FAIR data</vt:lpstr>
      <vt:lpstr>The FAIR Principles were formulated in Leiden in 2014</vt:lpstr>
      <vt:lpstr>Paper published in March 2016</vt:lpstr>
      <vt:lpstr>July 2016: FAIR  Data Management in Horizon 2020</vt:lpstr>
      <vt:lpstr>Academic libraries in Europe and worldwide embraced  FAIR </vt:lpstr>
      <vt:lpstr>FAIR quickly gained momentum in the research data field</vt:lpstr>
      <vt:lpstr>PowerPoint Presentation</vt:lpstr>
      <vt:lpstr>Everybody loves FAIR!</vt:lpstr>
      <vt:lpstr>FAIR what?</vt:lpstr>
      <vt:lpstr>FAIR principles have yet to gain traction among researchers</vt:lpstr>
      <vt:lpstr>https://www.natureindex.com/news-blog/what-scientists-need-to-know-about-fair-data</vt:lpstr>
      <vt:lpstr>At a recent life sciences conference in the Netherlands</vt:lpstr>
      <vt:lpstr>PowerPoint Presentation</vt:lpstr>
      <vt:lpstr>Engaging researchers with FAIR data</vt:lpstr>
      <vt:lpstr>PowerPoint Presentation</vt:lpstr>
      <vt:lpstr>PowerPoint Presentation</vt:lpstr>
      <vt:lpstr>How to encourage behavioural change?</vt:lpstr>
      <vt:lpstr>If you want to encourage a behavior </vt:lpstr>
      <vt:lpstr>If you want to encourage a behavior, go EAST </vt:lpstr>
      <vt:lpstr>EASY – specific, simple steps towards FAIR data</vt:lpstr>
      <vt:lpstr>EASY &amp; ATTRACTIVE – disciplinary guidance in simple ‘chunks’</vt:lpstr>
      <vt:lpstr>S0CIAL – Identify your Data Champions</vt:lpstr>
      <vt:lpstr>S0CIAL – encourage peer-to-peer spread of knowledge</vt:lpstr>
      <vt:lpstr>PowerPoint Presentation</vt:lpstr>
      <vt:lpstr>SOCIAL – encourage peer-to-peer spread of knowledge</vt:lpstr>
      <vt:lpstr>S0CIAL – encourage peer-to-peer spread of knowledge</vt:lpstr>
      <vt:lpstr>TIMELY  – what’s in it for me now?</vt:lpstr>
      <vt:lpstr>TIMELY &amp; S0CIAL  – profile researchers, showcase their stories</vt:lpstr>
      <vt:lpstr>Researcher Engagement</vt:lpstr>
      <vt:lpstr> Researcher Engagement Project</vt:lpstr>
      <vt:lpstr>Researcher Engagement Project</vt:lpstr>
      <vt:lpstr>Researcher Engagement Project</vt:lpstr>
      <vt:lpstr>THANK YOU!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Marques de Barros Cruz, M.J.</dc:creator>
  <cp:lastModifiedBy>Maria Cruz</cp:lastModifiedBy>
  <cp:revision>129</cp:revision>
  <dcterms:modified xsi:type="dcterms:W3CDTF">2019-06-19T10:27:36Z</dcterms:modified>
</cp:coreProperties>
</file>